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76" r:id="rId4"/>
    <p:sldMasterId id="2147483702" r:id="rId5"/>
  </p:sldMasterIdLst>
  <p:notesMasterIdLst>
    <p:notesMasterId r:id="rId39"/>
  </p:notesMasterIdLst>
  <p:sldIdLst>
    <p:sldId id="397" r:id="rId6"/>
    <p:sldId id="272" r:id="rId7"/>
    <p:sldId id="398" r:id="rId8"/>
    <p:sldId id="383" r:id="rId9"/>
    <p:sldId id="274" r:id="rId10"/>
    <p:sldId id="344" r:id="rId11"/>
    <p:sldId id="355" r:id="rId12"/>
    <p:sldId id="293" r:id="rId13"/>
    <p:sldId id="284" r:id="rId14"/>
    <p:sldId id="406" r:id="rId15"/>
    <p:sldId id="407" r:id="rId16"/>
    <p:sldId id="408" r:id="rId17"/>
    <p:sldId id="409" r:id="rId18"/>
    <p:sldId id="494" r:id="rId19"/>
    <p:sldId id="424" r:id="rId20"/>
    <p:sldId id="425" r:id="rId21"/>
    <p:sldId id="466" r:id="rId22"/>
    <p:sldId id="476" r:id="rId23"/>
    <p:sldId id="477" r:id="rId24"/>
    <p:sldId id="478" r:id="rId25"/>
    <p:sldId id="495" r:id="rId26"/>
    <p:sldId id="502" r:id="rId27"/>
    <p:sldId id="496" r:id="rId28"/>
    <p:sldId id="497" r:id="rId29"/>
    <p:sldId id="498" r:id="rId30"/>
    <p:sldId id="499" r:id="rId31"/>
    <p:sldId id="500" r:id="rId32"/>
    <p:sldId id="501" r:id="rId33"/>
    <p:sldId id="503" r:id="rId34"/>
    <p:sldId id="504" r:id="rId35"/>
    <p:sldId id="505" r:id="rId36"/>
    <p:sldId id="506" r:id="rId37"/>
    <p:sldId id="490" r:id="rId3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gian Default" id="{0D2C6C31-DB95-DA4D-B27E-0F19657C60CF}">
          <p14:sldIdLst>
            <p14:sldId id="397"/>
            <p14:sldId id="272"/>
            <p14:sldId id="398"/>
            <p14:sldId id="383"/>
            <p14:sldId id="274"/>
            <p14:sldId id="344"/>
            <p14:sldId id="355"/>
            <p14:sldId id="293"/>
            <p14:sldId id="284"/>
            <p14:sldId id="406"/>
            <p14:sldId id="407"/>
            <p14:sldId id="408"/>
            <p14:sldId id="409"/>
            <p14:sldId id="494"/>
            <p14:sldId id="424"/>
            <p14:sldId id="425"/>
            <p14:sldId id="466"/>
            <p14:sldId id="476"/>
            <p14:sldId id="477"/>
            <p14:sldId id="478"/>
            <p14:sldId id="495"/>
            <p14:sldId id="502"/>
            <p14:sldId id="496"/>
            <p14:sldId id="497"/>
            <p14:sldId id="498"/>
            <p14:sldId id="499"/>
            <p14:sldId id="500"/>
            <p14:sldId id="501"/>
          </p14:sldIdLst>
        </p14:section>
        <p14:section name="Bagian Tanpa Judul" id="{C1A448E6-AE12-1941-9D49-717C0C4AA821}">
          <p14:sldIdLst>
            <p14:sldId id="503"/>
            <p14:sldId id="504"/>
            <p14:sldId id="505"/>
            <p14:sldId id="506"/>
            <p14:sldId id="490"/>
          </p14:sldIdLst>
        </p14:section>
      </p14:sectionLst>
    </p:ext>
    <p:ext uri="{EFAFB233-063F-42B5-8137-9DF3F51BA10A}">
      <p15:sldGuideLst xmlns:p15="http://schemas.microsoft.com/office/powerpoint/2012/main">
        <p15:guide id="1" orient="horz" pos="2448"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Gaya Medium 2 - Akse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Gaya Medium 2 - Aks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Gaya Medium 2 - Akse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8" autoAdjust="0"/>
    <p:restoredTop sz="94729"/>
  </p:normalViewPr>
  <p:slideViewPr>
    <p:cSldViewPr snapToGrid="0" showGuides="1">
      <p:cViewPr varScale="1">
        <p:scale>
          <a:sx n="101" d="100"/>
          <a:sy n="101" d="100"/>
        </p:scale>
        <p:origin x="1992" y="184"/>
      </p:cViewPr>
      <p:guideLst>
        <p:guide orient="horz" pos="2448"/>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5850C-D4BB-4858-A577-CD5D3B982443}" type="datetimeFigureOut">
              <a:rPr lang="en-US" smtClean="0"/>
              <a:t>10/9/25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972AB-C501-4915-961C-7D57DA2F2A4B}" type="slidenum">
              <a:rPr lang="en-US" smtClean="0"/>
              <a:t>‹#›</a:t>
            </a:fld>
            <a:endParaRPr lang="en-US"/>
          </a:p>
        </p:txBody>
      </p:sp>
    </p:spTree>
    <p:extLst>
      <p:ext uri="{BB962C8B-B14F-4D97-AF65-F5344CB8AC3E}">
        <p14:creationId xmlns:p14="http://schemas.microsoft.com/office/powerpoint/2010/main" val="46597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EFB972AB-C501-4915-961C-7D57DA2F2A4B}" type="slidenum">
              <a:rPr lang="en-US" smtClean="0"/>
              <a:t>23</a:t>
            </a:fld>
            <a:endParaRPr lang="en-US"/>
          </a:p>
        </p:txBody>
      </p:sp>
    </p:spTree>
    <p:extLst>
      <p:ext uri="{BB962C8B-B14F-4D97-AF65-F5344CB8AC3E}">
        <p14:creationId xmlns:p14="http://schemas.microsoft.com/office/powerpoint/2010/main" val="245505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EFB972AB-C501-4915-961C-7D57DA2F2A4B}" type="slidenum">
              <a:rPr lang="en-US" smtClean="0"/>
              <a:t>24</a:t>
            </a:fld>
            <a:endParaRPr lang="en-US"/>
          </a:p>
        </p:txBody>
      </p:sp>
    </p:spTree>
    <p:extLst>
      <p:ext uri="{BB962C8B-B14F-4D97-AF65-F5344CB8AC3E}">
        <p14:creationId xmlns:p14="http://schemas.microsoft.com/office/powerpoint/2010/main" val="291201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EFB972AB-C501-4915-961C-7D57DA2F2A4B}" type="slidenum">
              <a:rPr lang="en-US" smtClean="0"/>
              <a:t>25</a:t>
            </a:fld>
            <a:endParaRPr lang="en-US"/>
          </a:p>
        </p:txBody>
      </p:sp>
    </p:spTree>
    <p:extLst>
      <p:ext uri="{BB962C8B-B14F-4D97-AF65-F5344CB8AC3E}">
        <p14:creationId xmlns:p14="http://schemas.microsoft.com/office/powerpoint/2010/main" val="2391420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EFB972AB-C501-4915-961C-7D57DA2F2A4B}" type="slidenum">
              <a:rPr lang="en-US" smtClean="0"/>
              <a:t>26</a:t>
            </a:fld>
            <a:endParaRPr lang="en-US"/>
          </a:p>
        </p:txBody>
      </p:sp>
    </p:spTree>
    <p:extLst>
      <p:ext uri="{BB962C8B-B14F-4D97-AF65-F5344CB8AC3E}">
        <p14:creationId xmlns:p14="http://schemas.microsoft.com/office/powerpoint/2010/main" val="219638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EFB972AB-C501-4915-961C-7D57DA2F2A4B}" type="slidenum">
              <a:rPr lang="en-US" smtClean="0"/>
              <a:t>27</a:t>
            </a:fld>
            <a:endParaRPr lang="en-US"/>
          </a:p>
        </p:txBody>
      </p:sp>
    </p:spTree>
    <p:extLst>
      <p:ext uri="{BB962C8B-B14F-4D97-AF65-F5344CB8AC3E}">
        <p14:creationId xmlns:p14="http://schemas.microsoft.com/office/powerpoint/2010/main" val="326171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EFB972AB-C501-4915-961C-7D57DA2F2A4B}" type="slidenum">
              <a:rPr lang="en-US" smtClean="0"/>
              <a:t>28</a:t>
            </a:fld>
            <a:endParaRPr lang="en-US"/>
          </a:p>
        </p:txBody>
      </p:sp>
    </p:spTree>
    <p:extLst>
      <p:ext uri="{BB962C8B-B14F-4D97-AF65-F5344CB8AC3E}">
        <p14:creationId xmlns:p14="http://schemas.microsoft.com/office/powerpoint/2010/main" val="212905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Gambar Slide 1"/>
          <p:cNvSpPr>
            <a:spLocks noGrp="1" noRot="1" noChangeAspect="1"/>
          </p:cNvSpPr>
          <p:nvPr>
            <p:ph type="sldImg"/>
          </p:nvPr>
        </p:nvSpPr>
        <p:spPr/>
      </p:sp>
      <p:sp>
        <p:nvSpPr>
          <p:cNvPr id="3" name="Tampungan Catatan 2"/>
          <p:cNvSpPr>
            <a:spLocks noGrp="1"/>
          </p:cNvSpPr>
          <p:nvPr>
            <p:ph type="body" idx="1"/>
          </p:nvPr>
        </p:nvSpPr>
        <p:spPr/>
        <p:txBody>
          <a:bodyPr/>
          <a:lstStyle/>
          <a:p>
            <a:endParaRPr lang="id-ID" dirty="0"/>
          </a:p>
        </p:txBody>
      </p:sp>
      <p:sp>
        <p:nvSpPr>
          <p:cNvPr id="4" name="Tampungan Nomor Slide 3"/>
          <p:cNvSpPr>
            <a:spLocks noGrp="1"/>
          </p:cNvSpPr>
          <p:nvPr>
            <p:ph type="sldNum" sz="quarter" idx="5"/>
          </p:nvPr>
        </p:nvSpPr>
        <p:spPr/>
        <p:txBody>
          <a:bodyPr/>
          <a:lstStyle/>
          <a:p>
            <a:fld id="{EFB972AB-C501-4915-961C-7D57DA2F2A4B}" type="slidenum">
              <a:rPr lang="en-US" smtClean="0"/>
              <a:t>29</a:t>
            </a:fld>
            <a:endParaRPr lang="en-US"/>
          </a:p>
        </p:txBody>
      </p:sp>
    </p:spTree>
    <p:extLst>
      <p:ext uri="{BB962C8B-B14F-4D97-AF65-F5344CB8AC3E}">
        <p14:creationId xmlns:p14="http://schemas.microsoft.com/office/powerpoint/2010/main" val="20213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5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263327" y="1708875"/>
            <a:ext cx="5382788" cy="2826000"/>
          </a:xfrm>
          <a:prstGeom prst="rect">
            <a:avLst/>
          </a:prstGeom>
          <a:solidFill>
            <a:schemeClr val="bg1">
              <a:lumMod val="95000"/>
            </a:schemeClr>
          </a:solidFill>
        </p:spPr>
        <p:txBody>
          <a:bodyPr tIns="720000" anchor="ctr"/>
          <a:lstStyle>
            <a:lvl1pPr marL="0" marR="0" indent="0" algn="ctr" defTabSz="742950" rtl="0" eaLnBrk="1" fontAlgn="auto" latinLnBrk="1" hangingPunct="1">
              <a:lnSpc>
                <a:spcPct val="100000"/>
              </a:lnSpc>
              <a:spcBef>
                <a:spcPct val="20000"/>
              </a:spcBef>
              <a:spcAft>
                <a:spcPts val="0"/>
              </a:spcAft>
              <a:buClrTx/>
              <a:buSzTx/>
              <a:buFont typeface="Arial" pitchFamily="34" charset="0"/>
              <a:buNone/>
              <a:tabLst/>
              <a:defRPr sz="1463">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9" name="Text Placeholder 9">
            <a:extLst>
              <a:ext uri="{FF2B5EF4-FFF2-40B4-BE49-F238E27FC236}">
                <a16:creationId xmlns:a16="http://schemas.microsoft.com/office/drawing/2014/main" id="{3C1360C2-C865-4284-B68D-EF12177F2CB2}"/>
              </a:ext>
            </a:extLst>
          </p:cNvPr>
          <p:cNvSpPr>
            <a:spLocks noGrp="1"/>
          </p:cNvSpPr>
          <p:nvPr>
            <p:ph type="body" sz="quarter" idx="11" hasCustomPrompt="1"/>
          </p:nvPr>
        </p:nvSpPr>
        <p:spPr>
          <a:xfrm>
            <a:off x="444057" y="319722"/>
            <a:ext cx="9017887" cy="659314"/>
          </a:xfrm>
          <a:prstGeom prst="rect">
            <a:avLst/>
          </a:prstGeom>
        </p:spPr>
        <p:txBody>
          <a:bodyPr anchor="ctr"/>
          <a:lstStyle>
            <a:lvl1pPr marL="0" indent="0" algn="ctr">
              <a:buNone/>
              <a:defRPr sz="4388"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6830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37" name="그림 개체 틀 2">
            <a:extLst>
              <a:ext uri="{FF2B5EF4-FFF2-40B4-BE49-F238E27FC236}">
                <a16:creationId xmlns:a16="http://schemas.microsoft.com/office/drawing/2014/main" id="{FB18C16F-B5CD-49A5-9132-508D237A8037}"/>
              </a:ext>
            </a:extLst>
          </p:cNvPr>
          <p:cNvSpPr>
            <a:spLocks noGrp="1"/>
          </p:cNvSpPr>
          <p:nvPr>
            <p:ph type="pic" sz="quarter" idx="11" hasCustomPrompt="1"/>
          </p:nvPr>
        </p:nvSpPr>
        <p:spPr>
          <a:xfrm>
            <a:off x="201478" y="244100"/>
            <a:ext cx="9503045" cy="6369803"/>
          </a:xfrm>
          <a:prstGeom prst="rect">
            <a:avLst/>
          </a:prstGeom>
          <a:solidFill>
            <a:schemeClr val="bg1">
              <a:lumMod val="95000"/>
            </a:schemeClr>
          </a:solidFill>
          <a:ln w="25400">
            <a:noFill/>
          </a:ln>
          <a:effectLst/>
        </p:spPr>
        <p:txBody>
          <a:bodyPr anchor="ctr"/>
          <a:lstStyle>
            <a:lvl1pPr marL="0" indent="0" algn="ctr">
              <a:buFontTx/>
              <a:buNone/>
              <a:defRPr sz="1463">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37769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Images &amp; Contents Layout">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37E98C1-EDB9-4998-B244-222AB3F04CD0}"/>
              </a:ext>
            </a:extLst>
          </p:cNvPr>
          <p:cNvSpPr>
            <a:spLocks noGrp="1"/>
          </p:cNvSpPr>
          <p:nvPr>
            <p:ph type="pic" sz="quarter" idx="10" hasCustomPrompt="1"/>
          </p:nvPr>
        </p:nvSpPr>
        <p:spPr>
          <a:xfrm>
            <a:off x="0" y="1588586"/>
            <a:ext cx="9906000" cy="3192965"/>
          </a:xfrm>
          <a:prstGeom prst="rect">
            <a:avLst/>
          </a:prstGeom>
          <a:solidFill>
            <a:srgbClr val="BEBFBF">
              <a:alpha val="30000"/>
            </a:srgbClr>
          </a:solidFill>
        </p:spPr>
        <p:txBody>
          <a:bodyPr tIns="324000" anchor="ctr"/>
          <a:lstStyle>
            <a:lvl1pPr marL="0" marR="0" indent="0" algn="ctr" defTabSz="742950" rtl="0" eaLnBrk="1" fontAlgn="auto" latinLnBrk="1" hangingPunct="1">
              <a:lnSpc>
                <a:spcPct val="100000"/>
              </a:lnSpc>
              <a:spcBef>
                <a:spcPct val="20000"/>
              </a:spcBef>
              <a:spcAft>
                <a:spcPts val="0"/>
              </a:spcAft>
              <a:buClrTx/>
              <a:buSzTx/>
              <a:buFont typeface="Arial" pitchFamily="34" charset="0"/>
              <a:buNone/>
              <a:tabLst/>
              <a:defRPr sz="1463">
                <a:latin typeface="+mn-lt"/>
                <a:cs typeface="Arial" pitchFamily="34" charset="0"/>
              </a:defRPr>
            </a:lvl1pPr>
          </a:lstStyle>
          <a:p>
            <a:r>
              <a:rPr lang="en-US" altLang="ko-KR" dirty="0"/>
              <a:t>Place Your Picture Here And Send To Back</a:t>
            </a:r>
            <a:endParaRPr lang="ko-KR" altLang="en-US" dirty="0"/>
          </a:p>
          <a:p>
            <a:endParaRPr lang="ko-KR" altLang="en-US" dirty="0"/>
          </a:p>
        </p:txBody>
      </p:sp>
      <p:sp>
        <p:nvSpPr>
          <p:cNvPr id="4" name="Rectangle 3"/>
          <p:cNvSpPr/>
          <p:nvPr userDrawn="1"/>
        </p:nvSpPr>
        <p:spPr>
          <a:xfrm>
            <a:off x="0" y="1389109"/>
            <a:ext cx="9906000" cy="213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altLang="ko-KR" sz="1463" dirty="0"/>
              <a:t>                     </a:t>
            </a:r>
            <a:endParaRPr lang="ko-KR" altLang="en-US" sz="1463" dirty="0"/>
          </a:p>
        </p:txBody>
      </p:sp>
      <p:sp>
        <p:nvSpPr>
          <p:cNvPr id="2" name="Rectangle 1">
            <a:extLst>
              <a:ext uri="{FF2B5EF4-FFF2-40B4-BE49-F238E27FC236}">
                <a16:creationId xmlns:a16="http://schemas.microsoft.com/office/drawing/2014/main" id="{4591F3AC-22DD-4A77-8100-945A8877A057}"/>
              </a:ext>
            </a:extLst>
          </p:cNvPr>
          <p:cNvSpPr/>
          <p:nvPr userDrawn="1"/>
        </p:nvSpPr>
        <p:spPr>
          <a:xfrm>
            <a:off x="0" y="6638926"/>
            <a:ext cx="9906000" cy="219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308535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Styl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042BDB-2F8A-4632-BB44-DDEED52675C4}"/>
              </a:ext>
            </a:extLst>
          </p:cNvPr>
          <p:cNvSpPr/>
          <p:nvPr userDrawn="1"/>
        </p:nvSpPr>
        <p:spPr>
          <a:xfrm>
            <a:off x="4270227" y="3153398"/>
            <a:ext cx="5163617" cy="32461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 name="Picture Placeholder 2">
            <a:extLst>
              <a:ext uri="{FF2B5EF4-FFF2-40B4-BE49-F238E27FC236}">
                <a16:creationId xmlns:a16="http://schemas.microsoft.com/office/drawing/2014/main" id="{5CA8D69A-BFC2-4B10-BE3B-DDECB81DE897}"/>
              </a:ext>
            </a:extLst>
          </p:cNvPr>
          <p:cNvSpPr>
            <a:spLocks noGrp="1"/>
          </p:cNvSpPr>
          <p:nvPr>
            <p:ph type="pic" idx="11" hasCustomPrompt="1"/>
          </p:nvPr>
        </p:nvSpPr>
        <p:spPr>
          <a:xfrm>
            <a:off x="478302" y="458496"/>
            <a:ext cx="7603884" cy="5369887"/>
          </a:xfrm>
          <a:prstGeom prst="rect">
            <a:avLst/>
          </a:prstGeom>
          <a:solidFill>
            <a:schemeClr val="bg1">
              <a:lumMod val="95000"/>
            </a:schemeClr>
          </a:solidFill>
        </p:spPr>
        <p:txBody>
          <a:bodyPr anchor="ctr"/>
          <a:lstStyle>
            <a:lvl1pPr marL="0" indent="0" algn="ctr">
              <a:buNone/>
              <a:defRPr sz="1463" baseline="0">
                <a:solidFill>
                  <a:schemeClr val="tx1"/>
                </a:solidFill>
                <a:latin typeface="+mn-lt"/>
                <a:cs typeface="Arial" pitchFamily="34" charset="0"/>
              </a:defRPr>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1" indent="0">
              <a:buNone/>
              <a:defRPr sz="1625"/>
            </a:lvl7pPr>
            <a:lvl8pPr marL="2600455" indent="0">
              <a:buNone/>
              <a:defRPr sz="1625"/>
            </a:lvl8pPr>
            <a:lvl9pPr marL="2971949" indent="0">
              <a:buNone/>
              <a:defRPr sz="1625"/>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773724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1" y="0"/>
            <a:ext cx="99195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63"/>
          </a:p>
        </p:txBody>
      </p:sp>
      <p:sp>
        <p:nvSpPr>
          <p:cNvPr id="36" name="Picture Placeholder 35"/>
          <p:cNvSpPr>
            <a:spLocks noGrp="1"/>
          </p:cNvSpPr>
          <p:nvPr>
            <p:ph type="pic" sz="quarter" idx="10" hasCustomPrompt="1"/>
          </p:nvPr>
        </p:nvSpPr>
        <p:spPr>
          <a:xfrm>
            <a:off x="0" y="1119740"/>
            <a:ext cx="4172913" cy="3749421"/>
          </a:xfrm>
          <a:prstGeom prst="rect">
            <a:avLst/>
          </a:prstGeom>
          <a:solidFill>
            <a:schemeClr val="bg1">
              <a:lumMod val="95000"/>
            </a:schemeClr>
          </a:solidFill>
        </p:spPr>
        <p:txBody>
          <a:bodyPr lIns="288000" tIns="612000" anchor="ctr"/>
          <a:lstStyle>
            <a:lvl1pPr marL="0" indent="0" algn="ctr">
              <a:buNone/>
              <a:defRPr sz="1463">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7" name="Rectangle 36"/>
          <p:cNvSpPr/>
          <p:nvPr userDrawn="1"/>
        </p:nvSpPr>
        <p:spPr>
          <a:xfrm rot="10800000">
            <a:off x="4172913" y="1119739"/>
            <a:ext cx="3268009" cy="5305775"/>
          </a:xfrm>
          <a:prstGeom prst="round2SameRect">
            <a:avLst>
              <a:gd name="adj1" fmla="val 84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63"/>
          </a:p>
        </p:txBody>
      </p:sp>
      <p:sp>
        <p:nvSpPr>
          <p:cNvPr id="40" name="Picture Placeholder 35"/>
          <p:cNvSpPr>
            <a:spLocks noGrp="1"/>
          </p:cNvSpPr>
          <p:nvPr>
            <p:ph type="pic" sz="quarter" idx="11" hasCustomPrompt="1"/>
          </p:nvPr>
        </p:nvSpPr>
        <p:spPr>
          <a:xfrm>
            <a:off x="7440924" y="1119740"/>
            <a:ext cx="2478626" cy="3749421"/>
          </a:xfrm>
          <a:prstGeom prst="rect">
            <a:avLst/>
          </a:prstGeom>
          <a:solidFill>
            <a:schemeClr val="bg1">
              <a:lumMod val="95000"/>
            </a:schemeClr>
          </a:solidFill>
        </p:spPr>
        <p:txBody>
          <a:bodyPr lIns="288000" tIns="612000" anchor="ctr"/>
          <a:lstStyle>
            <a:lvl1pPr marL="0" marR="0" indent="0" algn="ctr" defTabSz="742950" rtl="0" eaLnBrk="1" fontAlgn="auto" latinLnBrk="0" hangingPunct="1">
              <a:lnSpc>
                <a:spcPct val="90000"/>
              </a:lnSpc>
              <a:spcBef>
                <a:spcPts val="813"/>
              </a:spcBef>
              <a:spcAft>
                <a:spcPts val="0"/>
              </a:spcAft>
              <a:buClrTx/>
              <a:buSzTx/>
              <a:buFont typeface="Arial" panose="020B0604020202020204" pitchFamily="34" charset="0"/>
              <a:buNone/>
              <a:tabLst/>
              <a:defRPr sz="1463">
                <a:solidFill>
                  <a:schemeClr val="tx1">
                    <a:lumMod val="75000"/>
                    <a:lumOff val="25000"/>
                  </a:schemeClr>
                </a:solidFill>
                <a:latin typeface="+mn-lt"/>
                <a:cs typeface="Arial" pitchFamily="34" charset="0"/>
              </a:defRPr>
            </a:lvl1pPr>
          </a:lstStyle>
          <a:p>
            <a:pPr marL="0" marR="0" lvl="0" indent="0" algn="ctr" defTabSz="742950" rtl="0" eaLnBrk="1" fontAlgn="auto" latinLnBrk="0" hangingPunct="1">
              <a:lnSpc>
                <a:spcPct val="90000"/>
              </a:lnSpc>
              <a:spcBef>
                <a:spcPts val="813"/>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0971" y="209182"/>
            <a:ext cx="9906000" cy="701377"/>
          </a:xfrm>
          <a:prstGeom prst="rect">
            <a:avLst/>
          </a:prstGeom>
        </p:spPr>
        <p:txBody>
          <a:bodyPr anchor="ctr">
            <a:noAutofit/>
          </a:bodyPr>
          <a:lstStyle>
            <a:lvl1pPr algn="ctr">
              <a:defRPr sz="4388"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14526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9906000" cy="5573486"/>
          </a:xfrm>
          <a:prstGeom prst="rect">
            <a:avLst/>
          </a:prstGeom>
          <a:solidFill>
            <a:schemeClr val="bg1">
              <a:lumMod val="95000"/>
            </a:schemeClr>
          </a:solidFill>
          <a:effectLst/>
        </p:spPr>
        <p:txBody>
          <a:bodyPr wrap="square" anchor="ctr">
            <a:noAutofit/>
          </a:bodyPr>
          <a:lstStyle>
            <a:lvl1pPr marL="0" marR="0" indent="0" algn="ctr" defTabSz="742950" rtl="0" eaLnBrk="1" fontAlgn="auto" latinLnBrk="1" hangingPunct="1">
              <a:lnSpc>
                <a:spcPct val="90000"/>
              </a:lnSpc>
              <a:spcBef>
                <a:spcPts val="813"/>
              </a:spcBef>
              <a:spcAft>
                <a:spcPts val="0"/>
              </a:spcAft>
              <a:buClrTx/>
              <a:buSzTx/>
              <a:buFontTx/>
              <a:buNone/>
              <a:tabLst/>
              <a:defRPr sz="1463"/>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4215008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4953000" cy="6858000"/>
          </a:xfrm>
          <a:prstGeom prst="rect">
            <a:avLst/>
          </a:prstGeom>
          <a:solidFill>
            <a:schemeClr val="bg1">
              <a:lumMod val="95000"/>
            </a:schemeClr>
          </a:solidFill>
          <a:ln w="12700">
            <a:noFill/>
          </a:ln>
        </p:spPr>
        <p:txBody>
          <a:bodyPr anchor="ctr"/>
          <a:lstStyle>
            <a:lvl1pPr marL="0" indent="0" algn="ctr">
              <a:buNone/>
              <a:defRPr sz="1463">
                <a:solidFill>
                  <a:schemeClr val="tx1">
                    <a:lumMod val="75000"/>
                    <a:lumOff val="25000"/>
                  </a:schemeClr>
                </a:solidFill>
                <a:latin typeface="+mn-lt"/>
                <a:cs typeface="Arial" pitchFamily="34" charset="0"/>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15553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332483"/>
            <a:ext cx="9403223" cy="724247"/>
          </a:xfrm>
          <a:prstGeom prst="rect">
            <a:avLst/>
          </a:prstGeom>
        </p:spPr>
        <p:txBody>
          <a:bodyPr anchor="ctr"/>
          <a:lstStyle>
            <a:lvl1pPr marL="0" indent="0" algn="ctr">
              <a:buNone/>
              <a:defRPr sz="4388"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123478"/>
            <a:ext cx="9403223" cy="724247"/>
          </a:xfrm>
          <a:prstGeom prst="rect">
            <a:avLst/>
          </a:prstGeom>
        </p:spPr>
        <p:txBody>
          <a:bodyPr anchor="ctr"/>
          <a:lstStyle>
            <a:lvl1pPr marL="0" indent="0" algn="ctr">
              <a:buNone/>
              <a:defRPr sz="4388"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87634" y="1131592"/>
            <a:ext cx="2893123"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98"/>
          </a:p>
        </p:txBody>
      </p:sp>
      <p:sp>
        <p:nvSpPr>
          <p:cNvPr id="4" name="Rounded Rectangle 3"/>
          <p:cNvSpPr/>
          <p:nvPr userDrawn="1"/>
        </p:nvSpPr>
        <p:spPr>
          <a:xfrm>
            <a:off x="432195" y="1347500"/>
            <a:ext cx="12501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98">
              <a:solidFill>
                <a:schemeClr val="bg1"/>
              </a:solidFill>
            </a:endParaRPr>
          </a:p>
        </p:txBody>
      </p:sp>
      <p:sp>
        <p:nvSpPr>
          <p:cNvPr id="5" name="Half Frame 4"/>
          <p:cNvSpPr/>
          <p:nvPr userDrawn="1"/>
        </p:nvSpPr>
        <p:spPr>
          <a:xfrm rot="5400000">
            <a:off x="2419658" y="1340886"/>
            <a:ext cx="685849" cy="556683"/>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98">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78259" y="1677545"/>
            <a:ext cx="1813702" cy="442557"/>
          </a:xfrm>
          <a:prstGeom prst="rect">
            <a:avLst/>
          </a:prstGeom>
          <a:noFill/>
        </p:spPr>
        <p:txBody>
          <a:bodyPr wrap="square" rtlCol="0" anchor="ctr">
            <a:spAutoFit/>
          </a:bodyPr>
          <a:lstStyle/>
          <a:p>
            <a:r>
              <a:rPr lang="en-US" altLang="ko-KR" sz="1138" b="1" dirty="0">
                <a:solidFill>
                  <a:schemeClr val="bg1"/>
                </a:solidFill>
                <a:latin typeface="Arial" pitchFamily="34" charset="0"/>
                <a:cs typeface="Arial" pitchFamily="34" charset="0"/>
              </a:rPr>
              <a:t>You can Resize without losing quality</a:t>
            </a:r>
            <a:endParaRPr lang="ko-KR" altLang="en-US" sz="1138"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78259" y="2187961"/>
            <a:ext cx="1813702" cy="617670"/>
          </a:xfrm>
          <a:prstGeom prst="rect">
            <a:avLst/>
          </a:prstGeom>
          <a:noFill/>
        </p:spPr>
        <p:txBody>
          <a:bodyPr wrap="square" rtlCol="0" anchor="ctr">
            <a:spAutoFit/>
          </a:bodyPr>
          <a:lstStyle/>
          <a:p>
            <a:r>
              <a:rPr lang="en-US" altLang="ko-KR" sz="1138" b="1" dirty="0">
                <a:solidFill>
                  <a:schemeClr val="bg1"/>
                </a:solidFill>
                <a:latin typeface="Arial" pitchFamily="34" charset="0"/>
                <a:cs typeface="Arial" pitchFamily="34" charset="0"/>
              </a:rPr>
              <a:t>You can Change Fill Color &amp;</a:t>
            </a:r>
          </a:p>
          <a:p>
            <a:r>
              <a:rPr lang="en-US" altLang="ko-KR" sz="1138" b="1" dirty="0">
                <a:solidFill>
                  <a:schemeClr val="bg1"/>
                </a:solidFill>
                <a:latin typeface="Arial" pitchFamily="34" charset="0"/>
                <a:cs typeface="Arial" pitchFamily="34" charset="0"/>
              </a:rPr>
              <a:t>Line Color</a:t>
            </a:r>
            <a:endParaRPr lang="ko-KR" altLang="en-US" sz="1138"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85999" y="5828603"/>
            <a:ext cx="1813500" cy="267446"/>
          </a:xfrm>
          <a:prstGeom prst="rect">
            <a:avLst/>
          </a:prstGeom>
          <a:noFill/>
        </p:spPr>
        <p:txBody>
          <a:bodyPr wrap="square" rtlCol="0" anchor="ctr">
            <a:spAutoFit/>
          </a:bodyPr>
          <a:lstStyle/>
          <a:p>
            <a:r>
              <a:rPr lang="en-US" altLang="ko-KR" sz="1138" dirty="0">
                <a:solidFill>
                  <a:schemeClr val="bg1"/>
                </a:solidFill>
                <a:latin typeface="Arial" pitchFamily="34" charset="0"/>
                <a:cs typeface="Arial" pitchFamily="34" charset="0"/>
              </a:rPr>
              <a:t>www.allppt.com</a:t>
            </a:r>
            <a:endParaRPr lang="ko-KR" altLang="en-US" sz="1138"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85999" y="4571513"/>
            <a:ext cx="2207803" cy="1142620"/>
          </a:xfrm>
          <a:prstGeom prst="rect">
            <a:avLst/>
          </a:prstGeom>
          <a:noFill/>
        </p:spPr>
        <p:txBody>
          <a:bodyPr wrap="square" rtlCol="0" anchor="ctr">
            <a:spAutoFit/>
          </a:bodyPr>
          <a:lstStyle/>
          <a:p>
            <a:r>
              <a:rPr lang="en-US" altLang="ko-KR" sz="2275" b="1" dirty="0">
                <a:solidFill>
                  <a:schemeClr val="bg1"/>
                </a:solidFill>
                <a:latin typeface="+mn-lt"/>
                <a:ea typeface="+mn-ea"/>
                <a:cs typeface="Arial" pitchFamily="34" charset="0"/>
              </a:rPr>
              <a:t>FREE </a:t>
            </a:r>
          </a:p>
          <a:p>
            <a:r>
              <a:rPr lang="en-US" altLang="ko-KR" sz="2275"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0_Basic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51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10" name="제목 1"/>
          <p:cNvSpPr>
            <a:spLocks noGrp="1"/>
          </p:cNvSpPr>
          <p:nvPr>
            <p:ph type="title" hasCustomPrompt="1"/>
          </p:nvPr>
        </p:nvSpPr>
        <p:spPr>
          <a:xfrm>
            <a:off x="6658247" y="332656"/>
            <a:ext cx="2724150" cy="1440160"/>
          </a:xfrm>
          <a:prstGeom prst="rect">
            <a:avLst/>
          </a:prstGeom>
        </p:spPr>
        <p:txBody>
          <a:bodyPr anchor="ctr">
            <a:noAutofit/>
          </a:bodyPr>
          <a:lstStyle>
            <a:lvl1pPr algn="l">
              <a:defRPr sz="3575" b="0" baseline="0">
                <a:solidFill>
                  <a:schemeClr val="tx1">
                    <a:lumMod val="75000"/>
                    <a:lumOff val="25000"/>
                  </a:schemeClr>
                </a:solidFill>
                <a:latin typeface="+mj-lt"/>
                <a:ea typeface="+mj-ea"/>
                <a:cs typeface="Arial" pitchFamily="34" charset="0"/>
              </a:defRPr>
            </a:lvl1pPr>
          </a:lstStyle>
          <a:p>
            <a:r>
              <a:rPr lang="en-US" altLang="ko-KR" dirty="0"/>
              <a:t>IMAGES &amp; CONTENTS</a:t>
            </a:r>
            <a:endParaRPr lang="ko-KR" altLang="en-US" dirty="0"/>
          </a:p>
        </p:txBody>
      </p:sp>
      <p:sp>
        <p:nvSpPr>
          <p:cNvPr id="5" name="Picture Placeholder 2"/>
          <p:cNvSpPr>
            <a:spLocks noGrp="1"/>
          </p:cNvSpPr>
          <p:nvPr>
            <p:ph type="pic" idx="13" hasCustomPrompt="1"/>
          </p:nvPr>
        </p:nvSpPr>
        <p:spPr>
          <a:xfrm>
            <a:off x="0" y="3467100"/>
            <a:ext cx="6099266" cy="3390900"/>
          </a:xfrm>
          <a:prstGeom prst="rect">
            <a:avLst/>
          </a:prstGeom>
          <a:solidFill>
            <a:schemeClr val="bg1">
              <a:lumMod val="95000"/>
            </a:schemeClr>
          </a:solidFill>
        </p:spPr>
        <p:txBody>
          <a:bodyPr anchor="ctr"/>
          <a:lstStyle>
            <a:lvl1pPr marL="0" indent="0" algn="ctr">
              <a:buNone/>
              <a:defRPr sz="975" baseline="0">
                <a:latin typeface="+mn-lt"/>
                <a:cs typeface="Arial" pitchFamily="34" charset="0"/>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0" y="0"/>
            <a:ext cx="6099266" cy="3390900"/>
          </a:xfrm>
          <a:prstGeom prst="rect">
            <a:avLst/>
          </a:prstGeom>
          <a:solidFill>
            <a:schemeClr val="bg1">
              <a:lumMod val="95000"/>
            </a:schemeClr>
          </a:solidFill>
        </p:spPr>
        <p:txBody>
          <a:bodyPr anchor="ctr"/>
          <a:lstStyle>
            <a:lvl1pPr marL="0" indent="0" algn="ctr">
              <a:buNone/>
              <a:defRPr sz="975" baseline="0">
                <a:latin typeface="+mn-lt"/>
                <a:cs typeface="Arial" pitchFamily="34" charset="0"/>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ltLang="ko-KR" dirty="0"/>
              <a:t>Your Picture Here</a:t>
            </a:r>
            <a:endParaRPr lang="ko-KR" altLang="en-US" dirty="0"/>
          </a:p>
        </p:txBody>
      </p:sp>
    </p:spTree>
    <p:extLst>
      <p:ext uri="{BB962C8B-B14F-4D97-AF65-F5344CB8AC3E}">
        <p14:creationId xmlns:p14="http://schemas.microsoft.com/office/powerpoint/2010/main" val="114948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7D334A-817D-44C3-A97B-F183176E286A}" type="datetimeFigureOut">
              <a:rPr lang="en-US" smtClean="0"/>
              <a:t>10/9/25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37E16D-F539-4645-9228-96DDE9A740DC}"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95300" y="1600202"/>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95300" y="6356352"/>
            <a:ext cx="2311400" cy="365125"/>
          </a:xfrm>
          <a:prstGeom prst="rect">
            <a:avLst/>
          </a:prstGeom>
        </p:spPr>
        <p:txBody>
          <a:bodyPr/>
          <a:lstStyle/>
          <a:p>
            <a:fld id="{D27D334A-817D-44C3-A97B-F183176E286A}" type="datetimeFigureOut">
              <a:rPr lang="en-US" smtClean="0"/>
              <a:t>10/9/25</a:t>
            </a:fld>
            <a:endParaRPr lang="en-US"/>
          </a:p>
        </p:txBody>
      </p:sp>
      <p:sp>
        <p:nvSpPr>
          <p:cNvPr id="5" name="Footer Placeholder 4"/>
          <p:cNvSpPr>
            <a:spLocks noGrp="1"/>
          </p:cNvSpPr>
          <p:nvPr>
            <p:ph type="ftr" sz="quarter" idx="11"/>
          </p:nvPr>
        </p:nvSpPr>
        <p:spPr>
          <a:xfrm>
            <a:off x="3384550" y="6356352"/>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99300" y="6356352"/>
            <a:ext cx="2311400" cy="365125"/>
          </a:xfrm>
          <a:prstGeom prst="rect">
            <a:avLst/>
          </a:prstGeom>
        </p:spPr>
        <p:txBody>
          <a:bodyPr/>
          <a:lstStyle/>
          <a:p>
            <a:fld id="{3F37E16D-F539-4645-9228-96DDE9A740DC}" type="slidenum">
              <a:rPr lang="en-US" smtClean="0"/>
              <a:t>‹#›</a:t>
            </a:fld>
            <a:endParaRPr lang="en-US"/>
          </a:p>
        </p:txBody>
      </p:sp>
    </p:spTree>
    <p:extLst>
      <p:ext uri="{BB962C8B-B14F-4D97-AF65-F5344CB8AC3E}">
        <p14:creationId xmlns:p14="http://schemas.microsoft.com/office/powerpoint/2010/main" val="18653898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62868" y="339510"/>
            <a:ext cx="9403223" cy="724247"/>
          </a:xfrm>
          <a:prstGeom prst="rect">
            <a:avLst/>
          </a:prstGeom>
        </p:spPr>
        <p:txBody>
          <a:bodyPr anchor="ctr"/>
          <a:lstStyle>
            <a:lvl1pPr marL="0" indent="0" algn="ctr">
              <a:buNone/>
              <a:defRPr sz="4388"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48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364601" y="562895"/>
            <a:ext cx="2690974" cy="1800000"/>
          </a:xfrm>
          <a:prstGeom prst="rect">
            <a:avLst/>
          </a:prstGeom>
          <a:solidFill>
            <a:schemeClr val="bg1">
              <a:lumMod val="95000"/>
            </a:schemeClr>
          </a:solidFill>
        </p:spPr>
        <p:txBody>
          <a:bodyPr anchor="ctr"/>
          <a:lstStyle>
            <a:lvl1pPr marL="0" indent="0" algn="ctr">
              <a:buNone/>
              <a:defRPr sz="975">
                <a:solidFill>
                  <a:schemeClr val="tx1">
                    <a:lumMod val="75000"/>
                    <a:lumOff val="25000"/>
                  </a:schemeClr>
                </a:solidFill>
                <a:latin typeface="+mn-lt"/>
                <a:cs typeface="Arial" pitchFamily="34" charset="0"/>
              </a:defRPr>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1" indent="0">
              <a:buNone/>
              <a:defRPr sz="1625"/>
            </a:lvl7pPr>
            <a:lvl8pPr marL="2600455" indent="0">
              <a:buNone/>
              <a:defRPr sz="1625"/>
            </a:lvl8pPr>
            <a:lvl9pPr marL="2971949" indent="0">
              <a:buNone/>
              <a:defRPr sz="1625"/>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1364601" y="2531245"/>
            <a:ext cx="2690974" cy="1800000"/>
          </a:xfrm>
          <a:prstGeom prst="rect">
            <a:avLst/>
          </a:prstGeom>
          <a:solidFill>
            <a:schemeClr val="bg1">
              <a:lumMod val="95000"/>
            </a:schemeClr>
          </a:solidFill>
        </p:spPr>
        <p:txBody>
          <a:bodyPr anchor="ctr"/>
          <a:lstStyle>
            <a:lvl1pPr marL="0" indent="0" algn="ctr">
              <a:buNone/>
              <a:defRPr sz="975">
                <a:solidFill>
                  <a:schemeClr val="tx1">
                    <a:lumMod val="75000"/>
                    <a:lumOff val="25000"/>
                  </a:schemeClr>
                </a:solidFill>
                <a:latin typeface="+mn-lt"/>
                <a:cs typeface="Arial" pitchFamily="34" charset="0"/>
              </a:defRPr>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1" indent="0">
              <a:buNone/>
              <a:defRPr sz="1625"/>
            </a:lvl7pPr>
            <a:lvl8pPr marL="2600455" indent="0">
              <a:buNone/>
              <a:defRPr sz="1625"/>
            </a:lvl8pPr>
            <a:lvl9pPr marL="2971949" indent="0">
              <a:buNone/>
              <a:defRPr sz="1625"/>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364601" y="4499595"/>
            <a:ext cx="2690974" cy="1800000"/>
          </a:xfrm>
          <a:prstGeom prst="rect">
            <a:avLst/>
          </a:prstGeom>
          <a:solidFill>
            <a:schemeClr val="bg1">
              <a:lumMod val="95000"/>
            </a:schemeClr>
          </a:solidFill>
        </p:spPr>
        <p:txBody>
          <a:bodyPr anchor="ctr"/>
          <a:lstStyle>
            <a:lvl1pPr marL="0" indent="0" algn="ctr">
              <a:buNone/>
              <a:defRPr sz="975">
                <a:solidFill>
                  <a:schemeClr val="tx1">
                    <a:lumMod val="75000"/>
                    <a:lumOff val="25000"/>
                  </a:schemeClr>
                </a:solidFill>
                <a:latin typeface="+mn-lt"/>
                <a:cs typeface="Arial" pitchFamily="34" charset="0"/>
              </a:defRPr>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1" indent="0">
              <a:buNone/>
              <a:defRPr sz="1625"/>
            </a:lvl7pPr>
            <a:lvl8pPr marL="2600455" indent="0">
              <a:buNone/>
              <a:defRPr sz="1625"/>
            </a:lvl8pPr>
            <a:lvl9pPr marL="2971949" indent="0">
              <a:buNone/>
              <a:defRPr sz="1625"/>
            </a:lvl9pPr>
          </a:lstStyle>
          <a:p>
            <a:r>
              <a:rPr lang="en-US" altLang="ko-KR" dirty="0"/>
              <a:t>Your Picture Here</a:t>
            </a:r>
            <a:endParaRPr lang="ko-KR" altLang="en-US" dirty="0"/>
          </a:p>
        </p:txBody>
      </p:sp>
    </p:spTree>
    <p:extLst>
      <p:ext uri="{BB962C8B-B14F-4D97-AF65-F5344CB8AC3E}">
        <p14:creationId xmlns:p14="http://schemas.microsoft.com/office/powerpoint/2010/main" val="788711337"/>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62868" y="339510"/>
            <a:ext cx="9403223" cy="724247"/>
          </a:xfrm>
          <a:prstGeom prst="rect">
            <a:avLst/>
          </a:prstGeom>
        </p:spPr>
        <p:txBody>
          <a:bodyPr anchor="ctr"/>
          <a:lstStyle>
            <a:lvl1pPr marL="0" indent="0" algn="ctr">
              <a:buNone/>
              <a:defRPr sz="4388"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02371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CAC6C94-EF5E-4D40-8064-70C4AE8D5388}"/>
              </a:ext>
            </a:extLst>
          </p:cNvPr>
          <p:cNvSpPr>
            <a:spLocks noGrp="1"/>
          </p:cNvSpPr>
          <p:nvPr>
            <p:ph type="pic" sz="quarter" idx="12" hasCustomPrompt="1"/>
          </p:nvPr>
        </p:nvSpPr>
        <p:spPr>
          <a:xfrm>
            <a:off x="0" y="0"/>
            <a:ext cx="9906000" cy="5573486"/>
          </a:xfrm>
          <a:prstGeom prst="rect">
            <a:avLst/>
          </a:prstGeom>
          <a:solidFill>
            <a:schemeClr val="bg1">
              <a:lumMod val="95000"/>
            </a:schemeClr>
          </a:solidFill>
          <a:effectLst/>
        </p:spPr>
        <p:txBody>
          <a:bodyPr wrap="square" anchor="ctr">
            <a:noAutofit/>
          </a:bodyPr>
          <a:lstStyle>
            <a:lvl1pPr marL="0" marR="0" indent="0" algn="ctr" defTabSz="742950" rtl="0" eaLnBrk="1" fontAlgn="auto" latinLnBrk="1" hangingPunct="1">
              <a:lnSpc>
                <a:spcPct val="90000"/>
              </a:lnSpc>
              <a:spcBef>
                <a:spcPts val="813"/>
              </a:spcBef>
              <a:spcAft>
                <a:spcPts val="0"/>
              </a:spcAft>
              <a:buClrTx/>
              <a:buSzTx/>
              <a:buFontTx/>
              <a:buNone/>
              <a:tabLst/>
              <a:defRPr sz="1463"/>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61580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Images &amp; Contents Layout">
    <p:spTree>
      <p:nvGrpSpPr>
        <p:cNvPr id="1" name=""/>
        <p:cNvGrpSpPr/>
        <p:nvPr/>
      </p:nvGrpSpPr>
      <p:grpSpPr>
        <a:xfrm>
          <a:off x="0" y="0"/>
          <a:ext cx="0" cy="0"/>
          <a:chOff x="0" y="0"/>
          <a:chExt cx="0" cy="0"/>
        </a:xfrm>
      </p:grpSpPr>
      <p:sp>
        <p:nvSpPr>
          <p:cNvPr id="3" name="Rectangle 2"/>
          <p:cNvSpPr/>
          <p:nvPr userDrawn="1"/>
        </p:nvSpPr>
        <p:spPr>
          <a:xfrm>
            <a:off x="0" y="3254185"/>
            <a:ext cx="9906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63"/>
          </a:p>
        </p:txBody>
      </p:sp>
      <p:grpSp>
        <p:nvGrpSpPr>
          <p:cNvPr id="16" name="Group 8">
            <a:extLst>
              <a:ext uri="{FF2B5EF4-FFF2-40B4-BE49-F238E27FC236}">
                <a16:creationId xmlns:a16="http://schemas.microsoft.com/office/drawing/2014/main" id="{7A6E4E8F-323E-4E56-A3E0-B410F41472FA}"/>
              </a:ext>
            </a:extLst>
          </p:cNvPr>
          <p:cNvGrpSpPr/>
          <p:nvPr userDrawn="1"/>
        </p:nvGrpSpPr>
        <p:grpSpPr>
          <a:xfrm>
            <a:off x="602712" y="1570966"/>
            <a:ext cx="2047500" cy="4680000"/>
            <a:chOff x="445712" y="1449040"/>
            <a:chExt cx="2520000" cy="4680000"/>
          </a:xfrm>
        </p:grpSpPr>
        <p:sp>
          <p:nvSpPr>
            <p:cNvPr id="17" name="Rounded Rectangle 3">
              <a:extLst>
                <a:ext uri="{FF2B5EF4-FFF2-40B4-BE49-F238E27FC236}">
                  <a16:creationId xmlns:a16="http://schemas.microsoft.com/office/drawing/2014/main" id="{9EB8720D-D6C8-40E3-AEA8-C748FF71E768}"/>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p>
          </p:txBody>
        </p:sp>
        <p:sp>
          <p:nvSpPr>
            <p:cNvPr id="18" name="Rectangle 5">
              <a:extLst>
                <a:ext uri="{FF2B5EF4-FFF2-40B4-BE49-F238E27FC236}">
                  <a16:creationId xmlns:a16="http://schemas.microsoft.com/office/drawing/2014/main" id="{91836BAA-C0E5-4D63-B27B-CBD803229F09}"/>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p>
          </p:txBody>
        </p:sp>
        <p:grpSp>
          <p:nvGrpSpPr>
            <p:cNvPr id="19" name="Group 1">
              <a:extLst>
                <a:ext uri="{FF2B5EF4-FFF2-40B4-BE49-F238E27FC236}">
                  <a16:creationId xmlns:a16="http://schemas.microsoft.com/office/drawing/2014/main" id="{C28766A3-2014-43BE-876E-8A4B4FEB0841}"/>
                </a:ext>
              </a:extLst>
            </p:cNvPr>
            <p:cNvGrpSpPr/>
            <p:nvPr userDrawn="1"/>
          </p:nvGrpSpPr>
          <p:grpSpPr>
            <a:xfrm>
              <a:off x="1549420" y="5712364"/>
              <a:ext cx="312583" cy="312583"/>
              <a:chOff x="1570727" y="5532687"/>
              <a:chExt cx="312583" cy="312583"/>
            </a:xfrm>
          </p:grpSpPr>
          <p:sp>
            <p:nvSpPr>
              <p:cNvPr id="20" name="Oval 4">
                <a:extLst>
                  <a:ext uri="{FF2B5EF4-FFF2-40B4-BE49-F238E27FC236}">
                    <a16:creationId xmlns:a16="http://schemas.microsoft.com/office/drawing/2014/main" id="{72D578AC-69F5-4335-8B22-0B0F46BD0749}"/>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p>
            </p:txBody>
          </p:sp>
          <p:sp>
            <p:nvSpPr>
              <p:cNvPr id="26" name="Rounded Rectangle 7">
                <a:extLst>
                  <a:ext uri="{FF2B5EF4-FFF2-40B4-BE49-F238E27FC236}">
                    <a16:creationId xmlns:a16="http://schemas.microsoft.com/office/drawing/2014/main" id="{71DADC0D-963F-41B5-A251-C16889197FB9}"/>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p>
            </p:txBody>
          </p:sp>
        </p:grpSp>
      </p:grpSp>
      <p:sp>
        <p:nvSpPr>
          <p:cNvPr id="27" name="Picture Placeholder 9">
            <a:extLst>
              <a:ext uri="{FF2B5EF4-FFF2-40B4-BE49-F238E27FC236}">
                <a16:creationId xmlns:a16="http://schemas.microsoft.com/office/drawing/2014/main" id="{F3B880A8-064D-444B-B101-CFC702649F29}"/>
              </a:ext>
            </a:extLst>
          </p:cNvPr>
          <p:cNvSpPr>
            <a:spLocks noGrp="1"/>
          </p:cNvSpPr>
          <p:nvPr>
            <p:ph type="pic" sz="quarter" idx="10" hasCustomPrompt="1"/>
          </p:nvPr>
        </p:nvSpPr>
        <p:spPr>
          <a:xfrm>
            <a:off x="748865" y="1930403"/>
            <a:ext cx="1755195" cy="3744416"/>
          </a:xfrm>
          <a:prstGeom prst="rect">
            <a:avLst/>
          </a:prstGeom>
          <a:solidFill>
            <a:schemeClr val="bg1">
              <a:lumMod val="95000"/>
            </a:schemeClr>
          </a:solidFill>
        </p:spPr>
        <p:txBody>
          <a:bodyPr anchor="ctr"/>
          <a:lstStyle>
            <a:lvl1pPr marL="0" marR="0" indent="0" algn="ctr" defTabSz="742987" rtl="0" eaLnBrk="1" fontAlgn="auto" latinLnBrk="1" hangingPunct="1">
              <a:lnSpc>
                <a:spcPct val="100000"/>
              </a:lnSpc>
              <a:spcBef>
                <a:spcPct val="20000"/>
              </a:spcBef>
              <a:spcAft>
                <a:spcPts val="0"/>
              </a:spcAft>
              <a:buClrTx/>
              <a:buSzTx/>
              <a:buFont typeface="Arial" pitchFamily="34" charset="0"/>
              <a:buNone/>
              <a:tabLst/>
              <a:defRPr sz="975">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28" name="Text Placeholder 9">
            <a:extLst>
              <a:ext uri="{FF2B5EF4-FFF2-40B4-BE49-F238E27FC236}">
                <a16:creationId xmlns:a16="http://schemas.microsoft.com/office/drawing/2014/main" id="{BBBB3EAD-4322-4D74-BF64-3FAA46E15A8B}"/>
              </a:ext>
            </a:extLst>
          </p:cNvPr>
          <p:cNvSpPr>
            <a:spLocks noGrp="1"/>
          </p:cNvSpPr>
          <p:nvPr>
            <p:ph type="body" sz="quarter" idx="11" hasCustomPrompt="1"/>
          </p:nvPr>
        </p:nvSpPr>
        <p:spPr>
          <a:xfrm>
            <a:off x="262868" y="339510"/>
            <a:ext cx="9403223" cy="724247"/>
          </a:xfrm>
          <a:prstGeom prst="rect">
            <a:avLst/>
          </a:prstGeom>
        </p:spPr>
        <p:txBody>
          <a:bodyPr anchor="ctr"/>
          <a:lstStyle>
            <a:lvl1pPr marL="0" indent="0" algn="ctr">
              <a:buNone/>
              <a:defRPr sz="4388"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6981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3937992"/>
            <a:ext cx="9906000" cy="292000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1138" b="1" dirty="0"/>
          </a:p>
        </p:txBody>
      </p:sp>
      <p:grpSp>
        <p:nvGrpSpPr>
          <p:cNvPr id="8" name="Group 7">
            <a:extLst>
              <a:ext uri="{FF2B5EF4-FFF2-40B4-BE49-F238E27FC236}">
                <a16:creationId xmlns:a16="http://schemas.microsoft.com/office/drawing/2014/main" id="{8CE3AA60-F98E-461D-A8F1-416F4930B4FB}"/>
              </a:ext>
            </a:extLst>
          </p:cNvPr>
          <p:cNvGrpSpPr/>
          <p:nvPr userDrawn="1"/>
        </p:nvGrpSpPr>
        <p:grpSpPr>
          <a:xfrm flipH="1">
            <a:off x="508909" y="1698994"/>
            <a:ext cx="3587926" cy="4616667"/>
            <a:chOff x="6446339" y="1280897"/>
            <a:chExt cx="4320717" cy="5285178"/>
          </a:xfrm>
        </p:grpSpPr>
        <p:sp>
          <p:nvSpPr>
            <p:cNvPr id="10" name="Freeform: Shape 9">
              <a:extLst>
                <a:ext uri="{FF2B5EF4-FFF2-40B4-BE49-F238E27FC236}">
                  <a16:creationId xmlns:a16="http://schemas.microsoft.com/office/drawing/2014/main" id="{45BF1D60-4E96-4E3C-B98D-5370E20EF474}"/>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sz="1463"/>
            </a:p>
          </p:txBody>
        </p:sp>
        <p:sp>
          <p:nvSpPr>
            <p:cNvPr id="12" name="Freeform: Shape 11">
              <a:extLst>
                <a:ext uri="{FF2B5EF4-FFF2-40B4-BE49-F238E27FC236}">
                  <a16:creationId xmlns:a16="http://schemas.microsoft.com/office/drawing/2014/main" id="{08BCCF88-06F1-488C-87AE-E38FBA28D1AC}"/>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sz="1463"/>
            </a:p>
          </p:txBody>
        </p:sp>
        <p:sp>
          <p:nvSpPr>
            <p:cNvPr id="13" name="Freeform: Shape 12">
              <a:extLst>
                <a:ext uri="{FF2B5EF4-FFF2-40B4-BE49-F238E27FC236}">
                  <a16:creationId xmlns:a16="http://schemas.microsoft.com/office/drawing/2014/main" id="{EEE90238-2BB1-43A4-9BE2-54B3CC39297B}"/>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sz="1463"/>
            </a:p>
          </p:txBody>
        </p:sp>
        <p:sp>
          <p:nvSpPr>
            <p:cNvPr id="14" name="Freeform: Shape 13">
              <a:extLst>
                <a:ext uri="{FF2B5EF4-FFF2-40B4-BE49-F238E27FC236}">
                  <a16:creationId xmlns:a16="http://schemas.microsoft.com/office/drawing/2014/main" id="{32440D76-FC59-468E-A566-5FFD2D6688D2}"/>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sz="1463"/>
            </a:p>
          </p:txBody>
        </p:sp>
        <p:sp>
          <p:nvSpPr>
            <p:cNvPr id="15" name="Freeform: Shape 14">
              <a:extLst>
                <a:ext uri="{FF2B5EF4-FFF2-40B4-BE49-F238E27FC236}">
                  <a16:creationId xmlns:a16="http://schemas.microsoft.com/office/drawing/2014/main" id="{FE671962-91F5-403D-A29A-091596522CBC}"/>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sz="1463"/>
            </a:p>
          </p:txBody>
        </p:sp>
        <p:sp>
          <p:nvSpPr>
            <p:cNvPr id="16" name="Freeform: Shape 15">
              <a:extLst>
                <a:ext uri="{FF2B5EF4-FFF2-40B4-BE49-F238E27FC236}">
                  <a16:creationId xmlns:a16="http://schemas.microsoft.com/office/drawing/2014/main" id="{E5E5E563-0514-42D2-8D98-2B54B867E0AF}"/>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sz="1463"/>
            </a:p>
          </p:txBody>
        </p:sp>
        <p:sp>
          <p:nvSpPr>
            <p:cNvPr id="17" name="Freeform: Shape 16">
              <a:extLst>
                <a:ext uri="{FF2B5EF4-FFF2-40B4-BE49-F238E27FC236}">
                  <a16:creationId xmlns:a16="http://schemas.microsoft.com/office/drawing/2014/main" id="{87AF6807-894C-4F19-8604-082CC7DC96AE}"/>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63">
                <a:solidFill>
                  <a:schemeClr val="tx1"/>
                </a:solidFill>
              </a:endParaRPr>
            </a:p>
          </p:txBody>
        </p:sp>
      </p:grpSp>
      <p:sp>
        <p:nvSpPr>
          <p:cNvPr id="9" name="Picture Placeholder 2">
            <a:extLst>
              <a:ext uri="{FF2B5EF4-FFF2-40B4-BE49-F238E27FC236}">
                <a16:creationId xmlns:a16="http://schemas.microsoft.com/office/drawing/2014/main" id="{8648DEAD-5289-42D0-8909-87695FD597F6}"/>
              </a:ext>
            </a:extLst>
          </p:cNvPr>
          <p:cNvSpPr>
            <a:spLocks noGrp="1"/>
          </p:cNvSpPr>
          <p:nvPr>
            <p:ph type="pic" idx="12" hasCustomPrompt="1"/>
          </p:nvPr>
        </p:nvSpPr>
        <p:spPr>
          <a:xfrm>
            <a:off x="738326" y="1946106"/>
            <a:ext cx="3254084" cy="2975928"/>
          </a:xfrm>
          <a:custGeom>
            <a:avLst/>
            <a:gdLst>
              <a:gd name="connsiteX0" fmla="*/ 0 w 4890798"/>
              <a:gd name="connsiteY0" fmla="*/ 0 h 3000625"/>
              <a:gd name="connsiteX1" fmla="*/ 4890798 w 4890798"/>
              <a:gd name="connsiteY1" fmla="*/ 0 h 3000625"/>
              <a:gd name="connsiteX2" fmla="*/ 4890798 w 4890798"/>
              <a:gd name="connsiteY2" fmla="*/ 3000625 h 3000625"/>
              <a:gd name="connsiteX3" fmla="*/ 0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818605 w 4890798"/>
              <a:gd name="connsiteY3" fmla="*/ 3000625 h 3000625"/>
              <a:gd name="connsiteX4" fmla="*/ 0 w 4890798"/>
              <a:gd name="connsiteY4" fmla="*/ 0 h 3000625"/>
              <a:gd name="connsiteX0" fmla="*/ 0 w 4890798"/>
              <a:gd name="connsiteY0" fmla="*/ 0 h 3000625"/>
              <a:gd name="connsiteX1" fmla="*/ 4890798 w 4890798"/>
              <a:gd name="connsiteY1" fmla="*/ 0 h 3000625"/>
              <a:gd name="connsiteX2" fmla="*/ 4890798 w 4890798"/>
              <a:gd name="connsiteY2" fmla="*/ 3000625 h 3000625"/>
              <a:gd name="connsiteX3" fmla="*/ 200297 w 4890798"/>
              <a:gd name="connsiteY3" fmla="*/ 2965791 h 3000625"/>
              <a:gd name="connsiteX4" fmla="*/ 0 w 4890798"/>
              <a:gd name="connsiteY4" fmla="*/ 0 h 3000625"/>
              <a:gd name="connsiteX0" fmla="*/ 0 w 4890798"/>
              <a:gd name="connsiteY0" fmla="*/ 0 h 2965791"/>
              <a:gd name="connsiteX1" fmla="*/ 4890798 w 4890798"/>
              <a:gd name="connsiteY1" fmla="*/ 0 h 2965791"/>
              <a:gd name="connsiteX2" fmla="*/ 3715140 w 4890798"/>
              <a:gd name="connsiteY2" fmla="*/ 2626157 h 2965791"/>
              <a:gd name="connsiteX3" fmla="*/ 200297 w 4890798"/>
              <a:gd name="connsiteY3" fmla="*/ 2965791 h 2965791"/>
              <a:gd name="connsiteX4" fmla="*/ 0 w 4890798"/>
              <a:gd name="connsiteY4" fmla="*/ 0 h 2965791"/>
              <a:gd name="connsiteX0" fmla="*/ 0 w 4890798"/>
              <a:gd name="connsiteY0" fmla="*/ 0 h 2965791"/>
              <a:gd name="connsiteX1" fmla="*/ 4890798 w 4890798"/>
              <a:gd name="connsiteY1" fmla="*/ 0 h 2965791"/>
              <a:gd name="connsiteX2" fmla="*/ 4037357 w 4890798"/>
              <a:gd name="connsiteY2" fmla="*/ 2800328 h 2965791"/>
              <a:gd name="connsiteX3" fmla="*/ 200297 w 4890798"/>
              <a:gd name="connsiteY3" fmla="*/ 2965791 h 2965791"/>
              <a:gd name="connsiteX4" fmla="*/ 0 w 4890798"/>
              <a:gd name="connsiteY4" fmla="*/ 0 h 2965791"/>
              <a:gd name="connsiteX0" fmla="*/ 0 w 4037357"/>
              <a:gd name="connsiteY0" fmla="*/ 0 h 2965791"/>
              <a:gd name="connsiteX1" fmla="*/ 3480009 w 4037357"/>
              <a:gd name="connsiteY1" fmla="*/ 418012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906729 w 4037357"/>
              <a:gd name="connsiteY1" fmla="*/ 775063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98021 w 4037357"/>
              <a:gd name="connsiteY1" fmla="*/ 748937 h 2965791"/>
              <a:gd name="connsiteX2" fmla="*/ 4037357 w 4037357"/>
              <a:gd name="connsiteY2" fmla="*/ 2800328 h 2965791"/>
              <a:gd name="connsiteX3" fmla="*/ 200297 w 4037357"/>
              <a:gd name="connsiteY3" fmla="*/ 2965791 h 2965791"/>
              <a:gd name="connsiteX4" fmla="*/ 0 w 4037357"/>
              <a:gd name="connsiteY4" fmla="*/ 0 h 2965791"/>
              <a:gd name="connsiteX0" fmla="*/ 0 w 4037357"/>
              <a:gd name="connsiteY0" fmla="*/ 0 h 2965791"/>
              <a:gd name="connsiteX1" fmla="*/ 3819644 w 4037357"/>
              <a:gd name="connsiteY1" fmla="*/ 818606 h 2965791"/>
              <a:gd name="connsiteX2" fmla="*/ 4037357 w 4037357"/>
              <a:gd name="connsiteY2" fmla="*/ 2800328 h 2965791"/>
              <a:gd name="connsiteX3" fmla="*/ 200297 w 4037357"/>
              <a:gd name="connsiteY3" fmla="*/ 2965791 h 2965791"/>
              <a:gd name="connsiteX4" fmla="*/ 0 w 4037357"/>
              <a:gd name="connsiteY4" fmla="*/ 0 h 2965791"/>
              <a:gd name="connsiteX0" fmla="*/ 0 w 3889312"/>
              <a:gd name="connsiteY0" fmla="*/ 0 h 2965791"/>
              <a:gd name="connsiteX1" fmla="*/ 3819644 w 3889312"/>
              <a:gd name="connsiteY1" fmla="*/ 818606 h 2965791"/>
              <a:gd name="connsiteX2" fmla="*/ 3889312 w 3889312"/>
              <a:gd name="connsiteY2" fmla="*/ 2782911 h 2965791"/>
              <a:gd name="connsiteX3" fmla="*/ 200297 w 3889312"/>
              <a:gd name="connsiteY3" fmla="*/ 2965791 h 2965791"/>
              <a:gd name="connsiteX4" fmla="*/ 0 w 3889312"/>
              <a:gd name="connsiteY4" fmla="*/ 0 h 2965791"/>
              <a:gd name="connsiteX0" fmla="*/ 0 w 3950272"/>
              <a:gd name="connsiteY0" fmla="*/ 0 h 2965791"/>
              <a:gd name="connsiteX1" fmla="*/ 3819644 w 3950272"/>
              <a:gd name="connsiteY1" fmla="*/ 818606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65494 h 2965791"/>
              <a:gd name="connsiteX3" fmla="*/ 200297 w 3950272"/>
              <a:gd name="connsiteY3" fmla="*/ 2965791 h 2965791"/>
              <a:gd name="connsiteX4" fmla="*/ 0 w 3950272"/>
              <a:gd name="connsiteY4" fmla="*/ 0 h 2965791"/>
              <a:gd name="connsiteX0" fmla="*/ 0 w 3950272"/>
              <a:gd name="connsiteY0" fmla="*/ 0 h 2965791"/>
              <a:gd name="connsiteX1" fmla="*/ 3854479 w 3950272"/>
              <a:gd name="connsiteY1" fmla="*/ 827315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50272"/>
              <a:gd name="connsiteY0" fmla="*/ 0 h 2965791"/>
              <a:gd name="connsiteX1" fmla="*/ 3845770 w 3950272"/>
              <a:gd name="connsiteY1" fmla="*/ 775064 h 2965791"/>
              <a:gd name="connsiteX2" fmla="*/ 3950272 w 3950272"/>
              <a:gd name="connsiteY2" fmla="*/ 2791620 h 2965791"/>
              <a:gd name="connsiteX3" fmla="*/ 200297 w 3950272"/>
              <a:gd name="connsiteY3" fmla="*/ 2965791 h 2965791"/>
              <a:gd name="connsiteX4" fmla="*/ 0 w 3950272"/>
              <a:gd name="connsiteY4" fmla="*/ 0 h 2965791"/>
              <a:gd name="connsiteX0" fmla="*/ 0 w 3969322"/>
              <a:gd name="connsiteY0" fmla="*/ 0 h 2965791"/>
              <a:gd name="connsiteX1" fmla="*/ 3845770 w 3969322"/>
              <a:gd name="connsiteY1" fmla="*/ 775064 h 2965791"/>
              <a:gd name="connsiteX2" fmla="*/ 3969322 w 3969322"/>
              <a:gd name="connsiteY2" fmla="*/ 2877327 h 2965791"/>
              <a:gd name="connsiteX3" fmla="*/ 200297 w 3969322"/>
              <a:gd name="connsiteY3" fmla="*/ 2965791 h 2965791"/>
              <a:gd name="connsiteX4" fmla="*/ 0 w 3969322"/>
              <a:gd name="connsiteY4" fmla="*/ 0 h 2965791"/>
              <a:gd name="connsiteX0" fmla="*/ 0 w 3969322"/>
              <a:gd name="connsiteY0" fmla="*/ 0 h 2975314"/>
              <a:gd name="connsiteX1" fmla="*/ 3845770 w 3969322"/>
              <a:gd name="connsiteY1" fmla="*/ 775064 h 2975314"/>
              <a:gd name="connsiteX2" fmla="*/ 3969322 w 3969322"/>
              <a:gd name="connsiteY2" fmla="*/ 2877327 h 2975314"/>
              <a:gd name="connsiteX3" fmla="*/ 200297 w 3969322"/>
              <a:gd name="connsiteY3" fmla="*/ 2975314 h 2975314"/>
              <a:gd name="connsiteX4" fmla="*/ 0 w 3969322"/>
              <a:gd name="connsiteY4" fmla="*/ 0 h 297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9322" h="2975314">
                <a:moveTo>
                  <a:pt x="0" y="0"/>
                </a:moveTo>
                <a:lnTo>
                  <a:pt x="3845770" y="775064"/>
                </a:lnTo>
                <a:lnTo>
                  <a:pt x="3969322" y="2877327"/>
                </a:lnTo>
                <a:lnTo>
                  <a:pt x="200297" y="2975314"/>
                </a:lnTo>
                <a:lnTo>
                  <a:pt x="0" y="0"/>
                </a:lnTo>
                <a:close/>
              </a:path>
            </a:pathLst>
          </a:custGeom>
          <a:solidFill>
            <a:schemeClr val="bg1">
              <a:lumMod val="95000"/>
            </a:schemeClr>
          </a:solidFill>
          <a:ln w="12700">
            <a:noFill/>
          </a:ln>
        </p:spPr>
        <p:txBody>
          <a:bodyPr anchor="ctr"/>
          <a:lstStyle>
            <a:lvl1pPr marL="0" indent="0" algn="ctr">
              <a:buNone/>
              <a:defRPr sz="975">
                <a:solidFill>
                  <a:schemeClr val="tx1">
                    <a:lumMod val="75000"/>
                    <a:lumOff val="25000"/>
                  </a:schemeClr>
                </a:solidFill>
                <a:latin typeface="+mn-lt"/>
                <a:cs typeface="Arial" pitchFamily="34" charset="0"/>
              </a:defRPr>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1" indent="0">
              <a:buNone/>
              <a:defRPr sz="1625"/>
            </a:lvl7pPr>
            <a:lvl8pPr marL="2600455" indent="0">
              <a:buNone/>
              <a:defRPr sz="1625"/>
            </a:lvl8pPr>
            <a:lvl9pPr marL="2971949" indent="0">
              <a:buNone/>
              <a:defRPr sz="1625"/>
            </a:lvl9pPr>
          </a:lstStyle>
          <a:p>
            <a:r>
              <a:rPr lang="en-US" altLang="ko-KR" dirty="0"/>
              <a:t>Your Picture Here </a:t>
            </a:r>
            <a:endParaRPr lang="ko-KR" altLang="en-US" dirty="0"/>
          </a:p>
        </p:txBody>
      </p:sp>
      <p:sp>
        <p:nvSpPr>
          <p:cNvPr id="18" name="Text Placeholder 9">
            <a:extLst>
              <a:ext uri="{FF2B5EF4-FFF2-40B4-BE49-F238E27FC236}">
                <a16:creationId xmlns:a16="http://schemas.microsoft.com/office/drawing/2014/main" id="{D32352E3-A549-4767-81E9-F00BC5097E5C}"/>
              </a:ext>
            </a:extLst>
          </p:cNvPr>
          <p:cNvSpPr>
            <a:spLocks noGrp="1"/>
          </p:cNvSpPr>
          <p:nvPr>
            <p:ph type="body" sz="quarter" idx="11" hasCustomPrompt="1"/>
          </p:nvPr>
        </p:nvSpPr>
        <p:spPr>
          <a:xfrm>
            <a:off x="262868" y="339510"/>
            <a:ext cx="9403223" cy="724247"/>
          </a:xfrm>
          <a:prstGeom prst="rect">
            <a:avLst/>
          </a:prstGeom>
        </p:spPr>
        <p:txBody>
          <a:bodyPr anchor="ctr"/>
          <a:lstStyle>
            <a:lvl1pPr marL="0" indent="0" algn="ctr">
              <a:buNone/>
              <a:defRPr sz="4388"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39241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Images &amp; Contents Layout">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1364601" y="562895"/>
            <a:ext cx="2690974" cy="1800000"/>
          </a:xfrm>
          <a:prstGeom prst="rect">
            <a:avLst/>
          </a:prstGeom>
          <a:solidFill>
            <a:schemeClr val="bg1">
              <a:lumMod val="95000"/>
            </a:schemeClr>
          </a:solidFill>
        </p:spPr>
        <p:txBody>
          <a:bodyPr anchor="ctr"/>
          <a:lstStyle>
            <a:lvl1pPr marL="0" indent="0" algn="ctr">
              <a:buNone/>
              <a:defRPr sz="975">
                <a:solidFill>
                  <a:schemeClr val="tx1">
                    <a:lumMod val="75000"/>
                    <a:lumOff val="25000"/>
                  </a:schemeClr>
                </a:solidFill>
                <a:latin typeface="+mn-lt"/>
                <a:cs typeface="Arial" pitchFamily="34" charset="0"/>
              </a:defRPr>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1" indent="0">
              <a:buNone/>
              <a:defRPr sz="1625"/>
            </a:lvl7pPr>
            <a:lvl8pPr marL="2600455" indent="0">
              <a:buNone/>
              <a:defRPr sz="1625"/>
            </a:lvl8pPr>
            <a:lvl9pPr marL="2971949" indent="0">
              <a:buNone/>
              <a:defRPr sz="1625"/>
            </a:lvl9pPr>
          </a:lstStyle>
          <a:p>
            <a:r>
              <a:rPr lang="en-US" altLang="ko-KR" dirty="0"/>
              <a:t>Your Picture Here</a:t>
            </a:r>
            <a:endParaRPr lang="ko-KR" altLang="en-US" dirty="0"/>
          </a:p>
        </p:txBody>
      </p:sp>
      <p:sp>
        <p:nvSpPr>
          <p:cNvPr id="5" name="Picture Placeholder 2"/>
          <p:cNvSpPr>
            <a:spLocks noGrp="1"/>
          </p:cNvSpPr>
          <p:nvPr>
            <p:ph type="pic" idx="15" hasCustomPrompt="1"/>
          </p:nvPr>
        </p:nvSpPr>
        <p:spPr>
          <a:xfrm>
            <a:off x="1364601" y="2531245"/>
            <a:ext cx="2690974" cy="1800000"/>
          </a:xfrm>
          <a:prstGeom prst="rect">
            <a:avLst/>
          </a:prstGeom>
          <a:solidFill>
            <a:schemeClr val="bg1">
              <a:lumMod val="95000"/>
            </a:schemeClr>
          </a:solidFill>
        </p:spPr>
        <p:txBody>
          <a:bodyPr anchor="ctr"/>
          <a:lstStyle>
            <a:lvl1pPr marL="0" indent="0" algn="ctr">
              <a:buNone/>
              <a:defRPr sz="975">
                <a:solidFill>
                  <a:schemeClr val="tx1">
                    <a:lumMod val="75000"/>
                    <a:lumOff val="25000"/>
                  </a:schemeClr>
                </a:solidFill>
                <a:latin typeface="+mn-lt"/>
                <a:cs typeface="Arial" pitchFamily="34" charset="0"/>
              </a:defRPr>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1" indent="0">
              <a:buNone/>
              <a:defRPr sz="1625"/>
            </a:lvl7pPr>
            <a:lvl8pPr marL="2600455" indent="0">
              <a:buNone/>
              <a:defRPr sz="1625"/>
            </a:lvl8pPr>
            <a:lvl9pPr marL="2971949" indent="0">
              <a:buNone/>
              <a:defRPr sz="1625"/>
            </a:lvl9pPr>
          </a:lstStyle>
          <a:p>
            <a:r>
              <a:rPr lang="en-US" altLang="ko-KR" dirty="0"/>
              <a:t>Your Picture Here</a:t>
            </a:r>
            <a:endParaRPr lang="ko-KR" altLang="en-US" dirty="0"/>
          </a:p>
        </p:txBody>
      </p:sp>
      <p:sp>
        <p:nvSpPr>
          <p:cNvPr id="6" name="Picture Placeholder 2"/>
          <p:cNvSpPr>
            <a:spLocks noGrp="1"/>
          </p:cNvSpPr>
          <p:nvPr>
            <p:ph type="pic" idx="16" hasCustomPrompt="1"/>
          </p:nvPr>
        </p:nvSpPr>
        <p:spPr>
          <a:xfrm>
            <a:off x="1364601" y="4499595"/>
            <a:ext cx="2690974" cy="1800000"/>
          </a:xfrm>
          <a:prstGeom prst="rect">
            <a:avLst/>
          </a:prstGeom>
          <a:solidFill>
            <a:schemeClr val="bg1">
              <a:lumMod val="95000"/>
            </a:schemeClr>
          </a:solidFill>
        </p:spPr>
        <p:txBody>
          <a:bodyPr anchor="ctr"/>
          <a:lstStyle>
            <a:lvl1pPr marL="0" indent="0" algn="ctr">
              <a:buNone/>
              <a:defRPr sz="975">
                <a:solidFill>
                  <a:schemeClr val="tx1">
                    <a:lumMod val="75000"/>
                    <a:lumOff val="25000"/>
                  </a:schemeClr>
                </a:solidFill>
                <a:latin typeface="+mn-lt"/>
                <a:cs typeface="Arial" pitchFamily="34" charset="0"/>
              </a:defRPr>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1" indent="0">
              <a:buNone/>
              <a:defRPr sz="1625"/>
            </a:lvl7pPr>
            <a:lvl8pPr marL="2600455" indent="0">
              <a:buNone/>
              <a:defRPr sz="1625"/>
            </a:lvl8pPr>
            <a:lvl9pPr marL="2971949" indent="0">
              <a:buNone/>
              <a:defRPr sz="1625"/>
            </a:lvl9pPr>
          </a:lstStyle>
          <a:p>
            <a:r>
              <a:rPr lang="en-US" altLang="ko-KR" dirty="0"/>
              <a:t>Your Picture Here</a:t>
            </a:r>
            <a:endParaRPr lang="ko-KR" altLang="en-US" dirty="0"/>
          </a:p>
        </p:txBody>
      </p:sp>
    </p:spTree>
    <p:extLst>
      <p:ext uri="{BB962C8B-B14F-4D97-AF65-F5344CB8AC3E}">
        <p14:creationId xmlns:p14="http://schemas.microsoft.com/office/powerpoint/2010/main" val="13108216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C3FD0B1-8B73-4344-9826-0E0B9E692CE5}"/>
              </a:ext>
            </a:extLst>
          </p:cNvPr>
          <p:cNvSpPr>
            <a:spLocks noGrp="1"/>
          </p:cNvSpPr>
          <p:nvPr>
            <p:ph type="pic" idx="13" hasCustomPrompt="1"/>
          </p:nvPr>
        </p:nvSpPr>
        <p:spPr>
          <a:xfrm>
            <a:off x="0" y="0"/>
            <a:ext cx="5655078"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463">
                <a:solidFill>
                  <a:schemeClr val="tx1">
                    <a:lumMod val="75000"/>
                    <a:lumOff val="25000"/>
                  </a:schemeClr>
                </a:solidFill>
                <a:latin typeface="+mn-lt"/>
                <a:cs typeface="Arial" pitchFamily="34" charset="0"/>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971024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5.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61" r:id="rId1"/>
    <p:sldLayoutId id="2147483653" r:id="rId2"/>
    <p:sldLayoutId id="2147483675"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60" r:id="rId14"/>
    <p:sldLayoutId id="2147483659" r:id="rId15"/>
    <p:sldLayoutId id="2147483673" r:id="rId16"/>
    <p:sldLayoutId id="2147483674" r:id="rId17"/>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10/9/25</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3160605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10/9/25</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62865297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98" y="0"/>
            <a:ext cx="9819004" cy="6858000"/>
          </a:xfrm>
          <a:prstGeom prst="rect">
            <a:avLst/>
          </a:prstGeom>
        </p:spPr>
      </p:pic>
      <p:sp>
        <p:nvSpPr>
          <p:cNvPr id="2" name="Title 1"/>
          <p:cNvSpPr>
            <a:spLocks noGrp="1"/>
          </p:cNvSpPr>
          <p:nvPr>
            <p:ph type="title"/>
          </p:nvPr>
        </p:nvSpPr>
        <p:spPr>
          <a:xfrm>
            <a:off x="1241280" y="994953"/>
            <a:ext cx="7645111" cy="4885359"/>
          </a:xfrm>
        </p:spPr>
        <p:txBody>
          <a:bodyPr>
            <a:normAutofit/>
          </a:bodyPr>
          <a:lstStyle/>
          <a:p>
            <a:pPr algn="ctr"/>
            <a:br>
              <a:rPr lang="en-US" sz="2519" b="1" dirty="0">
                <a:latin typeface="Arial" charset="0"/>
                <a:ea typeface="Arial" charset="0"/>
                <a:cs typeface="Arial" charset="0"/>
              </a:rPr>
            </a:br>
            <a:br>
              <a:rPr lang="en-US" sz="2519" b="1" dirty="0">
                <a:latin typeface="Arial" charset="0"/>
                <a:ea typeface="Arial" charset="0"/>
                <a:cs typeface="Arial" charset="0"/>
              </a:rPr>
            </a:br>
            <a:br>
              <a:rPr lang="en-US" sz="2519" b="1" dirty="0">
                <a:latin typeface="Arial" charset="0"/>
                <a:ea typeface="Arial" charset="0"/>
                <a:cs typeface="Arial" charset="0"/>
              </a:rPr>
            </a:br>
            <a:r>
              <a:rPr lang="en-US" sz="2000" b="1" dirty="0">
                <a:latin typeface="Arial" charset="0"/>
                <a:ea typeface="Arial" charset="0"/>
                <a:cs typeface="Arial" charset="0"/>
              </a:rPr>
              <a:t>TUGAS, FUNGSI DAN KEWENANGAN</a:t>
            </a:r>
            <a:br>
              <a:rPr lang="en-US" sz="2000" b="1" dirty="0">
                <a:latin typeface="Arial" charset="0"/>
                <a:ea typeface="Arial" charset="0"/>
                <a:cs typeface="Arial" charset="0"/>
              </a:rPr>
            </a:br>
            <a:r>
              <a:rPr lang="en-US" sz="2500" b="1" dirty="0">
                <a:latin typeface="Arial" charset="0"/>
                <a:ea typeface="Arial" charset="0"/>
                <a:cs typeface="Arial" charset="0"/>
              </a:rPr>
              <a:t>BIDANG PERDATA DAN TATA USAHA NEGARA </a:t>
            </a:r>
            <a:r>
              <a:rPr lang="en-US" sz="2519" b="1" dirty="0">
                <a:latin typeface="Arial" charset="0"/>
                <a:ea typeface="Arial" charset="0"/>
                <a:cs typeface="Arial" charset="0"/>
              </a:rPr>
              <a:t>KEJAKSAAN REPUBLIK INDONESIA</a:t>
            </a:r>
            <a:br>
              <a:rPr lang="en-US" sz="1788" b="1" dirty="0">
                <a:latin typeface="Arial" charset="0"/>
                <a:ea typeface="Arial" charset="0"/>
                <a:cs typeface="Arial" charset="0"/>
              </a:rPr>
            </a:br>
            <a:br>
              <a:rPr lang="en-US" sz="1788" b="1" dirty="0">
                <a:latin typeface="Arial" charset="0"/>
                <a:ea typeface="Arial" charset="0"/>
                <a:cs typeface="Arial" charset="0"/>
              </a:rPr>
            </a:br>
            <a:br>
              <a:rPr lang="en-US" sz="1788" b="1" dirty="0">
                <a:latin typeface="Arial" charset="0"/>
                <a:ea typeface="Arial" charset="0"/>
                <a:cs typeface="Arial" charset="0"/>
              </a:rPr>
            </a:br>
            <a:r>
              <a:rPr lang="en-US" sz="1788" b="1" dirty="0">
                <a:latin typeface="Arial" charset="0"/>
                <a:ea typeface="Arial" charset="0"/>
                <a:cs typeface="Arial" charset="0"/>
              </a:rPr>
              <a:t>BANGKIT SORMIN, S.H, M.H</a:t>
            </a:r>
            <a:br>
              <a:rPr lang="en-US" sz="1788" b="1" dirty="0">
                <a:latin typeface="Arial" charset="0"/>
                <a:ea typeface="Arial" charset="0"/>
                <a:cs typeface="Arial" charset="0"/>
              </a:rPr>
            </a:br>
            <a:br>
              <a:rPr lang="en-US" sz="1788" b="1" dirty="0">
                <a:latin typeface="Arial" charset="0"/>
                <a:ea typeface="Arial" charset="0"/>
                <a:cs typeface="Arial" charset="0"/>
              </a:rPr>
            </a:br>
            <a:r>
              <a:rPr lang="en-US" sz="1788" b="1" dirty="0" err="1">
                <a:latin typeface="Arial" charset="0"/>
                <a:ea typeface="Arial" charset="0"/>
                <a:cs typeface="Arial" charset="0"/>
              </a:rPr>
              <a:t>Asisten</a:t>
            </a:r>
            <a:r>
              <a:rPr lang="en-US" sz="1788" b="1" dirty="0">
                <a:latin typeface="Arial" charset="0"/>
                <a:ea typeface="Arial" charset="0"/>
                <a:cs typeface="Arial" charset="0"/>
              </a:rPr>
              <a:t> </a:t>
            </a:r>
            <a:r>
              <a:rPr lang="en-US" sz="1788" b="1" dirty="0" err="1">
                <a:latin typeface="Arial" charset="0"/>
                <a:ea typeface="Arial" charset="0"/>
                <a:cs typeface="Arial" charset="0"/>
              </a:rPr>
              <a:t>Perdata</a:t>
            </a:r>
            <a:r>
              <a:rPr lang="en-US" sz="1788" b="1" dirty="0">
                <a:latin typeface="Arial" charset="0"/>
                <a:ea typeface="Arial" charset="0"/>
                <a:cs typeface="Arial" charset="0"/>
              </a:rPr>
              <a:t> &amp; TUN </a:t>
            </a:r>
            <a:r>
              <a:rPr lang="en-US" sz="1788" b="1" dirty="0" err="1">
                <a:latin typeface="Arial" charset="0"/>
                <a:ea typeface="Arial" charset="0"/>
                <a:cs typeface="Arial" charset="0"/>
              </a:rPr>
              <a:t>Kejaksaan</a:t>
            </a:r>
            <a:r>
              <a:rPr lang="en-US" sz="1788" b="1" dirty="0">
                <a:latin typeface="Arial" charset="0"/>
                <a:ea typeface="Arial" charset="0"/>
                <a:cs typeface="Arial" charset="0"/>
              </a:rPr>
              <a:t> Tinggi </a:t>
            </a:r>
            <a:r>
              <a:rPr lang="en-US" sz="1788" b="1" dirty="0" err="1">
                <a:latin typeface="Arial" charset="0"/>
                <a:ea typeface="Arial" charset="0"/>
                <a:cs typeface="Arial" charset="0"/>
              </a:rPr>
              <a:t>Jawa</a:t>
            </a:r>
            <a:r>
              <a:rPr lang="en-US" sz="1788" b="1" dirty="0">
                <a:latin typeface="Arial" charset="0"/>
                <a:ea typeface="Arial" charset="0"/>
                <a:cs typeface="Arial" charset="0"/>
              </a:rPr>
              <a:t> </a:t>
            </a:r>
            <a:r>
              <a:rPr lang="en-US" sz="1788" b="1" dirty="0" err="1">
                <a:latin typeface="Arial" charset="0"/>
                <a:ea typeface="Arial" charset="0"/>
                <a:cs typeface="Arial" charset="0"/>
              </a:rPr>
              <a:t>Timur</a:t>
            </a:r>
            <a:br>
              <a:rPr lang="en-US" sz="1788" b="1" dirty="0">
                <a:latin typeface="Arial" charset="0"/>
                <a:ea typeface="Arial" charset="0"/>
                <a:cs typeface="Arial" charset="0"/>
              </a:rPr>
            </a:br>
            <a:br>
              <a:rPr lang="en-US" sz="1788" b="1" dirty="0">
                <a:latin typeface="Arial" charset="0"/>
                <a:ea typeface="Arial" charset="0"/>
                <a:cs typeface="Arial" charset="0"/>
              </a:rPr>
            </a:br>
            <a:r>
              <a:rPr lang="en-US" sz="1788" b="1" dirty="0">
                <a:latin typeface="Arial" charset="0"/>
                <a:ea typeface="Arial" charset="0"/>
                <a:cs typeface="Arial" charset="0"/>
              </a:rPr>
              <a:t>*)</a:t>
            </a:r>
            <a:r>
              <a:rPr lang="en-US" sz="1400" dirty="0" err="1">
                <a:latin typeface="Arial" charset="0"/>
                <a:ea typeface="Arial" charset="0"/>
                <a:cs typeface="Arial" charset="0"/>
              </a:rPr>
              <a:t>Disampaikan</a:t>
            </a:r>
            <a:r>
              <a:rPr lang="en-US" sz="1400" dirty="0">
                <a:latin typeface="Arial" charset="0"/>
                <a:ea typeface="Arial" charset="0"/>
                <a:cs typeface="Arial" charset="0"/>
              </a:rPr>
              <a:t> </a:t>
            </a:r>
            <a:r>
              <a:rPr lang="en-US" sz="1400" dirty="0" err="1">
                <a:latin typeface="Arial" charset="0"/>
                <a:ea typeface="Arial" charset="0"/>
                <a:cs typeface="Arial" charset="0"/>
              </a:rPr>
              <a:t>dalam</a:t>
            </a:r>
            <a:r>
              <a:rPr lang="en-US" sz="1400" dirty="0">
                <a:latin typeface="Arial" charset="0"/>
                <a:ea typeface="Arial" charset="0"/>
                <a:cs typeface="Arial" charset="0"/>
              </a:rPr>
              <a:t> </a:t>
            </a:r>
            <a:r>
              <a:rPr lang="en-US" sz="1400" dirty="0" err="1">
                <a:latin typeface="Arial" charset="0"/>
                <a:ea typeface="Arial" charset="0"/>
                <a:cs typeface="Arial" charset="0"/>
              </a:rPr>
              <a:t>kegiatan</a:t>
            </a:r>
            <a:r>
              <a:rPr lang="en-US" sz="1400" dirty="0">
                <a:latin typeface="Arial" charset="0"/>
                <a:ea typeface="Arial" charset="0"/>
                <a:cs typeface="Arial" charset="0"/>
              </a:rPr>
              <a:t> </a:t>
            </a:r>
            <a:r>
              <a:rPr lang="en-US" sz="1400" i="1" dirty="0">
                <a:latin typeface="Arial" charset="0"/>
                <a:ea typeface="Arial" charset="0"/>
                <a:cs typeface="Arial" charset="0"/>
              </a:rPr>
              <a:t>FGD Good Corporate Governance </a:t>
            </a:r>
            <a:r>
              <a:rPr lang="en-US" sz="1400" dirty="0" err="1">
                <a:latin typeface="Arial" charset="0"/>
                <a:ea typeface="Arial" charset="0"/>
                <a:cs typeface="Arial" charset="0"/>
              </a:rPr>
              <a:t>pada</a:t>
            </a:r>
            <a:r>
              <a:rPr lang="en-US" sz="1400" dirty="0">
                <a:latin typeface="Arial" charset="0"/>
                <a:ea typeface="Arial" charset="0"/>
                <a:cs typeface="Arial" charset="0"/>
              </a:rPr>
              <a:t> </a:t>
            </a:r>
            <a:r>
              <a:rPr lang="en-US" sz="1400" dirty="0" err="1">
                <a:latin typeface="Arial" charset="0"/>
                <a:ea typeface="Arial" charset="0"/>
                <a:cs typeface="Arial" charset="0"/>
              </a:rPr>
              <a:t>Pengadaan</a:t>
            </a:r>
            <a:r>
              <a:rPr lang="en-US" sz="1400" dirty="0">
                <a:latin typeface="Arial" charset="0"/>
                <a:ea typeface="Arial" charset="0"/>
                <a:cs typeface="Arial" charset="0"/>
              </a:rPr>
              <a:t> </a:t>
            </a:r>
            <a:r>
              <a:rPr lang="en-US" sz="1400" dirty="0" err="1">
                <a:latin typeface="Arial" charset="0"/>
                <a:ea typeface="Arial" charset="0"/>
                <a:cs typeface="Arial" charset="0"/>
              </a:rPr>
              <a:t>Barang</a:t>
            </a:r>
            <a:r>
              <a:rPr lang="en-US" sz="1400" dirty="0">
                <a:latin typeface="Arial" charset="0"/>
                <a:ea typeface="Arial" charset="0"/>
                <a:cs typeface="Arial" charset="0"/>
              </a:rPr>
              <a:t>/</a:t>
            </a:r>
            <a:r>
              <a:rPr lang="en-US" sz="1400" dirty="0" err="1">
                <a:latin typeface="Arial" charset="0"/>
                <a:ea typeface="Arial" charset="0"/>
                <a:cs typeface="Arial" charset="0"/>
              </a:rPr>
              <a:t>jasa</a:t>
            </a:r>
            <a:r>
              <a:rPr lang="en-US" sz="1400" dirty="0">
                <a:latin typeface="Arial" charset="0"/>
                <a:ea typeface="Arial" charset="0"/>
                <a:cs typeface="Arial" charset="0"/>
              </a:rPr>
              <a:t> </a:t>
            </a:r>
            <a:r>
              <a:rPr lang="en-US" sz="1400" dirty="0" err="1">
                <a:latin typeface="Arial" charset="0"/>
                <a:ea typeface="Arial" charset="0"/>
                <a:cs typeface="Arial" charset="0"/>
              </a:rPr>
              <a:t>Pemerintah</a:t>
            </a:r>
            <a:r>
              <a:rPr lang="en-US" sz="1400" dirty="0">
                <a:latin typeface="Arial" charset="0"/>
                <a:ea typeface="Arial" charset="0"/>
                <a:cs typeface="Arial" charset="0"/>
              </a:rPr>
              <a:t> di </a:t>
            </a:r>
            <a:r>
              <a:rPr lang="en-US" sz="1400" dirty="0" err="1">
                <a:latin typeface="Arial" charset="0"/>
                <a:ea typeface="Arial" charset="0"/>
                <a:cs typeface="Arial" charset="0"/>
              </a:rPr>
              <a:t>lingkungan</a:t>
            </a:r>
            <a:r>
              <a:rPr lang="en-US" sz="1400" dirty="0">
                <a:latin typeface="Arial" charset="0"/>
                <a:ea typeface="Arial" charset="0"/>
                <a:cs typeface="Arial" charset="0"/>
              </a:rPr>
              <a:t> </a:t>
            </a:r>
            <a:r>
              <a:rPr lang="en-US" sz="1400" dirty="0" err="1">
                <a:latin typeface="Arial" charset="0"/>
                <a:ea typeface="Arial" charset="0"/>
                <a:cs typeface="Arial" charset="0"/>
              </a:rPr>
              <a:t>Pemerintah</a:t>
            </a:r>
            <a:r>
              <a:rPr lang="en-US" sz="1400" dirty="0">
                <a:latin typeface="Arial" charset="0"/>
                <a:ea typeface="Arial" charset="0"/>
                <a:cs typeface="Arial" charset="0"/>
              </a:rPr>
              <a:t> Daerah </a:t>
            </a:r>
            <a:r>
              <a:rPr lang="en-US" sz="1400" dirty="0" err="1">
                <a:latin typeface="Arial" charset="0"/>
                <a:ea typeface="Arial" charset="0"/>
                <a:cs typeface="Arial" charset="0"/>
              </a:rPr>
              <a:t>jawa</a:t>
            </a:r>
            <a:r>
              <a:rPr lang="en-US" sz="1400" dirty="0">
                <a:latin typeface="Arial" charset="0"/>
                <a:ea typeface="Arial" charset="0"/>
                <a:cs typeface="Arial" charset="0"/>
              </a:rPr>
              <a:t> </a:t>
            </a:r>
            <a:r>
              <a:rPr lang="en-US" sz="1400" dirty="0" err="1">
                <a:latin typeface="Arial" charset="0"/>
                <a:ea typeface="Arial" charset="0"/>
                <a:cs typeface="Arial" charset="0"/>
              </a:rPr>
              <a:t>Timur</a:t>
            </a:r>
            <a:r>
              <a:rPr lang="en-US" sz="1400" dirty="0">
                <a:latin typeface="Arial" charset="0"/>
                <a:ea typeface="Arial" charset="0"/>
                <a:cs typeface="Arial" charset="0"/>
              </a:rPr>
              <a:t>,  </a:t>
            </a:r>
            <a:r>
              <a:rPr lang="en-US" sz="1400" dirty="0" err="1">
                <a:latin typeface="Arial" charset="0"/>
                <a:ea typeface="Arial" charset="0"/>
                <a:cs typeface="Arial" charset="0"/>
              </a:rPr>
              <a:t>Penyelenggara</a:t>
            </a:r>
            <a:r>
              <a:rPr lang="en-US" sz="1400" dirty="0">
                <a:latin typeface="Arial" charset="0"/>
                <a:ea typeface="Arial" charset="0"/>
                <a:cs typeface="Arial" charset="0"/>
              </a:rPr>
              <a:t> PT. </a:t>
            </a:r>
            <a:r>
              <a:rPr lang="en-US" sz="1400" dirty="0" err="1">
                <a:latin typeface="Arial" charset="0"/>
                <a:ea typeface="Arial" charset="0"/>
                <a:cs typeface="Arial" charset="0"/>
              </a:rPr>
              <a:t>Jamkrindo</a:t>
            </a:r>
            <a:r>
              <a:rPr lang="en-US" sz="1400" dirty="0">
                <a:latin typeface="Arial" charset="0"/>
                <a:ea typeface="Arial" charset="0"/>
                <a:cs typeface="Arial" charset="0"/>
              </a:rPr>
              <a:t>, Hotel </a:t>
            </a:r>
            <a:r>
              <a:rPr lang="en-US" sz="1400" dirty="0" err="1">
                <a:latin typeface="Arial" charset="0"/>
                <a:ea typeface="Arial" charset="0"/>
                <a:cs typeface="Arial" charset="0"/>
              </a:rPr>
              <a:t>Dyandra</a:t>
            </a:r>
            <a:r>
              <a:rPr lang="en-US" sz="1400" dirty="0">
                <a:latin typeface="Arial" charset="0"/>
                <a:ea typeface="Arial" charset="0"/>
                <a:cs typeface="Arial" charset="0"/>
              </a:rPr>
              <a:t> Surabaya, </a:t>
            </a:r>
            <a:r>
              <a:rPr lang="en-US" sz="1400" dirty="0" err="1">
                <a:latin typeface="Arial" charset="0"/>
                <a:ea typeface="Arial" charset="0"/>
                <a:cs typeface="Arial" charset="0"/>
              </a:rPr>
              <a:t>Kamis</a:t>
            </a:r>
            <a:r>
              <a:rPr lang="en-US" sz="1400" dirty="0">
                <a:latin typeface="Arial" charset="0"/>
                <a:ea typeface="Arial" charset="0"/>
                <a:cs typeface="Arial" charset="0"/>
              </a:rPr>
              <a:t> </a:t>
            </a:r>
            <a:r>
              <a:rPr lang="en-US" sz="1400" dirty="0" err="1">
                <a:latin typeface="Arial" charset="0"/>
                <a:ea typeface="Arial" charset="0"/>
                <a:cs typeface="Arial" charset="0"/>
              </a:rPr>
              <a:t>tanggal</a:t>
            </a:r>
            <a:r>
              <a:rPr lang="en-US" sz="1400" dirty="0">
                <a:latin typeface="Arial" charset="0"/>
                <a:ea typeface="Arial" charset="0"/>
                <a:cs typeface="Arial" charset="0"/>
              </a:rPr>
              <a:t> 8 </a:t>
            </a:r>
            <a:r>
              <a:rPr lang="en-US" sz="1400" dirty="0" err="1">
                <a:latin typeface="Arial" charset="0"/>
                <a:ea typeface="Arial" charset="0"/>
                <a:cs typeface="Arial" charset="0"/>
              </a:rPr>
              <a:t>Oktober</a:t>
            </a:r>
            <a:r>
              <a:rPr lang="en-US" sz="1400" dirty="0">
                <a:latin typeface="Arial" charset="0"/>
                <a:ea typeface="Arial" charset="0"/>
                <a:cs typeface="Arial" charset="0"/>
              </a:rPr>
              <a:t> 2025</a:t>
            </a:r>
          </a:p>
        </p:txBody>
      </p:sp>
      <p:pic>
        <p:nvPicPr>
          <p:cNvPr id="1026" name="Picture 2" descr="D:\Foto-foto\lain-lain\LOGO-KEJAKSAAN-AGU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500" y="627710"/>
            <a:ext cx="1564543" cy="16124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age1image65231360">
            <a:extLst>
              <a:ext uri="{FF2B5EF4-FFF2-40B4-BE49-F238E27FC236}">
                <a16:creationId xmlns:a16="http://schemas.microsoft.com/office/drawing/2014/main" id="{EB12D776-D578-D94B-B33A-32127B435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992" y="5803055"/>
            <a:ext cx="2812608" cy="88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8245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62868" y="339510"/>
            <a:ext cx="9403223" cy="1341993"/>
          </a:xfrm>
          <a:prstGeom prst="rect">
            <a:avLst/>
          </a:prstGeom>
        </p:spPr>
        <p:txBody>
          <a:bodyPr>
            <a:normAutofit fontScale="47500" lnSpcReduction="20000"/>
          </a:bodyPr>
          <a:lstStyle/>
          <a:p>
            <a:r>
              <a:rPr lang="en-US" sz="4600" b="1" dirty="0">
                <a:solidFill>
                  <a:schemeClr val="bg2">
                    <a:lumMod val="75000"/>
                  </a:schemeClr>
                </a:solidFill>
              </a:rPr>
              <a:t>FUNGSI </a:t>
            </a:r>
          </a:p>
          <a:p>
            <a:r>
              <a:rPr lang="en-US" sz="8000" b="1" dirty="0">
                <a:solidFill>
                  <a:schemeClr val="bg2">
                    <a:lumMod val="75000"/>
                  </a:schemeClr>
                </a:solidFill>
              </a:rPr>
              <a:t>BIDANG DATUN</a:t>
            </a:r>
          </a:p>
          <a:p>
            <a:r>
              <a:rPr lang="en-US" sz="4600" b="1" dirty="0">
                <a:solidFill>
                  <a:schemeClr val="bg2">
                    <a:lumMod val="75000"/>
                  </a:schemeClr>
                </a:solidFill>
              </a:rPr>
              <a:t>(PERJA 07/2021)</a:t>
            </a:r>
          </a:p>
        </p:txBody>
      </p:sp>
      <p:grpSp>
        <p:nvGrpSpPr>
          <p:cNvPr id="17" name="Group 16">
            <a:extLst>
              <a:ext uri="{FF2B5EF4-FFF2-40B4-BE49-F238E27FC236}">
                <a16:creationId xmlns:a16="http://schemas.microsoft.com/office/drawing/2014/main" id="{879EC67A-EF9C-47F2-9137-D56685083829}"/>
              </a:ext>
            </a:extLst>
          </p:cNvPr>
          <p:cNvGrpSpPr/>
          <p:nvPr/>
        </p:nvGrpSpPr>
        <p:grpSpPr>
          <a:xfrm>
            <a:off x="1204608" y="1146199"/>
            <a:ext cx="2975599" cy="2975596"/>
            <a:chOff x="1965144" y="2029937"/>
            <a:chExt cx="2736305" cy="2736304"/>
          </a:xfrm>
        </p:grpSpPr>
        <p:sp>
          <p:nvSpPr>
            <p:cNvPr id="3" name="Pie 5">
              <a:extLst>
                <a:ext uri="{FF2B5EF4-FFF2-40B4-BE49-F238E27FC236}">
                  <a16:creationId xmlns:a16="http://schemas.microsoft.com/office/drawing/2014/main" id="{6F7A66C6-F5FB-45D6-A9DF-B31C7A337064}"/>
                </a:ext>
              </a:extLst>
            </p:cNvPr>
            <p:cNvSpPr/>
            <p:nvPr/>
          </p:nvSpPr>
          <p:spPr>
            <a:xfrm rot="10800000">
              <a:off x="1965145" y="2029937"/>
              <a:ext cx="2736304" cy="2736304"/>
            </a:xfrm>
            <a:prstGeom prst="pie">
              <a:avLst>
                <a:gd name="adj1" fmla="val 10805857"/>
                <a:gd name="adj2" fmla="val 15099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4" name="Pie 3">
              <a:extLst>
                <a:ext uri="{FF2B5EF4-FFF2-40B4-BE49-F238E27FC236}">
                  <a16:creationId xmlns:a16="http://schemas.microsoft.com/office/drawing/2014/main" id="{8DDC79BE-8B17-466A-8DEB-AA61B5C8B297}"/>
                </a:ext>
              </a:extLst>
            </p:cNvPr>
            <p:cNvSpPr/>
            <p:nvPr/>
          </p:nvSpPr>
          <p:spPr>
            <a:xfrm>
              <a:off x="1965144" y="2029937"/>
              <a:ext cx="2736304" cy="2736304"/>
            </a:xfrm>
            <a:prstGeom prst="pie">
              <a:avLst>
                <a:gd name="adj1" fmla="val 10783185"/>
                <a:gd name="adj2" fmla="val 177673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5" name="Oval 4">
              <a:extLst>
                <a:ext uri="{FF2B5EF4-FFF2-40B4-BE49-F238E27FC236}">
                  <a16:creationId xmlns:a16="http://schemas.microsoft.com/office/drawing/2014/main" id="{B37912CF-FD23-4AEB-AA2B-0A1341FBA5BD}"/>
                </a:ext>
              </a:extLst>
            </p:cNvPr>
            <p:cNvSpPr/>
            <p:nvPr/>
          </p:nvSpPr>
          <p:spPr>
            <a:xfrm>
              <a:off x="2397192" y="2452878"/>
              <a:ext cx="1872208" cy="1872208"/>
            </a:xfrm>
            <a:prstGeom prst="ellipse">
              <a:avLst/>
            </a:prstGeom>
            <a:solidFill>
              <a:schemeClr val="accent6"/>
            </a:solidFill>
            <a:ln w="136525">
              <a:solidFill>
                <a:schemeClr val="bg1"/>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7" name="TextBox 6">
              <a:extLst>
                <a:ext uri="{FF2B5EF4-FFF2-40B4-BE49-F238E27FC236}">
                  <a16:creationId xmlns:a16="http://schemas.microsoft.com/office/drawing/2014/main" id="{14A10397-2E2D-4073-A833-8F771CB27173}"/>
                </a:ext>
              </a:extLst>
            </p:cNvPr>
            <p:cNvSpPr txBox="1"/>
            <p:nvPr/>
          </p:nvSpPr>
          <p:spPr>
            <a:xfrm>
              <a:off x="2629703" y="3264372"/>
              <a:ext cx="1407184" cy="452842"/>
            </a:xfrm>
            <a:prstGeom prst="rect">
              <a:avLst/>
            </a:prstGeom>
            <a:noFill/>
          </p:spPr>
          <p:txBody>
            <a:bodyPr wrap="square" rtlCol="0">
              <a:spAutoFit/>
            </a:bodyPr>
            <a:lstStyle/>
            <a:p>
              <a:pPr algn="ctr"/>
              <a:r>
                <a:rPr lang="en-US" altLang="ko-KR" sz="1300" b="1" dirty="0">
                  <a:solidFill>
                    <a:schemeClr val="bg1"/>
                  </a:solidFill>
                </a:rPr>
                <a:t>PENEGAKAN HUKUM</a:t>
              </a:r>
              <a:endParaRPr lang="ko-KR" altLang="en-US" sz="1300" b="1" dirty="0">
                <a:solidFill>
                  <a:schemeClr val="bg1"/>
                </a:solidFill>
              </a:endParaRPr>
            </a:p>
          </p:txBody>
        </p:sp>
      </p:grpSp>
      <p:grpSp>
        <p:nvGrpSpPr>
          <p:cNvPr id="159" name="Group 158">
            <a:extLst>
              <a:ext uri="{FF2B5EF4-FFF2-40B4-BE49-F238E27FC236}">
                <a16:creationId xmlns:a16="http://schemas.microsoft.com/office/drawing/2014/main" id="{883F6309-6723-4340-A8A6-2EB94A36BC1D}"/>
              </a:ext>
            </a:extLst>
          </p:cNvPr>
          <p:cNvGrpSpPr/>
          <p:nvPr/>
        </p:nvGrpSpPr>
        <p:grpSpPr>
          <a:xfrm rot="6410938">
            <a:off x="3951769" y="2946108"/>
            <a:ext cx="589245" cy="1084795"/>
            <a:chOff x="2154382" y="5139563"/>
            <a:chExt cx="725224" cy="1335132"/>
          </a:xfrm>
        </p:grpSpPr>
        <p:grpSp>
          <p:nvGrpSpPr>
            <p:cNvPr id="140" name="Group 139">
              <a:extLst>
                <a:ext uri="{FF2B5EF4-FFF2-40B4-BE49-F238E27FC236}">
                  <a16:creationId xmlns:a16="http://schemas.microsoft.com/office/drawing/2014/main" id="{6495111A-CD65-4BF6-8E1A-FEB8D51EC635}"/>
                </a:ext>
              </a:extLst>
            </p:cNvPr>
            <p:cNvGrpSpPr/>
            <p:nvPr/>
          </p:nvGrpSpPr>
          <p:grpSpPr>
            <a:xfrm>
              <a:off x="2598635" y="5497887"/>
              <a:ext cx="280971" cy="976808"/>
              <a:chOff x="8182689" y="2589848"/>
              <a:chExt cx="771525" cy="2682240"/>
            </a:xfrm>
            <a:solidFill>
              <a:schemeClr val="accent4"/>
            </a:solidFill>
          </p:grpSpPr>
          <p:sp>
            <p:nvSpPr>
              <p:cNvPr id="141" name="Freeform: Shape 140">
                <a:extLst>
                  <a:ext uri="{FF2B5EF4-FFF2-40B4-BE49-F238E27FC236}">
                    <a16:creationId xmlns:a16="http://schemas.microsoft.com/office/drawing/2014/main" id="{30673E3F-BBBC-427E-B92B-574E5F87B29D}"/>
                  </a:ext>
                </a:extLst>
              </p:cNvPr>
              <p:cNvSpPr/>
              <p:nvPr/>
            </p:nvSpPr>
            <p:spPr>
              <a:xfrm>
                <a:off x="8187451" y="3109913"/>
                <a:ext cx="762000" cy="2162175"/>
              </a:xfrm>
              <a:custGeom>
                <a:avLst/>
                <a:gdLst>
                  <a:gd name="connsiteX0" fmla="*/ 765810 w 762000"/>
                  <a:gd name="connsiteY0" fmla="*/ 0 h 2162175"/>
                  <a:gd name="connsiteX1" fmla="*/ 765810 w 762000"/>
                  <a:gd name="connsiteY1" fmla="*/ 2166938 h 2162175"/>
                  <a:gd name="connsiteX2" fmla="*/ 0 w 762000"/>
                  <a:gd name="connsiteY2" fmla="*/ 2166938 h 2162175"/>
                  <a:gd name="connsiteX3" fmla="*/ 0 w 762000"/>
                  <a:gd name="connsiteY3" fmla="*/ 0 h 2162175"/>
                  <a:gd name="connsiteX4" fmla="*/ 765810 w 762000"/>
                  <a:gd name="connsiteY4" fmla="*/ 0 h 2162175"/>
                  <a:gd name="connsiteX5" fmla="*/ 181927 w 762000"/>
                  <a:gd name="connsiteY5" fmla="*/ 1468755 h 2162175"/>
                  <a:gd name="connsiteX6" fmla="*/ 181927 w 762000"/>
                  <a:gd name="connsiteY6" fmla="*/ 1289685 h 2162175"/>
                  <a:gd name="connsiteX7" fmla="*/ 47625 w 762000"/>
                  <a:gd name="connsiteY7" fmla="*/ 1289685 h 2162175"/>
                  <a:gd name="connsiteX8" fmla="*/ 47625 w 762000"/>
                  <a:gd name="connsiteY8" fmla="*/ 1468755 h 2162175"/>
                  <a:gd name="connsiteX9" fmla="*/ 181927 w 762000"/>
                  <a:gd name="connsiteY9" fmla="*/ 1468755 h 2162175"/>
                  <a:gd name="connsiteX10" fmla="*/ 716280 w 762000"/>
                  <a:gd name="connsiteY10" fmla="*/ 1469707 h 2162175"/>
                  <a:gd name="connsiteX11" fmla="*/ 716280 w 762000"/>
                  <a:gd name="connsiteY11" fmla="*/ 1288732 h 2162175"/>
                  <a:gd name="connsiteX12" fmla="*/ 581025 w 762000"/>
                  <a:gd name="connsiteY12" fmla="*/ 1288732 h 2162175"/>
                  <a:gd name="connsiteX13" fmla="*/ 581025 w 762000"/>
                  <a:gd name="connsiteY13" fmla="*/ 1469707 h 2162175"/>
                  <a:gd name="connsiteX14" fmla="*/ 716280 w 762000"/>
                  <a:gd name="connsiteY14" fmla="*/ 1469707 h 2162175"/>
                  <a:gd name="connsiteX15" fmla="*/ 400050 w 762000"/>
                  <a:gd name="connsiteY15" fmla="*/ 1468755 h 2162175"/>
                  <a:gd name="connsiteX16" fmla="*/ 536257 w 762000"/>
                  <a:gd name="connsiteY16" fmla="*/ 1468755 h 2162175"/>
                  <a:gd name="connsiteX17" fmla="*/ 536257 w 762000"/>
                  <a:gd name="connsiteY17" fmla="*/ 1289685 h 2162175"/>
                  <a:gd name="connsiteX18" fmla="*/ 400050 w 762000"/>
                  <a:gd name="connsiteY18" fmla="*/ 1289685 h 2162175"/>
                  <a:gd name="connsiteX19" fmla="*/ 400050 w 762000"/>
                  <a:gd name="connsiteY19" fmla="*/ 1468755 h 2162175"/>
                  <a:gd name="connsiteX20" fmla="*/ 537210 w 762000"/>
                  <a:gd name="connsiteY20" fmla="*/ 449580 h 2162175"/>
                  <a:gd name="connsiteX21" fmla="*/ 537210 w 762000"/>
                  <a:gd name="connsiteY21" fmla="*/ 271463 h 2162175"/>
                  <a:gd name="connsiteX22" fmla="*/ 401002 w 762000"/>
                  <a:gd name="connsiteY22" fmla="*/ 271463 h 2162175"/>
                  <a:gd name="connsiteX23" fmla="*/ 401002 w 762000"/>
                  <a:gd name="connsiteY23" fmla="*/ 449580 h 2162175"/>
                  <a:gd name="connsiteX24" fmla="*/ 537210 w 762000"/>
                  <a:gd name="connsiteY24" fmla="*/ 449580 h 2162175"/>
                  <a:gd name="connsiteX25" fmla="*/ 182880 w 762000"/>
                  <a:gd name="connsiteY25" fmla="*/ 271463 h 2162175"/>
                  <a:gd name="connsiteX26" fmla="*/ 47625 w 762000"/>
                  <a:gd name="connsiteY26" fmla="*/ 271463 h 2162175"/>
                  <a:gd name="connsiteX27" fmla="*/ 47625 w 762000"/>
                  <a:gd name="connsiteY27" fmla="*/ 448628 h 2162175"/>
                  <a:gd name="connsiteX28" fmla="*/ 182880 w 762000"/>
                  <a:gd name="connsiteY28" fmla="*/ 448628 h 2162175"/>
                  <a:gd name="connsiteX29" fmla="*/ 182880 w 762000"/>
                  <a:gd name="connsiteY29" fmla="*/ 271463 h 2162175"/>
                  <a:gd name="connsiteX30" fmla="*/ 580073 w 762000"/>
                  <a:gd name="connsiteY30" fmla="*/ 856297 h 2162175"/>
                  <a:gd name="connsiteX31" fmla="*/ 716280 w 762000"/>
                  <a:gd name="connsiteY31" fmla="*/ 856297 h 2162175"/>
                  <a:gd name="connsiteX32" fmla="*/ 716280 w 762000"/>
                  <a:gd name="connsiteY32" fmla="*/ 679133 h 2162175"/>
                  <a:gd name="connsiteX33" fmla="*/ 580073 w 762000"/>
                  <a:gd name="connsiteY33" fmla="*/ 679133 h 2162175"/>
                  <a:gd name="connsiteX34" fmla="*/ 580073 w 762000"/>
                  <a:gd name="connsiteY34" fmla="*/ 856297 h 2162175"/>
                  <a:gd name="connsiteX35" fmla="*/ 181927 w 762000"/>
                  <a:gd name="connsiteY35" fmla="*/ 857250 h 2162175"/>
                  <a:gd name="connsiteX36" fmla="*/ 181927 w 762000"/>
                  <a:gd name="connsiteY36" fmla="*/ 679133 h 2162175"/>
                  <a:gd name="connsiteX37" fmla="*/ 46673 w 762000"/>
                  <a:gd name="connsiteY37" fmla="*/ 679133 h 2162175"/>
                  <a:gd name="connsiteX38" fmla="*/ 46673 w 762000"/>
                  <a:gd name="connsiteY38" fmla="*/ 857250 h 2162175"/>
                  <a:gd name="connsiteX39" fmla="*/ 181927 w 762000"/>
                  <a:gd name="connsiteY39" fmla="*/ 857250 h 2162175"/>
                  <a:gd name="connsiteX40" fmla="*/ 401955 w 762000"/>
                  <a:gd name="connsiteY40" fmla="*/ 882015 h 2162175"/>
                  <a:gd name="connsiteX41" fmla="*/ 401955 w 762000"/>
                  <a:gd name="connsiteY41" fmla="*/ 1061085 h 2162175"/>
                  <a:gd name="connsiteX42" fmla="*/ 536257 w 762000"/>
                  <a:gd name="connsiteY42" fmla="*/ 1061085 h 2162175"/>
                  <a:gd name="connsiteX43" fmla="*/ 536257 w 762000"/>
                  <a:gd name="connsiteY43" fmla="*/ 882015 h 2162175"/>
                  <a:gd name="connsiteX44" fmla="*/ 401955 w 762000"/>
                  <a:gd name="connsiteY44" fmla="*/ 882015 h 2162175"/>
                  <a:gd name="connsiteX45" fmla="*/ 182880 w 762000"/>
                  <a:gd name="connsiteY45" fmla="*/ 883920 h 2162175"/>
                  <a:gd name="connsiteX46" fmla="*/ 47625 w 762000"/>
                  <a:gd name="connsiteY46" fmla="*/ 883920 h 2162175"/>
                  <a:gd name="connsiteX47" fmla="*/ 47625 w 762000"/>
                  <a:gd name="connsiteY47" fmla="*/ 1061085 h 2162175"/>
                  <a:gd name="connsiteX48" fmla="*/ 182880 w 762000"/>
                  <a:gd name="connsiteY48" fmla="*/ 1061085 h 2162175"/>
                  <a:gd name="connsiteX49" fmla="*/ 182880 w 762000"/>
                  <a:gd name="connsiteY49" fmla="*/ 883920 h 2162175"/>
                  <a:gd name="connsiteX50" fmla="*/ 46673 w 762000"/>
                  <a:gd name="connsiteY50" fmla="*/ 1086803 h 2162175"/>
                  <a:gd name="connsiteX51" fmla="*/ 46673 w 762000"/>
                  <a:gd name="connsiteY51" fmla="*/ 1263968 h 2162175"/>
                  <a:gd name="connsiteX52" fmla="*/ 181927 w 762000"/>
                  <a:gd name="connsiteY52" fmla="*/ 1263968 h 2162175"/>
                  <a:gd name="connsiteX53" fmla="*/ 181927 w 762000"/>
                  <a:gd name="connsiteY53" fmla="*/ 1086803 h 2162175"/>
                  <a:gd name="connsiteX54" fmla="*/ 46673 w 762000"/>
                  <a:gd name="connsiteY54" fmla="*/ 1086803 h 2162175"/>
                  <a:gd name="connsiteX55" fmla="*/ 45720 w 762000"/>
                  <a:gd name="connsiteY55" fmla="*/ 1669732 h 2162175"/>
                  <a:gd name="connsiteX56" fmla="*/ 182880 w 762000"/>
                  <a:gd name="connsiteY56" fmla="*/ 1669732 h 2162175"/>
                  <a:gd name="connsiteX57" fmla="*/ 182880 w 762000"/>
                  <a:gd name="connsiteY57" fmla="*/ 1496378 h 2162175"/>
                  <a:gd name="connsiteX58" fmla="*/ 45720 w 762000"/>
                  <a:gd name="connsiteY58" fmla="*/ 1496378 h 2162175"/>
                  <a:gd name="connsiteX59" fmla="*/ 45720 w 762000"/>
                  <a:gd name="connsiteY59" fmla="*/ 1669732 h 2162175"/>
                  <a:gd name="connsiteX60" fmla="*/ 46673 w 762000"/>
                  <a:gd name="connsiteY60" fmla="*/ 243840 h 2162175"/>
                  <a:gd name="connsiteX61" fmla="*/ 181927 w 762000"/>
                  <a:gd name="connsiteY61" fmla="*/ 243840 h 2162175"/>
                  <a:gd name="connsiteX62" fmla="*/ 181927 w 762000"/>
                  <a:gd name="connsiteY62" fmla="*/ 68580 h 2162175"/>
                  <a:gd name="connsiteX63" fmla="*/ 46673 w 762000"/>
                  <a:gd name="connsiteY63" fmla="*/ 68580 h 2162175"/>
                  <a:gd name="connsiteX64" fmla="*/ 46673 w 762000"/>
                  <a:gd name="connsiteY64" fmla="*/ 243840 h 2162175"/>
                  <a:gd name="connsiteX65" fmla="*/ 401002 w 762000"/>
                  <a:gd name="connsiteY65" fmla="*/ 652463 h 2162175"/>
                  <a:gd name="connsiteX66" fmla="*/ 537210 w 762000"/>
                  <a:gd name="connsiteY66" fmla="*/ 652463 h 2162175"/>
                  <a:gd name="connsiteX67" fmla="*/ 537210 w 762000"/>
                  <a:gd name="connsiteY67" fmla="*/ 476250 h 2162175"/>
                  <a:gd name="connsiteX68" fmla="*/ 401002 w 762000"/>
                  <a:gd name="connsiteY68" fmla="*/ 476250 h 2162175"/>
                  <a:gd name="connsiteX69" fmla="*/ 401002 w 762000"/>
                  <a:gd name="connsiteY69" fmla="*/ 652463 h 2162175"/>
                  <a:gd name="connsiteX70" fmla="*/ 581025 w 762000"/>
                  <a:gd name="connsiteY70" fmla="*/ 475297 h 2162175"/>
                  <a:gd name="connsiteX71" fmla="*/ 581025 w 762000"/>
                  <a:gd name="connsiteY71" fmla="*/ 650558 h 2162175"/>
                  <a:gd name="connsiteX72" fmla="*/ 717232 w 762000"/>
                  <a:gd name="connsiteY72" fmla="*/ 650558 h 2162175"/>
                  <a:gd name="connsiteX73" fmla="*/ 717232 w 762000"/>
                  <a:gd name="connsiteY73" fmla="*/ 475297 h 2162175"/>
                  <a:gd name="connsiteX74" fmla="*/ 581025 w 762000"/>
                  <a:gd name="connsiteY74" fmla="*/ 475297 h 2162175"/>
                  <a:gd name="connsiteX75" fmla="*/ 401955 w 762000"/>
                  <a:gd name="connsiteY75" fmla="*/ 1494473 h 2162175"/>
                  <a:gd name="connsiteX76" fmla="*/ 401955 w 762000"/>
                  <a:gd name="connsiteY76" fmla="*/ 1671638 h 2162175"/>
                  <a:gd name="connsiteX77" fmla="*/ 537210 w 762000"/>
                  <a:gd name="connsiteY77" fmla="*/ 1671638 h 2162175"/>
                  <a:gd name="connsiteX78" fmla="*/ 537210 w 762000"/>
                  <a:gd name="connsiteY78" fmla="*/ 1494473 h 2162175"/>
                  <a:gd name="connsiteX79" fmla="*/ 401955 w 762000"/>
                  <a:gd name="connsiteY79" fmla="*/ 1494473 h 2162175"/>
                  <a:gd name="connsiteX80" fmla="*/ 717232 w 762000"/>
                  <a:gd name="connsiteY80" fmla="*/ 68580 h 2162175"/>
                  <a:gd name="connsiteX81" fmla="*/ 581977 w 762000"/>
                  <a:gd name="connsiteY81" fmla="*/ 68580 h 2162175"/>
                  <a:gd name="connsiteX82" fmla="*/ 581977 w 762000"/>
                  <a:gd name="connsiteY82" fmla="*/ 242888 h 2162175"/>
                  <a:gd name="connsiteX83" fmla="*/ 717232 w 762000"/>
                  <a:gd name="connsiteY83" fmla="*/ 242888 h 2162175"/>
                  <a:gd name="connsiteX84" fmla="*/ 717232 w 762000"/>
                  <a:gd name="connsiteY84" fmla="*/ 68580 h 2162175"/>
                  <a:gd name="connsiteX85" fmla="*/ 581977 w 762000"/>
                  <a:gd name="connsiteY85" fmla="*/ 1086803 h 2162175"/>
                  <a:gd name="connsiteX86" fmla="*/ 581977 w 762000"/>
                  <a:gd name="connsiteY86" fmla="*/ 1262063 h 2162175"/>
                  <a:gd name="connsiteX87" fmla="*/ 717232 w 762000"/>
                  <a:gd name="connsiteY87" fmla="*/ 1262063 h 2162175"/>
                  <a:gd name="connsiteX88" fmla="*/ 717232 w 762000"/>
                  <a:gd name="connsiteY88" fmla="*/ 1086803 h 2162175"/>
                  <a:gd name="connsiteX89" fmla="*/ 581977 w 762000"/>
                  <a:gd name="connsiteY89" fmla="*/ 1086803 h 2162175"/>
                  <a:gd name="connsiteX90" fmla="*/ 717232 w 762000"/>
                  <a:gd name="connsiteY90" fmla="*/ 1061085 h 2162175"/>
                  <a:gd name="connsiteX91" fmla="*/ 717232 w 762000"/>
                  <a:gd name="connsiteY91" fmla="*/ 883920 h 2162175"/>
                  <a:gd name="connsiteX92" fmla="*/ 581025 w 762000"/>
                  <a:gd name="connsiteY92" fmla="*/ 883920 h 2162175"/>
                  <a:gd name="connsiteX93" fmla="*/ 581025 w 762000"/>
                  <a:gd name="connsiteY93" fmla="*/ 1061085 h 2162175"/>
                  <a:gd name="connsiteX94" fmla="*/ 717232 w 762000"/>
                  <a:gd name="connsiteY94" fmla="*/ 1061085 h 2162175"/>
                  <a:gd name="connsiteX95" fmla="*/ 225743 w 762000"/>
                  <a:gd name="connsiteY95" fmla="*/ 1287780 h 2162175"/>
                  <a:gd name="connsiteX96" fmla="*/ 225743 w 762000"/>
                  <a:gd name="connsiteY96" fmla="*/ 1468755 h 2162175"/>
                  <a:gd name="connsiteX97" fmla="*/ 359093 w 762000"/>
                  <a:gd name="connsiteY97" fmla="*/ 1468755 h 2162175"/>
                  <a:gd name="connsiteX98" fmla="*/ 359093 w 762000"/>
                  <a:gd name="connsiteY98" fmla="*/ 1287780 h 2162175"/>
                  <a:gd name="connsiteX99" fmla="*/ 225743 w 762000"/>
                  <a:gd name="connsiteY99" fmla="*/ 1287780 h 2162175"/>
                  <a:gd name="connsiteX100" fmla="*/ 359093 w 762000"/>
                  <a:gd name="connsiteY100" fmla="*/ 449580 h 2162175"/>
                  <a:gd name="connsiteX101" fmla="*/ 359093 w 762000"/>
                  <a:gd name="connsiteY101" fmla="*/ 270510 h 2162175"/>
                  <a:gd name="connsiteX102" fmla="*/ 224790 w 762000"/>
                  <a:gd name="connsiteY102" fmla="*/ 270510 h 2162175"/>
                  <a:gd name="connsiteX103" fmla="*/ 224790 w 762000"/>
                  <a:gd name="connsiteY103" fmla="*/ 449580 h 2162175"/>
                  <a:gd name="connsiteX104" fmla="*/ 359093 w 762000"/>
                  <a:gd name="connsiteY104" fmla="*/ 449580 h 2162175"/>
                  <a:gd name="connsiteX105" fmla="*/ 225743 w 762000"/>
                  <a:gd name="connsiteY105" fmla="*/ 882015 h 2162175"/>
                  <a:gd name="connsiteX106" fmla="*/ 225743 w 762000"/>
                  <a:gd name="connsiteY106" fmla="*/ 1062038 h 2162175"/>
                  <a:gd name="connsiteX107" fmla="*/ 359093 w 762000"/>
                  <a:gd name="connsiteY107" fmla="*/ 1062038 h 2162175"/>
                  <a:gd name="connsiteX108" fmla="*/ 359093 w 762000"/>
                  <a:gd name="connsiteY108" fmla="*/ 882015 h 2162175"/>
                  <a:gd name="connsiteX109" fmla="*/ 225743 w 762000"/>
                  <a:gd name="connsiteY109" fmla="*/ 882015 h 2162175"/>
                  <a:gd name="connsiteX110" fmla="*/ 224790 w 762000"/>
                  <a:gd name="connsiteY110" fmla="*/ 856297 h 2162175"/>
                  <a:gd name="connsiteX111" fmla="*/ 360045 w 762000"/>
                  <a:gd name="connsiteY111" fmla="*/ 856297 h 2162175"/>
                  <a:gd name="connsiteX112" fmla="*/ 360045 w 762000"/>
                  <a:gd name="connsiteY112" fmla="*/ 678180 h 2162175"/>
                  <a:gd name="connsiteX113" fmla="*/ 224790 w 762000"/>
                  <a:gd name="connsiteY113" fmla="*/ 678180 h 2162175"/>
                  <a:gd name="connsiteX114" fmla="*/ 224790 w 762000"/>
                  <a:gd name="connsiteY114" fmla="*/ 856297 h 2162175"/>
                  <a:gd name="connsiteX115" fmla="*/ 224790 w 762000"/>
                  <a:gd name="connsiteY115" fmla="*/ 1085850 h 2162175"/>
                  <a:gd name="connsiteX116" fmla="*/ 224790 w 762000"/>
                  <a:gd name="connsiteY116" fmla="*/ 1262063 h 2162175"/>
                  <a:gd name="connsiteX117" fmla="*/ 358140 w 762000"/>
                  <a:gd name="connsiteY117" fmla="*/ 1262063 h 2162175"/>
                  <a:gd name="connsiteX118" fmla="*/ 358140 w 762000"/>
                  <a:gd name="connsiteY118" fmla="*/ 1085850 h 2162175"/>
                  <a:gd name="connsiteX119" fmla="*/ 224790 w 762000"/>
                  <a:gd name="connsiteY119" fmla="*/ 1085850 h 2162175"/>
                  <a:gd name="connsiteX120" fmla="*/ 223838 w 762000"/>
                  <a:gd name="connsiteY120" fmla="*/ 1669732 h 2162175"/>
                  <a:gd name="connsiteX121" fmla="*/ 359093 w 762000"/>
                  <a:gd name="connsiteY121" fmla="*/ 1669732 h 2162175"/>
                  <a:gd name="connsiteX122" fmla="*/ 359093 w 762000"/>
                  <a:gd name="connsiteY122" fmla="*/ 1494473 h 2162175"/>
                  <a:gd name="connsiteX123" fmla="*/ 223838 w 762000"/>
                  <a:gd name="connsiteY123" fmla="*/ 1494473 h 2162175"/>
                  <a:gd name="connsiteX124" fmla="*/ 223838 w 762000"/>
                  <a:gd name="connsiteY124" fmla="*/ 1669732 h 2162175"/>
                  <a:gd name="connsiteX125" fmla="*/ 223838 w 762000"/>
                  <a:gd name="connsiteY125" fmla="*/ 651510 h 2162175"/>
                  <a:gd name="connsiteX126" fmla="*/ 359093 w 762000"/>
                  <a:gd name="connsiteY126" fmla="*/ 651510 h 2162175"/>
                  <a:gd name="connsiteX127" fmla="*/ 359093 w 762000"/>
                  <a:gd name="connsiteY127" fmla="*/ 475297 h 2162175"/>
                  <a:gd name="connsiteX128" fmla="*/ 223838 w 762000"/>
                  <a:gd name="connsiteY128" fmla="*/ 475297 h 2162175"/>
                  <a:gd name="connsiteX129" fmla="*/ 223838 w 762000"/>
                  <a:gd name="connsiteY129" fmla="*/ 651510 h 2162175"/>
                  <a:gd name="connsiteX130" fmla="*/ 223838 w 762000"/>
                  <a:gd name="connsiteY130" fmla="*/ 243840 h 2162175"/>
                  <a:gd name="connsiteX131" fmla="*/ 358140 w 762000"/>
                  <a:gd name="connsiteY131" fmla="*/ 243840 h 2162175"/>
                  <a:gd name="connsiteX132" fmla="*/ 358140 w 762000"/>
                  <a:gd name="connsiteY132" fmla="*/ 68580 h 2162175"/>
                  <a:gd name="connsiteX133" fmla="*/ 223838 w 762000"/>
                  <a:gd name="connsiteY133" fmla="*/ 68580 h 2162175"/>
                  <a:gd name="connsiteX134" fmla="*/ 223838 w 762000"/>
                  <a:gd name="connsiteY134" fmla="*/ 243840 h 216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62000" h="2162175">
                    <a:moveTo>
                      <a:pt x="765810" y="0"/>
                    </a:moveTo>
                    <a:cubicBezTo>
                      <a:pt x="765810" y="723900"/>
                      <a:pt x="765810" y="1443990"/>
                      <a:pt x="765810" y="2166938"/>
                    </a:cubicBezTo>
                    <a:cubicBezTo>
                      <a:pt x="510540" y="2166938"/>
                      <a:pt x="257175" y="2166938"/>
                      <a:pt x="0" y="2166938"/>
                    </a:cubicBezTo>
                    <a:cubicBezTo>
                      <a:pt x="0" y="1445895"/>
                      <a:pt x="0" y="724853"/>
                      <a:pt x="0" y="0"/>
                    </a:cubicBezTo>
                    <a:cubicBezTo>
                      <a:pt x="253365" y="0"/>
                      <a:pt x="508635" y="0"/>
                      <a:pt x="765810" y="0"/>
                    </a:cubicBezTo>
                    <a:close/>
                    <a:moveTo>
                      <a:pt x="181927" y="1468755"/>
                    </a:moveTo>
                    <a:cubicBezTo>
                      <a:pt x="181927" y="1405890"/>
                      <a:pt x="181927" y="1346835"/>
                      <a:pt x="181927" y="1289685"/>
                    </a:cubicBezTo>
                    <a:cubicBezTo>
                      <a:pt x="134302" y="1289685"/>
                      <a:pt x="90488" y="1289685"/>
                      <a:pt x="47625" y="1289685"/>
                    </a:cubicBezTo>
                    <a:cubicBezTo>
                      <a:pt x="47625" y="1350645"/>
                      <a:pt x="47625" y="1408748"/>
                      <a:pt x="47625" y="1468755"/>
                    </a:cubicBezTo>
                    <a:cubicBezTo>
                      <a:pt x="92393" y="1468755"/>
                      <a:pt x="135255" y="1468755"/>
                      <a:pt x="181927" y="1468755"/>
                    </a:cubicBezTo>
                    <a:close/>
                    <a:moveTo>
                      <a:pt x="716280" y="1469707"/>
                    </a:moveTo>
                    <a:cubicBezTo>
                      <a:pt x="716280" y="1406843"/>
                      <a:pt x="716280" y="1348740"/>
                      <a:pt x="716280" y="1288732"/>
                    </a:cubicBezTo>
                    <a:cubicBezTo>
                      <a:pt x="670560" y="1288732"/>
                      <a:pt x="626745" y="1288732"/>
                      <a:pt x="581025" y="1288732"/>
                    </a:cubicBezTo>
                    <a:cubicBezTo>
                      <a:pt x="581025" y="1349693"/>
                      <a:pt x="581025" y="1408748"/>
                      <a:pt x="581025" y="1469707"/>
                    </a:cubicBezTo>
                    <a:cubicBezTo>
                      <a:pt x="627698" y="1469707"/>
                      <a:pt x="669607" y="1469707"/>
                      <a:pt x="716280" y="1469707"/>
                    </a:cubicBezTo>
                    <a:close/>
                    <a:moveTo>
                      <a:pt x="400050" y="1468755"/>
                    </a:moveTo>
                    <a:cubicBezTo>
                      <a:pt x="447675" y="1468755"/>
                      <a:pt x="491490" y="1468755"/>
                      <a:pt x="536257" y="1468755"/>
                    </a:cubicBezTo>
                    <a:cubicBezTo>
                      <a:pt x="536257" y="1406843"/>
                      <a:pt x="536257" y="1347788"/>
                      <a:pt x="536257" y="1289685"/>
                    </a:cubicBezTo>
                    <a:cubicBezTo>
                      <a:pt x="488632" y="1289685"/>
                      <a:pt x="445770" y="1289685"/>
                      <a:pt x="400050" y="1289685"/>
                    </a:cubicBezTo>
                    <a:cubicBezTo>
                      <a:pt x="400050" y="1349693"/>
                      <a:pt x="400050" y="1406843"/>
                      <a:pt x="400050" y="1468755"/>
                    </a:cubicBezTo>
                    <a:close/>
                    <a:moveTo>
                      <a:pt x="537210" y="449580"/>
                    </a:moveTo>
                    <a:cubicBezTo>
                      <a:pt x="537210" y="388620"/>
                      <a:pt x="537210" y="331470"/>
                      <a:pt x="537210" y="271463"/>
                    </a:cubicBezTo>
                    <a:cubicBezTo>
                      <a:pt x="490538" y="271463"/>
                      <a:pt x="445770" y="271463"/>
                      <a:pt x="401002" y="271463"/>
                    </a:cubicBezTo>
                    <a:cubicBezTo>
                      <a:pt x="401002" y="332422"/>
                      <a:pt x="401002" y="390525"/>
                      <a:pt x="401002" y="449580"/>
                    </a:cubicBezTo>
                    <a:cubicBezTo>
                      <a:pt x="448627" y="449580"/>
                      <a:pt x="492443" y="449580"/>
                      <a:pt x="537210" y="449580"/>
                    </a:cubicBezTo>
                    <a:close/>
                    <a:moveTo>
                      <a:pt x="182880" y="271463"/>
                    </a:moveTo>
                    <a:cubicBezTo>
                      <a:pt x="136207" y="271463"/>
                      <a:pt x="91440" y="271463"/>
                      <a:pt x="47625" y="271463"/>
                    </a:cubicBezTo>
                    <a:cubicBezTo>
                      <a:pt x="47625" y="333375"/>
                      <a:pt x="47625" y="390525"/>
                      <a:pt x="47625" y="448628"/>
                    </a:cubicBezTo>
                    <a:cubicBezTo>
                      <a:pt x="94298" y="448628"/>
                      <a:pt x="138113" y="448628"/>
                      <a:pt x="182880" y="448628"/>
                    </a:cubicBezTo>
                    <a:cubicBezTo>
                      <a:pt x="182880" y="388620"/>
                      <a:pt x="182880" y="330517"/>
                      <a:pt x="182880" y="271463"/>
                    </a:cubicBezTo>
                    <a:close/>
                    <a:moveTo>
                      <a:pt x="580073" y="856297"/>
                    </a:moveTo>
                    <a:cubicBezTo>
                      <a:pt x="627698" y="856297"/>
                      <a:pt x="672465" y="856297"/>
                      <a:pt x="716280" y="856297"/>
                    </a:cubicBezTo>
                    <a:cubicBezTo>
                      <a:pt x="716280" y="794385"/>
                      <a:pt x="716280" y="737235"/>
                      <a:pt x="716280" y="679133"/>
                    </a:cubicBezTo>
                    <a:cubicBezTo>
                      <a:pt x="669607" y="679133"/>
                      <a:pt x="625793" y="679133"/>
                      <a:pt x="580073" y="679133"/>
                    </a:cubicBezTo>
                    <a:cubicBezTo>
                      <a:pt x="580073" y="738188"/>
                      <a:pt x="580073" y="794385"/>
                      <a:pt x="580073" y="856297"/>
                    </a:cubicBezTo>
                    <a:close/>
                    <a:moveTo>
                      <a:pt x="181927" y="857250"/>
                    </a:moveTo>
                    <a:cubicBezTo>
                      <a:pt x="181927" y="793433"/>
                      <a:pt x="181927" y="735330"/>
                      <a:pt x="181927" y="679133"/>
                    </a:cubicBezTo>
                    <a:cubicBezTo>
                      <a:pt x="134302" y="679133"/>
                      <a:pt x="90488" y="679133"/>
                      <a:pt x="46673" y="679133"/>
                    </a:cubicBezTo>
                    <a:cubicBezTo>
                      <a:pt x="46673" y="740093"/>
                      <a:pt x="46673" y="798195"/>
                      <a:pt x="46673" y="857250"/>
                    </a:cubicBezTo>
                    <a:cubicBezTo>
                      <a:pt x="93345" y="857250"/>
                      <a:pt x="137160" y="857250"/>
                      <a:pt x="181927" y="857250"/>
                    </a:cubicBezTo>
                    <a:close/>
                    <a:moveTo>
                      <a:pt x="401955" y="882015"/>
                    </a:moveTo>
                    <a:cubicBezTo>
                      <a:pt x="401955" y="942975"/>
                      <a:pt x="401955" y="1002030"/>
                      <a:pt x="401955" y="1061085"/>
                    </a:cubicBezTo>
                    <a:cubicBezTo>
                      <a:pt x="448627" y="1061085"/>
                      <a:pt x="492443" y="1061085"/>
                      <a:pt x="536257" y="1061085"/>
                    </a:cubicBezTo>
                    <a:cubicBezTo>
                      <a:pt x="536257" y="1000125"/>
                      <a:pt x="536257" y="941070"/>
                      <a:pt x="536257" y="882015"/>
                    </a:cubicBezTo>
                    <a:cubicBezTo>
                      <a:pt x="491490" y="882015"/>
                      <a:pt x="450532" y="882015"/>
                      <a:pt x="401955" y="882015"/>
                    </a:cubicBezTo>
                    <a:close/>
                    <a:moveTo>
                      <a:pt x="182880" y="883920"/>
                    </a:moveTo>
                    <a:cubicBezTo>
                      <a:pt x="134302" y="883920"/>
                      <a:pt x="91440" y="883920"/>
                      <a:pt x="47625" y="883920"/>
                    </a:cubicBezTo>
                    <a:cubicBezTo>
                      <a:pt x="47625" y="944880"/>
                      <a:pt x="47625" y="1002030"/>
                      <a:pt x="47625" y="1061085"/>
                    </a:cubicBezTo>
                    <a:cubicBezTo>
                      <a:pt x="94298" y="1061085"/>
                      <a:pt x="137160" y="1061085"/>
                      <a:pt x="182880" y="1061085"/>
                    </a:cubicBezTo>
                    <a:cubicBezTo>
                      <a:pt x="182880" y="1002030"/>
                      <a:pt x="182880" y="943928"/>
                      <a:pt x="182880" y="883920"/>
                    </a:cubicBezTo>
                    <a:close/>
                    <a:moveTo>
                      <a:pt x="46673" y="1086803"/>
                    </a:moveTo>
                    <a:cubicBezTo>
                      <a:pt x="46673" y="1148715"/>
                      <a:pt x="46673" y="1204913"/>
                      <a:pt x="46673" y="1263968"/>
                    </a:cubicBezTo>
                    <a:cubicBezTo>
                      <a:pt x="92393" y="1263968"/>
                      <a:pt x="136207" y="1263968"/>
                      <a:pt x="181927" y="1263968"/>
                    </a:cubicBezTo>
                    <a:cubicBezTo>
                      <a:pt x="181927" y="1203960"/>
                      <a:pt x="181927" y="1146810"/>
                      <a:pt x="181927" y="1086803"/>
                    </a:cubicBezTo>
                    <a:cubicBezTo>
                      <a:pt x="136207" y="1086803"/>
                      <a:pt x="93345" y="1086803"/>
                      <a:pt x="46673" y="1086803"/>
                    </a:cubicBezTo>
                    <a:close/>
                    <a:moveTo>
                      <a:pt x="45720" y="1669732"/>
                    </a:moveTo>
                    <a:cubicBezTo>
                      <a:pt x="92393" y="1669732"/>
                      <a:pt x="138113" y="1669732"/>
                      <a:pt x="182880" y="1669732"/>
                    </a:cubicBezTo>
                    <a:cubicBezTo>
                      <a:pt x="182880" y="1609725"/>
                      <a:pt x="182880" y="1553528"/>
                      <a:pt x="182880" y="1496378"/>
                    </a:cubicBezTo>
                    <a:cubicBezTo>
                      <a:pt x="135255" y="1496378"/>
                      <a:pt x="91440" y="1496378"/>
                      <a:pt x="45720" y="1496378"/>
                    </a:cubicBezTo>
                    <a:cubicBezTo>
                      <a:pt x="45720" y="1555432"/>
                      <a:pt x="45720" y="1610678"/>
                      <a:pt x="45720" y="1669732"/>
                    </a:cubicBezTo>
                    <a:close/>
                    <a:moveTo>
                      <a:pt x="46673" y="243840"/>
                    </a:moveTo>
                    <a:cubicBezTo>
                      <a:pt x="94298" y="243840"/>
                      <a:pt x="137160" y="243840"/>
                      <a:pt x="181927" y="243840"/>
                    </a:cubicBezTo>
                    <a:cubicBezTo>
                      <a:pt x="181927" y="183833"/>
                      <a:pt x="181927" y="125730"/>
                      <a:pt x="181927" y="68580"/>
                    </a:cubicBezTo>
                    <a:cubicBezTo>
                      <a:pt x="135255" y="68580"/>
                      <a:pt x="91440" y="68580"/>
                      <a:pt x="46673" y="68580"/>
                    </a:cubicBezTo>
                    <a:cubicBezTo>
                      <a:pt x="46673" y="126683"/>
                      <a:pt x="46673" y="183833"/>
                      <a:pt x="46673" y="243840"/>
                    </a:cubicBezTo>
                    <a:close/>
                    <a:moveTo>
                      <a:pt x="401002" y="652463"/>
                    </a:moveTo>
                    <a:cubicBezTo>
                      <a:pt x="448627" y="652463"/>
                      <a:pt x="492443" y="652463"/>
                      <a:pt x="537210" y="652463"/>
                    </a:cubicBezTo>
                    <a:cubicBezTo>
                      <a:pt x="537210" y="592455"/>
                      <a:pt x="537210" y="534353"/>
                      <a:pt x="537210" y="476250"/>
                    </a:cubicBezTo>
                    <a:cubicBezTo>
                      <a:pt x="490538" y="476250"/>
                      <a:pt x="446723" y="476250"/>
                      <a:pt x="401002" y="476250"/>
                    </a:cubicBezTo>
                    <a:cubicBezTo>
                      <a:pt x="401002" y="535305"/>
                      <a:pt x="401002" y="591503"/>
                      <a:pt x="401002" y="652463"/>
                    </a:cubicBezTo>
                    <a:close/>
                    <a:moveTo>
                      <a:pt x="581025" y="475297"/>
                    </a:moveTo>
                    <a:cubicBezTo>
                      <a:pt x="581025" y="535305"/>
                      <a:pt x="581025" y="592455"/>
                      <a:pt x="581025" y="650558"/>
                    </a:cubicBezTo>
                    <a:cubicBezTo>
                      <a:pt x="628650" y="650558"/>
                      <a:pt x="673418" y="650558"/>
                      <a:pt x="717232" y="650558"/>
                    </a:cubicBezTo>
                    <a:cubicBezTo>
                      <a:pt x="717232" y="590550"/>
                      <a:pt x="717232" y="533400"/>
                      <a:pt x="717232" y="475297"/>
                    </a:cubicBezTo>
                    <a:cubicBezTo>
                      <a:pt x="670560" y="475297"/>
                      <a:pt x="626745" y="475297"/>
                      <a:pt x="581025" y="475297"/>
                    </a:cubicBezTo>
                    <a:close/>
                    <a:moveTo>
                      <a:pt x="401955" y="1494473"/>
                    </a:moveTo>
                    <a:cubicBezTo>
                      <a:pt x="401955" y="1555432"/>
                      <a:pt x="401955" y="1613535"/>
                      <a:pt x="401955" y="1671638"/>
                    </a:cubicBezTo>
                    <a:cubicBezTo>
                      <a:pt x="448627" y="1671638"/>
                      <a:pt x="492443" y="1671638"/>
                      <a:pt x="537210" y="1671638"/>
                    </a:cubicBezTo>
                    <a:cubicBezTo>
                      <a:pt x="537210" y="1611630"/>
                      <a:pt x="537210" y="1553528"/>
                      <a:pt x="537210" y="1494473"/>
                    </a:cubicBezTo>
                    <a:cubicBezTo>
                      <a:pt x="491490" y="1494473"/>
                      <a:pt x="448627" y="1494473"/>
                      <a:pt x="401955" y="1494473"/>
                    </a:cubicBezTo>
                    <a:close/>
                    <a:moveTo>
                      <a:pt x="717232" y="68580"/>
                    </a:moveTo>
                    <a:cubicBezTo>
                      <a:pt x="668655" y="68580"/>
                      <a:pt x="624840" y="68580"/>
                      <a:pt x="581977" y="68580"/>
                    </a:cubicBezTo>
                    <a:cubicBezTo>
                      <a:pt x="581977" y="129540"/>
                      <a:pt x="581977" y="186690"/>
                      <a:pt x="581977" y="242888"/>
                    </a:cubicBezTo>
                    <a:cubicBezTo>
                      <a:pt x="628650" y="242888"/>
                      <a:pt x="672465" y="242888"/>
                      <a:pt x="717232" y="242888"/>
                    </a:cubicBezTo>
                    <a:cubicBezTo>
                      <a:pt x="717232" y="183833"/>
                      <a:pt x="717232" y="127635"/>
                      <a:pt x="717232" y="68580"/>
                    </a:cubicBezTo>
                    <a:close/>
                    <a:moveTo>
                      <a:pt x="581977" y="1086803"/>
                    </a:moveTo>
                    <a:cubicBezTo>
                      <a:pt x="581977" y="1148715"/>
                      <a:pt x="581977" y="1205865"/>
                      <a:pt x="581977" y="1262063"/>
                    </a:cubicBezTo>
                    <a:cubicBezTo>
                      <a:pt x="629602" y="1262063"/>
                      <a:pt x="673418" y="1262063"/>
                      <a:pt x="717232" y="1262063"/>
                    </a:cubicBezTo>
                    <a:cubicBezTo>
                      <a:pt x="717232" y="1202055"/>
                      <a:pt x="717232" y="1145857"/>
                      <a:pt x="717232" y="1086803"/>
                    </a:cubicBezTo>
                    <a:cubicBezTo>
                      <a:pt x="671513" y="1086803"/>
                      <a:pt x="627698" y="1086803"/>
                      <a:pt x="581977" y="1086803"/>
                    </a:cubicBezTo>
                    <a:close/>
                    <a:moveTo>
                      <a:pt x="717232" y="1061085"/>
                    </a:moveTo>
                    <a:cubicBezTo>
                      <a:pt x="717232" y="1001078"/>
                      <a:pt x="717232" y="943928"/>
                      <a:pt x="717232" y="883920"/>
                    </a:cubicBezTo>
                    <a:cubicBezTo>
                      <a:pt x="670560" y="883920"/>
                      <a:pt x="625793" y="883920"/>
                      <a:pt x="581025" y="883920"/>
                    </a:cubicBezTo>
                    <a:cubicBezTo>
                      <a:pt x="581025" y="944880"/>
                      <a:pt x="581025" y="1002982"/>
                      <a:pt x="581025" y="1061085"/>
                    </a:cubicBezTo>
                    <a:cubicBezTo>
                      <a:pt x="627698" y="1061085"/>
                      <a:pt x="671513" y="1061085"/>
                      <a:pt x="717232" y="1061085"/>
                    </a:cubicBezTo>
                    <a:close/>
                    <a:moveTo>
                      <a:pt x="225743" y="1287780"/>
                    </a:moveTo>
                    <a:cubicBezTo>
                      <a:pt x="225743" y="1350645"/>
                      <a:pt x="225743" y="1409700"/>
                      <a:pt x="225743" y="1468755"/>
                    </a:cubicBezTo>
                    <a:cubicBezTo>
                      <a:pt x="271463" y="1468755"/>
                      <a:pt x="313373" y="1468755"/>
                      <a:pt x="359093" y="1468755"/>
                    </a:cubicBezTo>
                    <a:cubicBezTo>
                      <a:pt x="359093" y="1407795"/>
                      <a:pt x="359093" y="1348740"/>
                      <a:pt x="359093" y="1287780"/>
                    </a:cubicBezTo>
                    <a:cubicBezTo>
                      <a:pt x="313373" y="1287780"/>
                      <a:pt x="271463" y="1287780"/>
                      <a:pt x="225743" y="1287780"/>
                    </a:cubicBezTo>
                    <a:close/>
                    <a:moveTo>
                      <a:pt x="359093" y="449580"/>
                    </a:moveTo>
                    <a:cubicBezTo>
                      <a:pt x="359093" y="388620"/>
                      <a:pt x="359093" y="330517"/>
                      <a:pt x="359093" y="270510"/>
                    </a:cubicBezTo>
                    <a:cubicBezTo>
                      <a:pt x="312420" y="270510"/>
                      <a:pt x="269557" y="270510"/>
                      <a:pt x="224790" y="270510"/>
                    </a:cubicBezTo>
                    <a:cubicBezTo>
                      <a:pt x="224790" y="331470"/>
                      <a:pt x="224790" y="389572"/>
                      <a:pt x="224790" y="449580"/>
                    </a:cubicBezTo>
                    <a:cubicBezTo>
                      <a:pt x="269557" y="449580"/>
                      <a:pt x="311468" y="449580"/>
                      <a:pt x="359093" y="449580"/>
                    </a:cubicBezTo>
                    <a:close/>
                    <a:moveTo>
                      <a:pt x="225743" y="882015"/>
                    </a:moveTo>
                    <a:cubicBezTo>
                      <a:pt x="225743" y="943928"/>
                      <a:pt x="225743" y="1002982"/>
                      <a:pt x="225743" y="1062038"/>
                    </a:cubicBezTo>
                    <a:cubicBezTo>
                      <a:pt x="272415" y="1062038"/>
                      <a:pt x="314325" y="1062038"/>
                      <a:pt x="359093" y="1062038"/>
                    </a:cubicBezTo>
                    <a:cubicBezTo>
                      <a:pt x="359093" y="1001078"/>
                      <a:pt x="359093" y="942022"/>
                      <a:pt x="359093" y="882015"/>
                    </a:cubicBezTo>
                    <a:cubicBezTo>
                      <a:pt x="314325" y="882015"/>
                      <a:pt x="271463" y="882015"/>
                      <a:pt x="225743" y="882015"/>
                    </a:cubicBezTo>
                    <a:close/>
                    <a:moveTo>
                      <a:pt x="224790" y="856297"/>
                    </a:moveTo>
                    <a:cubicBezTo>
                      <a:pt x="271463" y="856297"/>
                      <a:pt x="315277" y="856297"/>
                      <a:pt x="360045" y="856297"/>
                    </a:cubicBezTo>
                    <a:cubicBezTo>
                      <a:pt x="360045" y="795338"/>
                      <a:pt x="360045" y="738188"/>
                      <a:pt x="360045" y="678180"/>
                    </a:cubicBezTo>
                    <a:cubicBezTo>
                      <a:pt x="314325" y="678180"/>
                      <a:pt x="271463" y="678180"/>
                      <a:pt x="224790" y="678180"/>
                    </a:cubicBezTo>
                    <a:cubicBezTo>
                      <a:pt x="224790" y="738188"/>
                      <a:pt x="224790" y="795338"/>
                      <a:pt x="224790" y="856297"/>
                    </a:cubicBezTo>
                    <a:close/>
                    <a:moveTo>
                      <a:pt x="224790" y="1085850"/>
                    </a:moveTo>
                    <a:cubicBezTo>
                      <a:pt x="224790" y="1147763"/>
                      <a:pt x="224790" y="1204913"/>
                      <a:pt x="224790" y="1262063"/>
                    </a:cubicBezTo>
                    <a:cubicBezTo>
                      <a:pt x="271463" y="1262063"/>
                      <a:pt x="315277" y="1262063"/>
                      <a:pt x="358140" y="1262063"/>
                    </a:cubicBezTo>
                    <a:cubicBezTo>
                      <a:pt x="358140" y="1202055"/>
                      <a:pt x="358140" y="1143953"/>
                      <a:pt x="358140" y="1085850"/>
                    </a:cubicBezTo>
                    <a:cubicBezTo>
                      <a:pt x="312420" y="1085850"/>
                      <a:pt x="270510" y="1085850"/>
                      <a:pt x="224790" y="1085850"/>
                    </a:cubicBezTo>
                    <a:close/>
                    <a:moveTo>
                      <a:pt x="223838" y="1669732"/>
                    </a:moveTo>
                    <a:cubicBezTo>
                      <a:pt x="269557" y="1669732"/>
                      <a:pt x="314325" y="1669732"/>
                      <a:pt x="359093" y="1669732"/>
                    </a:cubicBezTo>
                    <a:cubicBezTo>
                      <a:pt x="359093" y="1609725"/>
                      <a:pt x="359093" y="1551623"/>
                      <a:pt x="359093" y="1494473"/>
                    </a:cubicBezTo>
                    <a:cubicBezTo>
                      <a:pt x="312420" y="1494473"/>
                      <a:pt x="268605" y="1494473"/>
                      <a:pt x="223838" y="1494473"/>
                    </a:cubicBezTo>
                    <a:cubicBezTo>
                      <a:pt x="223838" y="1554480"/>
                      <a:pt x="223838" y="1610678"/>
                      <a:pt x="223838" y="1669732"/>
                    </a:cubicBezTo>
                    <a:close/>
                    <a:moveTo>
                      <a:pt x="223838" y="651510"/>
                    </a:moveTo>
                    <a:cubicBezTo>
                      <a:pt x="271463" y="651510"/>
                      <a:pt x="315277" y="651510"/>
                      <a:pt x="359093" y="651510"/>
                    </a:cubicBezTo>
                    <a:cubicBezTo>
                      <a:pt x="359093" y="591503"/>
                      <a:pt x="359093" y="534353"/>
                      <a:pt x="359093" y="475297"/>
                    </a:cubicBezTo>
                    <a:cubicBezTo>
                      <a:pt x="312420" y="475297"/>
                      <a:pt x="268605" y="475297"/>
                      <a:pt x="223838" y="475297"/>
                    </a:cubicBezTo>
                    <a:cubicBezTo>
                      <a:pt x="223838" y="535305"/>
                      <a:pt x="223838" y="591503"/>
                      <a:pt x="223838" y="651510"/>
                    </a:cubicBezTo>
                    <a:close/>
                    <a:moveTo>
                      <a:pt x="223838" y="243840"/>
                    </a:moveTo>
                    <a:cubicBezTo>
                      <a:pt x="271463" y="243840"/>
                      <a:pt x="314325" y="243840"/>
                      <a:pt x="358140" y="243840"/>
                    </a:cubicBezTo>
                    <a:cubicBezTo>
                      <a:pt x="358140" y="183833"/>
                      <a:pt x="358140" y="126683"/>
                      <a:pt x="358140" y="68580"/>
                    </a:cubicBezTo>
                    <a:cubicBezTo>
                      <a:pt x="311468" y="68580"/>
                      <a:pt x="267652" y="68580"/>
                      <a:pt x="223838" y="68580"/>
                    </a:cubicBezTo>
                    <a:cubicBezTo>
                      <a:pt x="223838" y="128588"/>
                      <a:pt x="223838" y="185738"/>
                      <a:pt x="223838" y="243840"/>
                    </a:cubicBezTo>
                    <a:close/>
                  </a:path>
                </a:pathLst>
              </a:custGeom>
              <a:grpFill/>
              <a:ln w="9525" cap="flat">
                <a:noFill/>
                <a:prstDash val="solid"/>
                <a:miter/>
              </a:ln>
            </p:spPr>
            <p:txBody>
              <a:bodyPr rtlCol="0" anchor="ctr"/>
              <a:lstStyle/>
              <a:p>
                <a:endParaRPr lang="en-US" sz="1463"/>
              </a:p>
            </p:txBody>
          </p:sp>
          <p:sp>
            <p:nvSpPr>
              <p:cNvPr id="142" name="Freeform: Shape 141">
                <a:extLst>
                  <a:ext uri="{FF2B5EF4-FFF2-40B4-BE49-F238E27FC236}">
                    <a16:creationId xmlns:a16="http://schemas.microsoft.com/office/drawing/2014/main" id="{C7515664-104D-4A01-BC4F-5FBEFA63E4DC}"/>
                  </a:ext>
                </a:extLst>
              </p:cNvPr>
              <p:cNvSpPr/>
              <p:nvPr/>
            </p:nvSpPr>
            <p:spPr>
              <a:xfrm>
                <a:off x="8182689" y="2589848"/>
                <a:ext cx="771525" cy="495300"/>
              </a:xfrm>
              <a:custGeom>
                <a:avLst/>
                <a:gdLst>
                  <a:gd name="connsiteX0" fmla="*/ 238 w 771525"/>
                  <a:gd name="connsiteY0" fmla="*/ 496253 h 495300"/>
                  <a:gd name="connsiteX1" fmla="*/ 1191 w 771525"/>
                  <a:gd name="connsiteY1" fmla="*/ 94298 h 495300"/>
                  <a:gd name="connsiteX2" fmla="*/ 28813 w 771525"/>
                  <a:gd name="connsiteY2" fmla="*/ 60007 h 495300"/>
                  <a:gd name="connsiteX3" fmla="*/ 741283 w 771525"/>
                  <a:gd name="connsiteY3" fmla="*/ 60007 h 495300"/>
                  <a:gd name="connsiteX4" fmla="*/ 770811 w 771525"/>
                  <a:gd name="connsiteY4" fmla="*/ 97155 h 495300"/>
                  <a:gd name="connsiteX5" fmla="*/ 771763 w 771525"/>
                  <a:gd name="connsiteY5" fmla="*/ 495300 h 495300"/>
                  <a:gd name="connsiteX6" fmla="*/ 238 w 771525"/>
                  <a:gd name="connsiteY6" fmla="*/ 496253 h 495300"/>
                  <a:gd name="connsiteX7" fmla="*/ 231696 w 771525"/>
                  <a:gd name="connsiteY7" fmla="*/ 481965 h 495300"/>
                  <a:gd name="connsiteX8" fmla="*/ 538401 w 771525"/>
                  <a:gd name="connsiteY8" fmla="*/ 481965 h 495300"/>
                  <a:gd name="connsiteX9" fmla="*/ 538401 w 771525"/>
                  <a:gd name="connsiteY9" fmla="*/ 214312 h 495300"/>
                  <a:gd name="connsiteX10" fmla="*/ 231696 w 771525"/>
                  <a:gd name="connsiteY10" fmla="*/ 214312 h 495300"/>
                  <a:gd name="connsiteX11" fmla="*/ 231696 w 771525"/>
                  <a:gd name="connsiteY11" fmla="*/ 481965 h 495300"/>
                  <a:gd name="connsiteX12" fmla="*/ 740331 w 771525"/>
                  <a:gd name="connsiteY12" fmla="*/ 481965 h 495300"/>
                  <a:gd name="connsiteX13" fmla="*/ 740331 w 771525"/>
                  <a:gd name="connsiteY13" fmla="*/ 257175 h 495300"/>
                  <a:gd name="connsiteX14" fmla="*/ 566976 w 771525"/>
                  <a:gd name="connsiteY14" fmla="*/ 218123 h 495300"/>
                  <a:gd name="connsiteX15" fmla="*/ 566976 w 771525"/>
                  <a:gd name="connsiteY15" fmla="*/ 481965 h 495300"/>
                  <a:gd name="connsiteX16" fmla="*/ 740331 w 771525"/>
                  <a:gd name="connsiteY16" fmla="*/ 481965 h 495300"/>
                  <a:gd name="connsiteX17" fmla="*/ 203121 w 771525"/>
                  <a:gd name="connsiteY17" fmla="*/ 218123 h 495300"/>
                  <a:gd name="connsiteX18" fmla="*/ 45006 w 771525"/>
                  <a:gd name="connsiteY18" fmla="*/ 255270 h 495300"/>
                  <a:gd name="connsiteX19" fmla="*/ 29766 w 771525"/>
                  <a:gd name="connsiteY19" fmla="*/ 283845 h 495300"/>
                  <a:gd name="connsiteX20" fmla="*/ 28813 w 771525"/>
                  <a:gd name="connsiteY20" fmla="*/ 481012 h 495300"/>
                  <a:gd name="connsiteX21" fmla="*/ 203121 w 771525"/>
                  <a:gd name="connsiteY21" fmla="*/ 481012 h 495300"/>
                  <a:gd name="connsiteX22" fmla="*/ 203121 w 771525"/>
                  <a:gd name="connsiteY22" fmla="*/ 218123 h 495300"/>
                  <a:gd name="connsiteX23" fmla="*/ 231696 w 771525"/>
                  <a:gd name="connsiteY23" fmla="*/ 190500 h 495300"/>
                  <a:gd name="connsiteX24" fmla="*/ 538401 w 771525"/>
                  <a:gd name="connsiteY24" fmla="*/ 190500 h 495300"/>
                  <a:gd name="connsiteX25" fmla="*/ 538401 w 771525"/>
                  <a:gd name="connsiteY25" fmla="*/ 101917 h 495300"/>
                  <a:gd name="connsiteX26" fmla="*/ 231696 w 771525"/>
                  <a:gd name="connsiteY26" fmla="*/ 101917 h 495300"/>
                  <a:gd name="connsiteX27" fmla="*/ 231696 w 771525"/>
                  <a:gd name="connsiteY27" fmla="*/ 190500 h 495300"/>
                  <a:gd name="connsiteX28" fmla="*/ 751761 w 771525"/>
                  <a:gd name="connsiteY28" fmla="*/ 240030 h 495300"/>
                  <a:gd name="connsiteX29" fmla="*/ 724138 w 771525"/>
                  <a:gd name="connsiteY29" fmla="*/ 153352 h 495300"/>
                  <a:gd name="connsiteX30" fmla="*/ 566976 w 771525"/>
                  <a:gd name="connsiteY30" fmla="*/ 108585 h 495300"/>
                  <a:gd name="connsiteX31" fmla="*/ 566976 w 771525"/>
                  <a:gd name="connsiteY31" fmla="*/ 199073 h 495300"/>
                  <a:gd name="connsiteX32" fmla="*/ 751761 w 771525"/>
                  <a:gd name="connsiteY32" fmla="*/ 240030 h 495300"/>
                  <a:gd name="connsiteX33" fmla="*/ 202168 w 771525"/>
                  <a:gd name="connsiteY33" fmla="*/ 110490 h 495300"/>
                  <a:gd name="connsiteX34" fmla="*/ 98346 w 771525"/>
                  <a:gd name="connsiteY34" fmla="*/ 133350 h 495300"/>
                  <a:gd name="connsiteX35" fmla="*/ 33575 w 771525"/>
                  <a:gd name="connsiteY35" fmla="*/ 237173 h 495300"/>
                  <a:gd name="connsiteX36" fmla="*/ 202168 w 771525"/>
                  <a:gd name="connsiteY36" fmla="*/ 200025 h 495300"/>
                  <a:gd name="connsiteX37" fmla="*/ 202168 w 771525"/>
                  <a:gd name="connsiteY37" fmla="*/ 11049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1525" h="495300">
                    <a:moveTo>
                      <a:pt x="238" y="496253"/>
                    </a:moveTo>
                    <a:cubicBezTo>
                      <a:pt x="238" y="360045"/>
                      <a:pt x="-714" y="227648"/>
                      <a:pt x="1191" y="94298"/>
                    </a:cubicBezTo>
                    <a:cubicBezTo>
                      <a:pt x="1191" y="82867"/>
                      <a:pt x="16431" y="64770"/>
                      <a:pt x="28813" y="60007"/>
                    </a:cubicBezTo>
                    <a:cubicBezTo>
                      <a:pt x="265986" y="-20002"/>
                      <a:pt x="504111" y="-20002"/>
                      <a:pt x="741283" y="60007"/>
                    </a:cubicBezTo>
                    <a:cubicBezTo>
                      <a:pt x="754618" y="64770"/>
                      <a:pt x="769858" y="84773"/>
                      <a:pt x="770811" y="97155"/>
                    </a:cubicBezTo>
                    <a:cubicBezTo>
                      <a:pt x="772716" y="228600"/>
                      <a:pt x="771763" y="360045"/>
                      <a:pt x="771763" y="495300"/>
                    </a:cubicBezTo>
                    <a:cubicBezTo>
                      <a:pt x="515541" y="496253"/>
                      <a:pt x="261223" y="496253"/>
                      <a:pt x="238" y="496253"/>
                    </a:cubicBezTo>
                    <a:close/>
                    <a:moveTo>
                      <a:pt x="231696" y="481965"/>
                    </a:moveTo>
                    <a:cubicBezTo>
                      <a:pt x="336471" y="481965"/>
                      <a:pt x="437436" y="481965"/>
                      <a:pt x="538401" y="481965"/>
                    </a:cubicBezTo>
                    <a:cubicBezTo>
                      <a:pt x="538401" y="392430"/>
                      <a:pt x="538401" y="305753"/>
                      <a:pt x="538401" y="214312"/>
                    </a:cubicBezTo>
                    <a:cubicBezTo>
                      <a:pt x="434578" y="214312"/>
                      <a:pt x="333613" y="214312"/>
                      <a:pt x="231696" y="214312"/>
                    </a:cubicBezTo>
                    <a:cubicBezTo>
                      <a:pt x="231696" y="307657"/>
                      <a:pt x="231696" y="392430"/>
                      <a:pt x="231696" y="481965"/>
                    </a:cubicBezTo>
                    <a:close/>
                    <a:moveTo>
                      <a:pt x="740331" y="481965"/>
                    </a:moveTo>
                    <a:cubicBezTo>
                      <a:pt x="740331" y="404812"/>
                      <a:pt x="740331" y="332423"/>
                      <a:pt x="740331" y="257175"/>
                    </a:cubicBezTo>
                    <a:cubicBezTo>
                      <a:pt x="682228" y="243840"/>
                      <a:pt x="626031" y="231457"/>
                      <a:pt x="566976" y="218123"/>
                    </a:cubicBezTo>
                    <a:cubicBezTo>
                      <a:pt x="566976" y="309562"/>
                      <a:pt x="566976" y="394335"/>
                      <a:pt x="566976" y="481965"/>
                    </a:cubicBezTo>
                    <a:cubicBezTo>
                      <a:pt x="625078" y="481965"/>
                      <a:pt x="681276" y="481965"/>
                      <a:pt x="740331" y="481965"/>
                    </a:cubicBezTo>
                    <a:close/>
                    <a:moveTo>
                      <a:pt x="203121" y="218123"/>
                    </a:moveTo>
                    <a:cubicBezTo>
                      <a:pt x="147876" y="230505"/>
                      <a:pt x="96441" y="240982"/>
                      <a:pt x="45006" y="255270"/>
                    </a:cubicBezTo>
                    <a:cubicBezTo>
                      <a:pt x="37386" y="257175"/>
                      <a:pt x="29766" y="274320"/>
                      <a:pt x="29766" y="283845"/>
                    </a:cubicBezTo>
                    <a:cubicBezTo>
                      <a:pt x="28813" y="348615"/>
                      <a:pt x="28813" y="413385"/>
                      <a:pt x="28813" y="481012"/>
                    </a:cubicBezTo>
                    <a:cubicBezTo>
                      <a:pt x="88821" y="481012"/>
                      <a:pt x="145018" y="481012"/>
                      <a:pt x="203121" y="481012"/>
                    </a:cubicBezTo>
                    <a:cubicBezTo>
                      <a:pt x="203121" y="395287"/>
                      <a:pt x="203121" y="310515"/>
                      <a:pt x="203121" y="218123"/>
                    </a:cubicBezTo>
                    <a:close/>
                    <a:moveTo>
                      <a:pt x="231696" y="190500"/>
                    </a:moveTo>
                    <a:cubicBezTo>
                      <a:pt x="336471" y="190500"/>
                      <a:pt x="436483" y="190500"/>
                      <a:pt x="538401" y="190500"/>
                    </a:cubicBezTo>
                    <a:cubicBezTo>
                      <a:pt x="538401" y="162877"/>
                      <a:pt x="538401" y="136207"/>
                      <a:pt x="538401" y="101917"/>
                    </a:cubicBezTo>
                    <a:cubicBezTo>
                      <a:pt x="435531" y="101917"/>
                      <a:pt x="333613" y="101917"/>
                      <a:pt x="231696" y="101917"/>
                    </a:cubicBezTo>
                    <a:cubicBezTo>
                      <a:pt x="231696" y="136207"/>
                      <a:pt x="231696" y="162877"/>
                      <a:pt x="231696" y="190500"/>
                    </a:cubicBezTo>
                    <a:close/>
                    <a:moveTo>
                      <a:pt x="751761" y="240030"/>
                    </a:moveTo>
                    <a:cubicBezTo>
                      <a:pt x="741283" y="205740"/>
                      <a:pt x="741283" y="160973"/>
                      <a:pt x="724138" y="153352"/>
                    </a:cubicBezTo>
                    <a:cubicBezTo>
                      <a:pt x="676513" y="130492"/>
                      <a:pt x="621268" y="122873"/>
                      <a:pt x="566976" y="108585"/>
                    </a:cubicBezTo>
                    <a:cubicBezTo>
                      <a:pt x="566976" y="144780"/>
                      <a:pt x="566976" y="172402"/>
                      <a:pt x="566976" y="199073"/>
                    </a:cubicBezTo>
                    <a:cubicBezTo>
                      <a:pt x="626031" y="211455"/>
                      <a:pt x="681276" y="223837"/>
                      <a:pt x="751761" y="240030"/>
                    </a:cubicBezTo>
                    <a:close/>
                    <a:moveTo>
                      <a:pt x="202168" y="110490"/>
                    </a:moveTo>
                    <a:cubicBezTo>
                      <a:pt x="165021" y="118110"/>
                      <a:pt x="130731" y="124777"/>
                      <a:pt x="98346" y="133350"/>
                    </a:cubicBezTo>
                    <a:cubicBezTo>
                      <a:pt x="22146" y="153352"/>
                      <a:pt x="21193" y="157163"/>
                      <a:pt x="33575" y="237173"/>
                    </a:cubicBezTo>
                    <a:cubicBezTo>
                      <a:pt x="89773" y="224790"/>
                      <a:pt x="145971" y="212407"/>
                      <a:pt x="202168" y="200025"/>
                    </a:cubicBezTo>
                    <a:cubicBezTo>
                      <a:pt x="202168" y="168592"/>
                      <a:pt x="202168" y="140970"/>
                      <a:pt x="202168" y="110490"/>
                    </a:cubicBezTo>
                    <a:close/>
                  </a:path>
                </a:pathLst>
              </a:custGeom>
              <a:grpFill/>
              <a:ln w="9525" cap="flat">
                <a:noFill/>
                <a:prstDash val="solid"/>
                <a:miter/>
              </a:ln>
            </p:spPr>
            <p:txBody>
              <a:bodyPr rtlCol="0" anchor="ctr"/>
              <a:lstStyle/>
              <a:p>
                <a:endParaRPr lang="en-US" sz="1463"/>
              </a:p>
            </p:txBody>
          </p:sp>
        </p:grpSp>
        <p:grpSp>
          <p:nvGrpSpPr>
            <p:cNvPr id="143" name="Group 142">
              <a:extLst>
                <a:ext uri="{FF2B5EF4-FFF2-40B4-BE49-F238E27FC236}">
                  <a16:creationId xmlns:a16="http://schemas.microsoft.com/office/drawing/2014/main" id="{83B03AB0-13EC-4A96-9BAF-B65BA53AB815}"/>
                </a:ext>
              </a:extLst>
            </p:cNvPr>
            <p:cNvGrpSpPr/>
            <p:nvPr/>
          </p:nvGrpSpPr>
          <p:grpSpPr>
            <a:xfrm>
              <a:off x="2154382" y="5398681"/>
              <a:ext cx="173438" cy="1076014"/>
              <a:chOff x="6536055" y="2275523"/>
              <a:chExt cx="476250" cy="2954655"/>
            </a:xfrm>
            <a:solidFill>
              <a:schemeClr val="accent4"/>
            </a:solidFill>
          </p:grpSpPr>
          <p:sp>
            <p:nvSpPr>
              <p:cNvPr id="144" name="Freeform: Shape 143">
                <a:extLst>
                  <a:ext uri="{FF2B5EF4-FFF2-40B4-BE49-F238E27FC236}">
                    <a16:creationId xmlns:a16="http://schemas.microsoft.com/office/drawing/2014/main" id="{9D1F0AAE-0D9C-49B2-A4ED-BB467E7033A2}"/>
                  </a:ext>
                </a:extLst>
              </p:cNvPr>
              <p:cNvSpPr/>
              <p:nvPr/>
            </p:nvSpPr>
            <p:spPr>
              <a:xfrm>
                <a:off x="6536055" y="2925128"/>
                <a:ext cx="476250" cy="230505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grpFill/>
              <a:ln w="9525" cap="flat">
                <a:noFill/>
                <a:prstDash val="solid"/>
                <a:miter/>
              </a:ln>
            </p:spPr>
            <p:txBody>
              <a:bodyPr rtlCol="0" anchor="ctr"/>
              <a:lstStyle/>
              <a:p>
                <a:endParaRPr lang="en-US" sz="1463"/>
              </a:p>
            </p:txBody>
          </p:sp>
          <p:sp>
            <p:nvSpPr>
              <p:cNvPr id="145" name="Freeform: Shape 144">
                <a:extLst>
                  <a:ext uri="{FF2B5EF4-FFF2-40B4-BE49-F238E27FC236}">
                    <a16:creationId xmlns:a16="http://schemas.microsoft.com/office/drawing/2014/main" id="{0DD9361F-AEFE-4848-8330-D8B7CCFAF2CB}"/>
                  </a:ext>
                </a:extLst>
              </p:cNvPr>
              <p:cNvSpPr/>
              <p:nvPr/>
            </p:nvSpPr>
            <p:spPr>
              <a:xfrm>
                <a:off x="6536055" y="2628900"/>
                <a:ext cx="476250" cy="276225"/>
              </a:xfrm>
              <a:custGeom>
                <a:avLst/>
                <a:gdLst>
                  <a:gd name="connsiteX0" fmla="*/ 0 w 476250"/>
                  <a:gd name="connsiteY0" fmla="*/ 277178 h 276225"/>
                  <a:gd name="connsiteX1" fmla="*/ 0 w 476250"/>
                  <a:gd name="connsiteY1" fmla="*/ 0 h 276225"/>
                  <a:gd name="connsiteX2" fmla="*/ 478155 w 476250"/>
                  <a:gd name="connsiteY2" fmla="*/ 0 h 276225"/>
                  <a:gd name="connsiteX3" fmla="*/ 478155 w 476250"/>
                  <a:gd name="connsiteY3" fmla="*/ 277178 h 276225"/>
                  <a:gd name="connsiteX4" fmla="*/ 0 w 476250"/>
                  <a:gd name="connsiteY4" fmla="*/ 277178 h 276225"/>
                  <a:gd name="connsiteX5" fmla="*/ 448627 w 476250"/>
                  <a:gd name="connsiteY5" fmla="*/ 119063 h 276225"/>
                  <a:gd name="connsiteX6" fmla="*/ 383857 w 476250"/>
                  <a:gd name="connsiteY6" fmla="*/ 34290 h 276225"/>
                  <a:gd name="connsiteX7" fmla="*/ 93345 w 476250"/>
                  <a:gd name="connsiteY7" fmla="*/ 34290 h 276225"/>
                  <a:gd name="connsiteX8" fmla="*/ 32385 w 476250"/>
                  <a:gd name="connsiteY8" fmla="*/ 119063 h 276225"/>
                  <a:gd name="connsiteX9" fmla="*/ 448627 w 476250"/>
                  <a:gd name="connsiteY9" fmla="*/ 119063 h 276225"/>
                  <a:gd name="connsiteX10" fmla="*/ 451485 w 476250"/>
                  <a:gd name="connsiteY10" fmla="*/ 152400 h 276225"/>
                  <a:gd name="connsiteX11" fmla="*/ 255270 w 476250"/>
                  <a:gd name="connsiteY11" fmla="*/ 152400 h 276225"/>
                  <a:gd name="connsiteX12" fmla="*/ 255270 w 476250"/>
                  <a:gd name="connsiteY12" fmla="*/ 242888 h 276225"/>
                  <a:gd name="connsiteX13" fmla="*/ 451485 w 476250"/>
                  <a:gd name="connsiteY13" fmla="*/ 242888 h 276225"/>
                  <a:gd name="connsiteX14" fmla="*/ 451485 w 476250"/>
                  <a:gd name="connsiteY14" fmla="*/ 152400 h 276225"/>
                  <a:gd name="connsiteX15" fmla="*/ 26670 w 476250"/>
                  <a:gd name="connsiteY15" fmla="*/ 242888 h 276225"/>
                  <a:gd name="connsiteX16" fmla="*/ 222885 w 476250"/>
                  <a:gd name="connsiteY16" fmla="*/ 242888 h 276225"/>
                  <a:gd name="connsiteX17" fmla="*/ 222885 w 476250"/>
                  <a:gd name="connsiteY17" fmla="*/ 149542 h 276225"/>
                  <a:gd name="connsiteX18" fmla="*/ 125730 w 476250"/>
                  <a:gd name="connsiteY18" fmla="*/ 149542 h 276225"/>
                  <a:gd name="connsiteX19" fmla="*/ 26670 w 476250"/>
                  <a:gd name="connsiteY19" fmla="*/ 149542 h 276225"/>
                  <a:gd name="connsiteX20" fmla="*/ 26670 w 476250"/>
                  <a:gd name="connsiteY20" fmla="*/ 2428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276225">
                    <a:moveTo>
                      <a:pt x="0" y="277178"/>
                    </a:moveTo>
                    <a:cubicBezTo>
                      <a:pt x="0" y="184785"/>
                      <a:pt x="0" y="93345"/>
                      <a:pt x="0" y="0"/>
                    </a:cubicBezTo>
                    <a:cubicBezTo>
                      <a:pt x="160020" y="0"/>
                      <a:pt x="317182" y="0"/>
                      <a:pt x="478155" y="0"/>
                    </a:cubicBezTo>
                    <a:cubicBezTo>
                      <a:pt x="478155" y="92392"/>
                      <a:pt x="478155" y="183833"/>
                      <a:pt x="478155" y="277178"/>
                    </a:cubicBezTo>
                    <a:cubicBezTo>
                      <a:pt x="318135" y="277178"/>
                      <a:pt x="160020" y="277178"/>
                      <a:pt x="0" y="277178"/>
                    </a:cubicBezTo>
                    <a:close/>
                    <a:moveTo>
                      <a:pt x="448627" y="119063"/>
                    </a:moveTo>
                    <a:cubicBezTo>
                      <a:pt x="461010" y="40005"/>
                      <a:pt x="456247" y="34290"/>
                      <a:pt x="383857" y="34290"/>
                    </a:cubicBezTo>
                    <a:cubicBezTo>
                      <a:pt x="286702" y="34290"/>
                      <a:pt x="190500" y="34290"/>
                      <a:pt x="93345" y="34290"/>
                    </a:cubicBezTo>
                    <a:cubicBezTo>
                      <a:pt x="21907" y="34290"/>
                      <a:pt x="11430" y="48577"/>
                      <a:pt x="32385" y="119063"/>
                    </a:cubicBezTo>
                    <a:cubicBezTo>
                      <a:pt x="170497" y="119063"/>
                      <a:pt x="308610" y="119063"/>
                      <a:pt x="448627" y="119063"/>
                    </a:cubicBezTo>
                    <a:close/>
                    <a:moveTo>
                      <a:pt x="451485" y="152400"/>
                    </a:moveTo>
                    <a:cubicBezTo>
                      <a:pt x="382905" y="152400"/>
                      <a:pt x="320993" y="152400"/>
                      <a:pt x="255270" y="152400"/>
                    </a:cubicBezTo>
                    <a:cubicBezTo>
                      <a:pt x="255270" y="183833"/>
                      <a:pt x="255270" y="213360"/>
                      <a:pt x="255270" y="242888"/>
                    </a:cubicBezTo>
                    <a:cubicBezTo>
                      <a:pt x="321945" y="242888"/>
                      <a:pt x="385763" y="242888"/>
                      <a:pt x="451485" y="242888"/>
                    </a:cubicBezTo>
                    <a:cubicBezTo>
                      <a:pt x="451485" y="210503"/>
                      <a:pt x="451485" y="182880"/>
                      <a:pt x="451485" y="152400"/>
                    </a:cubicBezTo>
                    <a:close/>
                    <a:moveTo>
                      <a:pt x="26670" y="242888"/>
                    </a:moveTo>
                    <a:cubicBezTo>
                      <a:pt x="95250" y="242888"/>
                      <a:pt x="158115" y="242888"/>
                      <a:pt x="222885" y="242888"/>
                    </a:cubicBezTo>
                    <a:cubicBezTo>
                      <a:pt x="222885" y="211455"/>
                      <a:pt x="222885" y="181928"/>
                      <a:pt x="222885" y="149542"/>
                    </a:cubicBezTo>
                    <a:cubicBezTo>
                      <a:pt x="188595" y="149542"/>
                      <a:pt x="157163" y="149542"/>
                      <a:pt x="125730" y="149542"/>
                    </a:cubicBezTo>
                    <a:cubicBezTo>
                      <a:pt x="93345" y="149542"/>
                      <a:pt x="60960" y="149542"/>
                      <a:pt x="26670" y="149542"/>
                    </a:cubicBezTo>
                    <a:cubicBezTo>
                      <a:pt x="26670" y="183833"/>
                      <a:pt x="26670" y="211455"/>
                      <a:pt x="26670" y="242888"/>
                    </a:cubicBezTo>
                    <a:close/>
                  </a:path>
                </a:pathLst>
              </a:custGeom>
              <a:grpFill/>
              <a:ln w="9525" cap="flat">
                <a:noFill/>
                <a:prstDash val="solid"/>
                <a:miter/>
              </a:ln>
            </p:spPr>
            <p:txBody>
              <a:bodyPr rtlCol="0" anchor="ctr"/>
              <a:lstStyle/>
              <a:p>
                <a:endParaRPr lang="en-US" sz="1463"/>
              </a:p>
            </p:txBody>
          </p:sp>
          <p:sp>
            <p:nvSpPr>
              <p:cNvPr id="146" name="Freeform: Shape 145">
                <a:extLst>
                  <a:ext uri="{FF2B5EF4-FFF2-40B4-BE49-F238E27FC236}">
                    <a16:creationId xmlns:a16="http://schemas.microsoft.com/office/drawing/2014/main" id="{C80364B1-B7D8-403C-B5F0-5165D4AA5F13}"/>
                  </a:ext>
                </a:extLst>
              </p:cNvPr>
              <p:cNvSpPr/>
              <p:nvPr/>
            </p:nvSpPr>
            <p:spPr>
              <a:xfrm>
                <a:off x="6557010" y="2275523"/>
                <a:ext cx="152400" cy="333375"/>
              </a:xfrm>
              <a:custGeom>
                <a:avLst/>
                <a:gdLst>
                  <a:gd name="connsiteX0" fmla="*/ 159068 w 152400"/>
                  <a:gd name="connsiteY0" fmla="*/ 339090 h 333375"/>
                  <a:gd name="connsiteX1" fmla="*/ 0 w 152400"/>
                  <a:gd name="connsiteY1" fmla="*/ 339090 h 333375"/>
                  <a:gd name="connsiteX2" fmla="*/ 24765 w 152400"/>
                  <a:gd name="connsiteY2" fmla="*/ 952 h 333375"/>
                  <a:gd name="connsiteX3" fmla="*/ 39053 w 152400"/>
                  <a:gd name="connsiteY3" fmla="*/ 0 h 333375"/>
                  <a:gd name="connsiteX4" fmla="*/ 39053 w 152400"/>
                  <a:gd name="connsiteY4" fmla="*/ 223838 h 333375"/>
                  <a:gd name="connsiteX5" fmla="*/ 159068 w 152400"/>
                  <a:gd name="connsiteY5" fmla="*/ 223838 h 333375"/>
                  <a:gd name="connsiteX6" fmla="*/ 159068 w 152400"/>
                  <a:gd name="connsiteY6" fmla="*/ 33909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33375">
                    <a:moveTo>
                      <a:pt x="159068" y="339090"/>
                    </a:moveTo>
                    <a:cubicBezTo>
                      <a:pt x="104775" y="339090"/>
                      <a:pt x="56197" y="339090"/>
                      <a:pt x="0" y="339090"/>
                    </a:cubicBezTo>
                    <a:cubicBezTo>
                      <a:pt x="8572" y="224790"/>
                      <a:pt x="17145" y="113348"/>
                      <a:pt x="24765" y="952"/>
                    </a:cubicBezTo>
                    <a:cubicBezTo>
                      <a:pt x="29528" y="952"/>
                      <a:pt x="34290" y="952"/>
                      <a:pt x="39053" y="0"/>
                    </a:cubicBezTo>
                    <a:cubicBezTo>
                      <a:pt x="39053" y="73342"/>
                      <a:pt x="39053" y="145732"/>
                      <a:pt x="39053" y="223838"/>
                    </a:cubicBezTo>
                    <a:cubicBezTo>
                      <a:pt x="84772" y="223838"/>
                      <a:pt x="120015" y="223838"/>
                      <a:pt x="159068" y="223838"/>
                    </a:cubicBezTo>
                    <a:cubicBezTo>
                      <a:pt x="159068" y="263842"/>
                      <a:pt x="159068" y="300038"/>
                      <a:pt x="159068" y="339090"/>
                    </a:cubicBezTo>
                    <a:close/>
                  </a:path>
                </a:pathLst>
              </a:custGeom>
              <a:grpFill/>
              <a:ln w="9525" cap="flat">
                <a:noFill/>
                <a:prstDash val="solid"/>
                <a:miter/>
              </a:ln>
            </p:spPr>
            <p:txBody>
              <a:bodyPr rtlCol="0" anchor="ctr"/>
              <a:lstStyle/>
              <a:p>
                <a:endParaRPr lang="en-US" sz="1463"/>
              </a:p>
            </p:txBody>
          </p:sp>
        </p:grpSp>
        <p:grpSp>
          <p:nvGrpSpPr>
            <p:cNvPr id="147" name="Group 146">
              <a:extLst>
                <a:ext uri="{FF2B5EF4-FFF2-40B4-BE49-F238E27FC236}">
                  <a16:creationId xmlns:a16="http://schemas.microsoft.com/office/drawing/2014/main" id="{30D9355E-819F-432E-9BB2-72FD0FAF5873}"/>
                </a:ext>
              </a:extLst>
            </p:cNvPr>
            <p:cNvGrpSpPr/>
            <p:nvPr/>
          </p:nvGrpSpPr>
          <p:grpSpPr>
            <a:xfrm>
              <a:off x="2334883" y="5139563"/>
              <a:ext cx="256690" cy="1335132"/>
              <a:chOff x="7217093" y="1562100"/>
              <a:chExt cx="704850" cy="3666173"/>
            </a:xfrm>
            <a:solidFill>
              <a:schemeClr val="accent4"/>
            </a:solidFill>
          </p:grpSpPr>
          <p:sp>
            <p:nvSpPr>
              <p:cNvPr id="148" name="Freeform: Shape 147">
                <a:extLst>
                  <a:ext uri="{FF2B5EF4-FFF2-40B4-BE49-F238E27FC236}">
                    <a16:creationId xmlns:a16="http://schemas.microsoft.com/office/drawing/2014/main" id="{9BB3112F-EF66-4F93-9323-AFFA25BFCC92}"/>
                  </a:ext>
                </a:extLst>
              </p:cNvPr>
              <p:cNvSpPr/>
              <p:nvPr/>
            </p:nvSpPr>
            <p:spPr>
              <a:xfrm>
                <a:off x="7217093" y="2761298"/>
                <a:ext cx="704850" cy="2466975"/>
              </a:xfrm>
              <a:custGeom>
                <a:avLst/>
                <a:gdLst>
                  <a:gd name="connsiteX0" fmla="*/ 0 w 704850"/>
                  <a:gd name="connsiteY0" fmla="*/ 2471738 h 2466975"/>
                  <a:gd name="connsiteX1" fmla="*/ 0 w 704850"/>
                  <a:gd name="connsiteY1" fmla="*/ 0 h 2466975"/>
                  <a:gd name="connsiteX2" fmla="*/ 706755 w 704850"/>
                  <a:gd name="connsiteY2" fmla="*/ 0 h 2466975"/>
                  <a:gd name="connsiteX3" fmla="*/ 706755 w 704850"/>
                  <a:gd name="connsiteY3" fmla="*/ 2471738 h 2466975"/>
                  <a:gd name="connsiteX4" fmla="*/ 0 w 704850"/>
                  <a:gd name="connsiteY4" fmla="*/ 2471738 h 2466975"/>
                  <a:gd name="connsiteX5" fmla="*/ 466725 w 704850"/>
                  <a:gd name="connsiteY5" fmla="*/ 127635 h 2466975"/>
                  <a:gd name="connsiteX6" fmla="*/ 241935 w 704850"/>
                  <a:gd name="connsiteY6" fmla="*/ 127635 h 2466975"/>
                  <a:gd name="connsiteX7" fmla="*/ 241935 w 704850"/>
                  <a:gd name="connsiteY7" fmla="*/ 322898 h 2466975"/>
                  <a:gd name="connsiteX8" fmla="*/ 466725 w 704850"/>
                  <a:gd name="connsiteY8" fmla="*/ 322898 h 2466975"/>
                  <a:gd name="connsiteX9" fmla="*/ 466725 w 704850"/>
                  <a:gd name="connsiteY9" fmla="*/ 127635 h 2466975"/>
                  <a:gd name="connsiteX10" fmla="*/ 500063 w 704850"/>
                  <a:gd name="connsiteY10" fmla="*/ 323850 h 2466975"/>
                  <a:gd name="connsiteX11" fmla="*/ 664845 w 704850"/>
                  <a:gd name="connsiteY11" fmla="*/ 323850 h 2466975"/>
                  <a:gd name="connsiteX12" fmla="*/ 664845 w 704850"/>
                  <a:gd name="connsiteY12" fmla="*/ 128587 h 2466975"/>
                  <a:gd name="connsiteX13" fmla="*/ 500063 w 704850"/>
                  <a:gd name="connsiteY13" fmla="*/ 128587 h 2466975"/>
                  <a:gd name="connsiteX14" fmla="*/ 500063 w 704850"/>
                  <a:gd name="connsiteY14" fmla="*/ 323850 h 2466975"/>
                  <a:gd name="connsiteX15" fmla="*/ 42863 w 704850"/>
                  <a:gd name="connsiteY15" fmla="*/ 127635 h 2466975"/>
                  <a:gd name="connsiteX16" fmla="*/ 42863 w 704850"/>
                  <a:gd name="connsiteY16" fmla="*/ 321945 h 2466975"/>
                  <a:gd name="connsiteX17" fmla="*/ 205740 w 704850"/>
                  <a:gd name="connsiteY17" fmla="*/ 321945 h 2466975"/>
                  <a:gd name="connsiteX18" fmla="*/ 205740 w 704850"/>
                  <a:gd name="connsiteY18" fmla="*/ 127635 h 2466975"/>
                  <a:gd name="connsiteX19" fmla="*/ 42863 w 704850"/>
                  <a:gd name="connsiteY19" fmla="*/ 127635 h 2466975"/>
                  <a:gd name="connsiteX20" fmla="*/ 42863 w 704850"/>
                  <a:gd name="connsiteY20" fmla="*/ 1401128 h 2466975"/>
                  <a:gd name="connsiteX21" fmla="*/ 140970 w 704850"/>
                  <a:gd name="connsiteY21" fmla="*/ 1401128 h 2466975"/>
                  <a:gd name="connsiteX22" fmla="*/ 140970 w 704850"/>
                  <a:gd name="connsiteY22" fmla="*/ 1270635 h 2466975"/>
                  <a:gd name="connsiteX23" fmla="*/ 42863 w 704850"/>
                  <a:gd name="connsiteY23" fmla="*/ 1270635 h 2466975"/>
                  <a:gd name="connsiteX24" fmla="*/ 42863 w 704850"/>
                  <a:gd name="connsiteY24" fmla="*/ 1401128 h 2466975"/>
                  <a:gd name="connsiteX25" fmla="*/ 303847 w 704850"/>
                  <a:gd name="connsiteY25" fmla="*/ 1269683 h 2466975"/>
                  <a:gd name="connsiteX26" fmla="*/ 303847 w 704850"/>
                  <a:gd name="connsiteY26" fmla="*/ 1402080 h 2466975"/>
                  <a:gd name="connsiteX27" fmla="*/ 401002 w 704850"/>
                  <a:gd name="connsiteY27" fmla="*/ 1402080 h 2466975"/>
                  <a:gd name="connsiteX28" fmla="*/ 401002 w 704850"/>
                  <a:gd name="connsiteY28" fmla="*/ 1269683 h 2466975"/>
                  <a:gd name="connsiteX29" fmla="*/ 303847 w 704850"/>
                  <a:gd name="connsiteY29" fmla="*/ 1269683 h 2466975"/>
                  <a:gd name="connsiteX30" fmla="*/ 435293 w 704850"/>
                  <a:gd name="connsiteY30" fmla="*/ 1268730 h 2466975"/>
                  <a:gd name="connsiteX31" fmla="*/ 435293 w 704850"/>
                  <a:gd name="connsiteY31" fmla="*/ 1403033 h 2466975"/>
                  <a:gd name="connsiteX32" fmla="*/ 533400 w 704850"/>
                  <a:gd name="connsiteY32" fmla="*/ 1403033 h 2466975"/>
                  <a:gd name="connsiteX33" fmla="*/ 533400 w 704850"/>
                  <a:gd name="connsiteY33" fmla="*/ 1268730 h 2466975"/>
                  <a:gd name="connsiteX34" fmla="*/ 435293 w 704850"/>
                  <a:gd name="connsiteY34" fmla="*/ 1268730 h 2466975"/>
                  <a:gd name="connsiteX35" fmla="*/ 568643 w 704850"/>
                  <a:gd name="connsiteY35" fmla="*/ 1268730 h 2466975"/>
                  <a:gd name="connsiteX36" fmla="*/ 568643 w 704850"/>
                  <a:gd name="connsiteY36" fmla="*/ 1403033 h 2466975"/>
                  <a:gd name="connsiteX37" fmla="*/ 664845 w 704850"/>
                  <a:gd name="connsiteY37" fmla="*/ 1403033 h 2466975"/>
                  <a:gd name="connsiteX38" fmla="*/ 664845 w 704850"/>
                  <a:gd name="connsiteY38" fmla="*/ 1268730 h 2466975"/>
                  <a:gd name="connsiteX39" fmla="*/ 568643 w 704850"/>
                  <a:gd name="connsiteY39" fmla="*/ 1268730 h 2466975"/>
                  <a:gd name="connsiteX40" fmla="*/ 42863 w 704850"/>
                  <a:gd name="connsiteY40" fmla="*/ 558165 h 2466975"/>
                  <a:gd name="connsiteX41" fmla="*/ 42863 w 704850"/>
                  <a:gd name="connsiteY41" fmla="*/ 689610 h 2466975"/>
                  <a:gd name="connsiteX42" fmla="*/ 140018 w 704850"/>
                  <a:gd name="connsiteY42" fmla="*/ 689610 h 2466975"/>
                  <a:gd name="connsiteX43" fmla="*/ 140018 w 704850"/>
                  <a:gd name="connsiteY43" fmla="*/ 558165 h 2466975"/>
                  <a:gd name="connsiteX44" fmla="*/ 42863 w 704850"/>
                  <a:gd name="connsiteY44" fmla="*/ 558165 h 2466975"/>
                  <a:gd name="connsiteX45" fmla="*/ 665797 w 704850"/>
                  <a:gd name="connsiteY45" fmla="*/ 736282 h 2466975"/>
                  <a:gd name="connsiteX46" fmla="*/ 568643 w 704850"/>
                  <a:gd name="connsiteY46" fmla="*/ 736282 h 2466975"/>
                  <a:gd name="connsiteX47" fmla="*/ 568643 w 704850"/>
                  <a:gd name="connsiteY47" fmla="*/ 867728 h 2466975"/>
                  <a:gd name="connsiteX48" fmla="*/ 665797 w 704850"/>
                  <a:gd name="connsiteY48" fmla="*/ 867728 h 2466975"/>
                  <a:gd name="connsiteX49" fmla="*/ 665797 w 704850"/>
                  <a:gd name="connsiteY49" fmla="*/ 736282 h 2466975"/>
                  <a:gd name="connsiteX50" fmla="*/ 174307 w 704850"/>
                  <a:gd name="connsiteY50" fmla="*/ 735330 h 2466975"/>
                  <a:gd name="connsiteX51" fmla="*/ 174307 w 704850"/>
                  <a:gd name="connsiteY51" fmla="*/ 866775 h 2466975"/>
                  <a:gd name="connsiteX52" fmla="*/ 272415 w 704850"/>
                  <a:gd name="connsiteY52" fmla="*/ 866775 h 2466975"/>
                  <a:gd name="connsiteX53" fmla="*/ 272415 w 704850"/>
                  <a:gd name="connsiteY53" fmla="*/ 735330 h 2466975"/>
                  <a:gd name="connsiteX54" fmla="*/ 174307 w 704850"/>
                  <a:gd name="connsiteY54" fmla="*/ 735330 h 2466975"/>
                  <a:gd name="connsiteX55" fmla="*/ 141922 w 704850"/>
                  <a:gd name="connsiteY55" fmla="*/ 1091565 h 2466975"/>
                  <a:gd name="connsiteX56" fmla="*/ 43815 w 704850"/>
                  <a:gd name="connsiteY56" fmla="*/ 1091565 h 2466975"/>
                  <a:gd name="connsiteX57" fmla="*/ 43815 w 704850"/>
                  <a:gd name="connsiteY57" fmla="*/ 1223010 h 2466975"/>
                  <a:gd name="connsiteX58" fmla="*/ 141922 w 704850"/>
                  <a:gd name="connsiteY58" fmla="*/ 1223010 h 2466975"/>
                  <a:gd name="connsiteX59" fmla="*/ 141922 w 704850"/>
                  <a:gd name="connsiteY59" fmla="*/ 1091565 h 2466975"/>
                  <a:gd name="connsiteX60" fmla="*/ 304800 w 704850"/>
                  <a:gd name="connsiteY60" fmla="*/ 1092518 h 2466975"/>
                  <a:gd name="connsiteX61" fmla="*/ 304800 w 704850"/>
                  <a:gd name="connsiteY61" fmla="*/ 1223010 h 2466975"/>
                  <a:gd name="connsiteX62" fmla="*/ 403860 w 704850"/>
                  <a:gd name="connsiteY62" fmla="*/ 1223010 h 2466975"/>
                  <a:gd name="connsiteX63" fmla="*/ 403860 w 704850"/>
                  <a:gd name="connsiteY63" fmla="*/ 1092518 h 2466975"/>
                  <a:gd name="connsiteX64" fmla="*/ 304800 w 704850"/>
                  <a:gd name="connsiteY64" fmla="*/ 1092518 h 2466975"/>
                  <a:gd name="connsiteX65" fmla="*/ 140970 w 704850"/>
                  <a:gd name="connsiteY65" fmla="*/ 736282 h 2466975"/>
                  <a:gd name="connsiteX66" fmla="*/ 43815 w 704850"/>
                  <a:gd name="connsiteY66" fmla="*/ 736282 h 2466975"/>
                  <a:gd name="connsiteX67" fmla="*/ 43815 w 704850"/>
                  <a:gd name="connsiteY67" fmla="*/ 867728 h 2466975"/>
                  <a:gd name="connsiteX68" fmla="*/ 140970 w 704850"/>
                  <a:gd name="connsiteY68" fmla="*/ 867728 h 2466975"/>
                  <a:gd name="connsiteX69" fmla="*/ 140970 w 704850"/>
                  <a:gd name="connsiteY69" fmla="*/ 736282 h 2466975"/>
                  <a:gd name="connsiteX70" fmla="*/ 534352 w 704850"/>
                  <a:gd name="connsiteY70" fmla="*/ 558165 h 2466975"/>
                  <a:gd name="connsiteX71" fmla="*/ 435293 w 704850"/>
                  <a:gd name="connsiteY71" fmla="*/ 558165 h 2466975"/>
                  <a:gd name="connsiteX72" fmla="*/ 435293 w 704850"/>
                  <a:gd name="connsiteY72" fmla="*/ 687705 h 2466975"/>
                  <a:gd name="connsiteX73" fmla="*/ 534352 w 704850"/>
                  <a:gd name="connsiteY73" fmla="*/ 687705 h 2466975"/>
                  <a:gd name="connsiteX74" fmla="*/ 534352 w 704850"/>
                  <a:gd name="connsiteY74" fmla="*/ 558165 h 2466975"/>
                  <a:gd name="connsiteX75" fmla="*/ 568643 w 704850"/>
                  <a:gd name="connsiteY75" fmla="*/ 688657 h 2466975"/>
                  <a:gd name="connsiteX76" fmla="*/ 664845 w 704850"/>
                  <a:gd name="connsiteY76" fmla="*/ 688657 h 2466975"/>
                  <a:gd name="connsiteX77" fmla="*/ 664845 w 704850"/>
                  <a:gd name="connsiteY77" fmla="*/ 558165 h 2466975"/>
                  <a:gd name="connsiteX78" fmla="*/ 568643 w 704850"/>
                  <a:gd name="connsiteY78" fmla="*/ 558165 h 2466975"/>
                  <a:gd name="connsiteX79" fmla="*/ 568643 w 704850"/>
                  <a:gd name="connsiteY79" fmla="*/ 688657 h 2466975"/>
                  <a:gd name="connsiteX80" fmla="*/ 173355 w 704850"/>
                  <a:gd name="connsiteY80" fmla="*/ 1222058 h 2466975"/>
                  <a:gd name="connsiteX81" fmla="*/ 273368 w 704850"/>
                  <a:gd name="connsiteY81" fmla="*/ 1222058 h 2466975"/>
                  <a:gd name="connsiteX82" fmla="*/ 273368 w 704850"/>
                  <a:gd name="connsiteY82" fmla="*/ 1092518 h 2466975"/>
                  <a:gd name="connsiteX83" fmla="*/ 173355 w 704850"/>
                  <a:gd name="connsiteY83" fmla="*/ 1092518 h 2466975"/>
                  <a:gd name="connsiteX84" fmla="*/ 173355 w 704850"/>
                  <a:gd name="connsiteY84" fmla="*/ 1222058 h 2466975"/>
                  <a:gd name="connsiteX85" fmla="*/ 401002 w 704850"/>
                  <a:gd name="connsiteY85" fmla="*/ 559118 h 2466975"/>
                  <a:gd name="connsiteX86" fmla="*/ 302895 w 704850"/>
                  <a:gd name="connsiteY86" fmla="*/ 559118 h 2466975"/>
                  <a:gd name="connsiteX87" fmla="*/ 302895 w 704850"/>
                  <a:gd name="connsiteY87" fmla="*/ 689610 h 2466975"/>
                  <a:gd name="connsiteX88" fmla="*/ 401002 w 704850"/>
                  <a:gd name="connsiteY88" fmla="*/ 689610 h 2466975"/>
                  <a:gd name="connsiteX89" fmla="*/ 401002 w 704850"/>
                  <a:gd name="connsiteY89" fmla="*/ 559118 h 2466975"/>
                  <a:gd name="connsiteX90" fmla="*/ 666750 w 704850"/>
                  <a:gd name="connsiteY90" fmla="*/ 1092518 h 2466975"/>
                  <a:gd name="connsiteX91" fmla="*/ 568643 w 704850"/>
                  <a:gd name="connsiteY91" fmla="*/ 1092518 h 2466975"/>
                  <a:gd name="connsiteX92" fmla="*/ 568643 w 704850"/>
                  <a:gd name="connsiteY92" fmla="*/ 1223010 h 2466975"/>
                  <a:gd name="connsiteX93" fmla="*/ 666750 w 704850"/>
                  <a:gd name="connsiteY93" fmla="*/ 1223010 h 2466975"/>
                  <a:gd name="connsiteX94" fmla="*/ 666750 w 704850"/>
                  <a:gd name="connsiteY94" fmla="*/ 1092518 h 2466975"/>
                  <a:gd name="connsiteX95" fmla="*/ 400050 w 704850"/>
                  <a:gd name="connsiteY95" fmla="*/ 1627822 h 2466975"/>
                  <a:gd name="connsiteX96" fmla="*/ 304800 w 704850"/>
                  <a:gd name="connsiteY96" fmla="*/ 1627822 h 2466975"/>
                  <a:gd name="connsiteX97" fmla="*/ 304800 w 704850"/>
                  <a:gd name="connsiteY97" fmla="*/ 1755458 h 2466975"/>
                  <a:gd name="connsiteX98" fmla="*/ 400050 w 704850"/>
                  <a:gd name="connsiteY98" fmla="*/ 1755458 h 2466975"/>
                  <a:gd name="connsiteX99" fmla="*/ 400050 w 704850"/>
                  <a:gd name="connsiteY99" fmla="*/ 1627822 h 2466975"/>
                  <a:gd name="connsiteX100" fmla="*/ 302895 w 704850"/>
                  <a:gd name="connsiteY100" fmla="*/ 1042987 h 2466975"/>
                  <a:gd name="connsiteX101" fmla="*/ 401955 w 704850"/>
                  <a:gd name="connsiteY101" fmla="*/ 1042987 h 2466975"/>
                  <a:gd name="connsiteX102" fmla="*/ 401955 w 704850"/>
                  <a:gd name="connsiteY102" fmla="*/ 915353 h 2466975"/>
                  <a:gd name="connsiteX103" fmla="*/ 302895 w 704850"/>
                  <a:gd name="connsiteY103" fmla="*/ 915353 h 2466975"/>
                  <a:gd name="connsiteX104" fmla="*/ 302895 w 704850"/>
                  <a:gd name="connsiteY104" fmla="*/ 1042987 h 2466975"/>
                  <a:gd name="connsiteX105" fmla="*/ 272415 w 704850"/>
                  <a:gd name="connsiteY105" fmla="*/ 1755458 h 2466975"/>
                  <a:gd name="connsiteX106" fmla="*/ 272415 w 704850"/>
                  <a:gd name="connsiteY106" fmla="*/ 1628775 h 2466975"/>
                  <a:gd name="connsiteX107" fmla="*/ 175260 w 704850"/>
                  <a:gd name="connsiteY107" fmla="*/ 1628775 h 2466975"/>
                  <a:gd name="connsiteX108" fmla="*/ 175260 w 704850"/>
                  <a:gd name="connsiteY108" fmla="*/ 1755458 h 2466975"/>
                  <a:gd name="connsiteX109" fmla="*/ 272415 w 704850"/>
                  <a:gd name="connsiteY109" fmla="*/ 1755458 h 2466975"/>
                  <a:gd name="connsiteX110" fmla="*/ 437197 w 704850"/>
                  <a:gd name="connsiteY110" fmla="*/ 1625918 h 2466975"/>
                  <a:gd name="connsiteX111" fmla="*/ 437197 w 704850"/>
                  <a:gd name="connsiteY111" fmla="*/ 1754505 h 2466975"/>
                  <a:gd name="connsiteX112" fmla="*/ 532447 w 704850"/>
                  <a:gd name="connsiteY112" fmla="*/ 1754505 h 2466975"/>
                  <a:gd name="connsiteX113" fmla="*/ 532447 w 704850"/>
                  <a:gd name="connsiteY113" fmla="*/ 1625918 h 2466975"/>
                  <a:gd name="connsiteX114" fmla="*/ 437197 w 704850"/>
                  <a:gd name="connsiteY114" fmla="*/ 1625918 h 2466975"/>
                  <a:gd name="connsiteX115" fmla="*/ 569595 w 704850"/>
                  <a:gd name="connsiteY115" fmla="*/ 1756410 h 2466975"/>
                  <a:gd name="connsiteX116" fmla="*/ 665797 w 704850"/>
                  <a:gd name="connsiteY116" fmla="*/ 1756410 h 2466975"/>
                  <a:gd name="connsiteX117" fmla="*/ 665797 w 704850"/>
                  <a:gd name="connsiteY117" fmla="*/ 1627822 h 2466975"/>
                  <a:gd name="connsiteX118" fmla="*/ 569595 w 704850"/>
                  <a:gd name="connsiteY118" fmla="*/ 1627822 h 2466975"/>
                  <a:gd name="connsiteX119" fmla="*/ 569595 w 704850"/>
                  <a:gd name="connsiteY119" fmla="*/ 1756410 h 2466975"/>
                  <a:gd name="connsiteX120" fmla="*/ 302895 w 704850"/>
                  <a:gd name="connsiteY120" fmla="*/ 1575435 h 2466975"/>
                  <a:gd name="connsiteX121" fmla="*/ 401002 w 704850"/>
                  <a:gd name="connsiteY121" fmla="*/ 1575435 h 2466975"/>
                  <a:gd name="connsiteX122" fmla="*/ 401002 w 704850"/>
                  <a:gd name="connsiteY122" fmla="*/ 1448753 h 2466975"/>
                  <a:gd name="connsiteX123" fmla="*/ 302895 w 704850"/>
                  <a:gd name="connsiteY123" fmla="*/ 1448753 h 2466975"/>
                  <a:gd name="connsiteX124" fmla="*/ 302895 w 704850"/>
                  <a:gd name="connsiteY124" fmla="*/ 1575435 h 2466975"/>
                  <a:gd name="connsiteX125" fmla="*/ 272415 w 704850"/>
                  <a:gd name="connsiteY125" fmla="*/ 1576387 h 2466975"/>
                  <a:gd name="connsiteX126" fmla="*/ 272415 w 704850"/>
                  <a:gd name="connsiteY126" fmla="*/ 1448753 h 2466975"/>
                  <a:gd name="connsiteX127" fmla="*/ 175260 w 704850"/>
                  <a:gd name="connsiteY127" fmla="*/ 1448753 h 2466975"/>
                  <a:gd name="connsiteX128" fmla="*/ 175260 w 704850"/>
                  <a:gd name="connsiteY128" fmla="*/ 1576387 h 2466975"/>
                  <a:gd name="connsiteX129" fmla="*/ 272415 w 704850"/>
                  <a:gd name="connsiteY129" fmla="*/ 1576387 h 2466975"/>
                  <a:gd name="connsiteX130" fmla="*/ 140018 w 704850"/>
                  <a:gd name="connsiteY130" fmla="*/ 1577340 h 2466975"/>
                  <a:gd name="connsiteX131" fmla="*/ 140018 w 704850"/>
                  <a:gd name="connsiteY131" fmla="*/ 1449705 h 2466975"/>
                  <a:gd name="connsiteX132" fmla="*/ 43815 w 704850"/>
                  <a:gd name="connsiteY132" fmla="*/ 1449705 h 2466975"/>
                  <a:gd name="connsiteX133" fmla="*/ 43815 w 704850"/>
                  <a:gd name="connsiteY133" fmla="*/ 1577340 h 2466975"/>
                  <a:gd name="connsiteX134" fmla="*/ 140018 w 704850"/>
                  <a:gd name="connsiteY134" fmla="*/ 1577340 h 2466975"/>
                  <a:gd name="connsiteX135" fmla="*/ 663893 w 704850"/>
                  <a:gd name="connsiteY135" fmla="*/ 508635 h 2466975"/>
                  <a:gd name="connsiteX136" fmla="*/ 663893 w 704850"/>
                  <a:gd name="connsiteY136" fmla="*/ 381953 h 2466975"/>
                  <a:gd name="connsiteX137" fmla="*/ 568643 w 704850"/>
                  <a:gd name="connsiteY137" fmla="*/ 381953 h 2466975"/>
                  <a:gd name="connsiteX138" fmla="*/ 568643 w 704850"/>
                  <a:gd name="connsiteY138" fmla="*/ 508635 h 2466975"/>
                  <a:gd name="connsiteX139" fmla="*/ 663893 w 704850"/>
                  <a:gd name="connsiteY139" fmla="*/ 508635 h 2466975"/>
                  <a:gd name="connsiteX140" fmla="*/ 273368 w 704850"/>
                  <a:gd name="connsiteY140" fmla="*/ 915353 h 2466975"/>
                  <a:gd name="connsiteX141" fmla="*/ 174307 w 704850"/>
                  <a:gd name="connsiteY141" fmla="*/ 915353 h 2466975"/>
                  <a:gd name="connsiteX142" fmla="*/ 174307 w 704850"/>
                  <a:gd name="connsiteY142" fmla="*/ 1042987 h 2466975"/>
                  <a:gd name="connsiteX143" fmla="*/ 273368 w 704850"/>
                  <a:gd name="connsiteY143" fmla="*/ 1042987 h 2466975"/>
                  <a:gd name="connsiteX144" fmla="*/ 273368 w 704850"/>
                  <a:gd name="connsiteY144" fmla="*/ 915353 h 2466975"/>
                  <a:gd name="connsiteX145" fmla="*/ 533400 w 704850"/>
                  <a:gd name="connsiteY145" fmla="*/ 1045845 h 2466975"/>
                  <a:gd name="connsiteX146" fmla="*/ 533400 w 704850"/>
                  <a:gd name="connsiteY146" fmla="*/ 915353 h 2466975"/>
                  <a:gd name="connsiteX147" fmla="*/ 436245 w 704850"/>
                  <a:gd name="connsiteY147" fmla="*/ 915353 h 2466975"/>
                  <a:gd name="connsiteX148" fmla="*/ 436245 w 704850"/>
                  <a:gd name="connsiteY148" fmla="*/ 1045845 h 2466975"/>
                  <a:gd name="connsiteX149" fmla="*/ 533400 w 704850"/>
                  <a:gd name="connsiteY149" fmla="*/ 1045845 h 2466975"/>
                  <a:gd name="connsiteX150" fmla="*/ 665797 w 704850"/>
                  <a:gd name="connsiteY150" fmla="*/ 1044893 h 2466975"/>
                  <a:gd name="connsiteX151" fmla="*/ 665797 w 704850"/>
                  <a:gd name="connsiteY151" fmla="*/ 916305 h 2466975"/>
                  <a:gd name="connsiteX152" fmla="*/ 568643 w 704850"/>
                  <a:gd name="connsiteY152" fmla="*/ 916305 h 2466975"/>
                  <a:gd name="connsiteX153" fmla="*/ 568643 w 704850"/>
                  <a:gd name="connsiteY153" fmla="*/ 1044893 h 2466975"/>
                  <a:gd name="connsiteX154" fmla="*/ 665797 w 704850"/>
                  <a:gd name="connsiteY154" fmla="*/ 1044893 h 2466975"/>
                  <a:gd name="connsiteX155" fmla="*/ 44768 w 704850"/>
                  <a:gd name="connsiteY155" fmla="*/ 381000 h 2466975"/>
                  <a:gd name="connsiteX156" fmla="*/ 44768 w 704850"/>
                  <a:gd name="connsiteY156" fmla="*/ 514350 h 2466975"/>
                  <a:gd name="connsiteX157" fmla="*/ 139065 w 704850"/>
                  <a:gd name="connsiteY157" fmla="*/ 509587 h 2466975"/>
                  <a:gd name="connsiteX158" fmla="*/ 139065 w 704850"/>
                  <a:gd name="connsiteY158" fmla="*/ 381000 h 2466975"/>
                  <a:gd name="connsiteX159" fmla="*/ 44768 w 704850"/>
                  <a:gd name="connsiteY159" fmla="*/ 381000 h 2466975"/>
                  <a:gd name="connsiteX160" fmla="*/ 272415 w 704850"/>
                  <a:gd name="connsiteY160" fmla="*/ 510540 h 2466975"/>
                  <a:gd name="connsiteX161" fmla="*/ 272415 w 704850"/>
                  <a:gd name="connsiteY161" fmla="*/ 381953 h 2466975"/>
                  <a:gd name="connsiteX162" fmla="*/ 175260 w 704850"/>
                  <a:gd name="connsiteY162" fmla="*/ 381953 h 2466975"/>
                  <a:gd name="connsiteX163" fmla="*/ 175260 w 704850"/>
                  <a:gd name="connsiteY163" fmla="*/ 510540 h 2466975"/>
                  <a:gd name="connsiteX164" fmla="*/ 272415 w 704850"/>
                  <a:gd name="connsiteY164" fmla="*/ 510540 h 2466975"/>
                  <a:gd name="connsiteX165" fmla="*/ 303847 w 704850"/>
                  <a:gd name="connsiteY165" fmla="*/ 508635 h 2466975"/>
                  <a:gd name="connsiteX166" fmla="*/ 399097 w 704850"/>
                  <a:gd name="connsiteY166" fmla="*/ 508635 h 2466975"/>
                  <a:gd name="connsiteX167" fmla="*/ 399097 w 704850"/>
                  <a:gd name="connsiteY167" fmla="*/ 381953 h 2466975"/>
                  <a:gd name="connsiteX168" fmla="*/ 303847 w 704850"/>
                  <a:gd name="connsiteY168" fmla="*/ 381953 h 2466975"/>
                  <a:gd name="connsiteX169" fmla="*/ 303847 w 704850"/>
                  <a:gd name="connsiteY169" fmla="*/ 508635 h 2466975"/>
                  <a:gd name="connsiteX170" fmla="*/ 533400 w 704850"/>
                  <a:gd name="connsiteY170" fmla="*/ 383857 h 2466975"/>
                  <a:gd name="connsiteX171" fmla="*/ 436245 w 704850"/>
                  <a:gd name="connsiteY171" fmla="*/ 383857 h 2466975"/>
                  <a:gd name="connsiteX172" fmla="*/ 436245 w 704850"/>
                  <a:gd name="connsiteY172" fmla="*/ 509587 h 2466975"/>
                  <a:gd name="connsiteX173" fmla="*/ 533400 w 704850"/>
                  <a:gd name="connsiteY173" fmla="*/ 509587 h 2466975"/>
                  <a:gd name="connsiteX174" fmla="*/ 533400 w 704850"/>
                  <a:gd name="connsiteY174" fmla="*/ 383857 h 2466975"/>
                  <a:gd name="connsiteX175" fmla="*/ 241935 w 704850"/>
                  <a:gd name="connsiteY175" fmla="*/ 89535 h 2466975"/>
                  <a:gd name="connsiteX176" fmla="*/ 465772 w 704850"/>
                  <a:gd name="connsiteY176" fmla="*/ 89535 h 2466975"/>
                  <a:gd name="connsiteX177" fmla="*/ 465772 w 704850"/>
                  <a:gd name="connsiteY177" fmla="*/ 38100 h 2466975"/>
                  <a:gd name="connsiteX178" fmla="*/ 241935 w 704850"/>
                  <a:gd name="connsiteY178" fmla="*/ 38100 h 2466975"/>
                  <a:gd name="connsiteX179" fmla="*/ 241935 w 704850"/>
                  <a:gd name="connsiteY179" fmla="*/ 89535 h 2466975"/>
                  <a:gd name="connsiteX180" fmla="*/ 41910 w 704850"/>
                  <a:gd name="connsiteY180" fmla="*/ 88582 h 2466975"/>
                  <a:gd name="connsiteX181" fmla="*/ 208597 w 704850"/>
                  <a:gd name="connsiteY181" fmla="*/ 88582 h 2466975"/>
                  <a:gd name="connsiteX182" fmla="*/ 205740 w 704850"/>
                  <a:gd name="connsiteY182" fmla="*/ 39052 h 2466975"/>
                  <a:gd name="connsiteX183" fmla="*/ 41910 w 704850"/>
                  <a:gd name="connsiteY183" fmla="*/ 39052 h 2466975"/>
                  <a:gd name="connsiteX184" fmla="*/ 41910 w 704850"/>
                  <a:gd name="connsiteY184" fmla="*/ 88582 h 2466975"/>
                  <a:gd name="connsiteX185" fmla="*/ 664845 w 704850"/>
                  <a:gd name="connsiteY185" fmla="*/ 92393 h 2466975"/>
                  <a:gd name="connsiteX186" fmla="*/ 664845 w 704850"/>
                  <a:gd name="connsiteY186" fmla="*/ 38100 h 2466975"/>
                  <a:gd name="connsiteX187" fmla="*/ 501968 w 704850"/>
                  <a:gd name="connsiteY187" fmla="*/ 38100 h 2466975"/>
                  <a:gd name="connsiteX188" fmla="*/ 501968 w 704850"/>
                  <a:gd name="connsiteY188" fmla="*/ 92393 h 2466975"/>
                  <a:gd name="connsiteX189" fmla="*/ 664845 w 704850"/>
                  <a:gd name="connsiteY189" fmla="*/ 92393 h 2466975"/>
                  <a:gd name="connsiteX190" fmla="*/ 42863 w 704850"/>
                  <a:gd name="connsiteY190" fmla="*/ 1757362 h 2466975"/>
                  <a:gd name="connsiteX191" fmla="*/ 139065 w 704850"/>
                  <a:gd name="connsiteY191" fmla="*/ 1757362 h 2466975"/>
                  <a:gd name="connsiteX192" fmla="*/ 139065 w 704850"/>
                  <a:gd name="connsiteY192" fmla="*/ 1626870 h 2466975"/>
                  <a:gd name="connsiteX193" fmla="*/ 41910 w 704850"/>
                  <a:gd name="connsiteY193" fmla="*/ 1626870 h 2466975"/>
                  <a:gd name="connsiteX194" fmla="*/ 42863 w 704850"/>
                  <a:gd name="connsiteY194" fmla="*/ 1757362 h 2466975"/>
                  <a:gd name="connsiteX195" fmla="*/ 665797 w 704850"/>
                  <a:gd name="connsiteY195" fmla="*/ 1804035 h 2466975"/>
                  <a:gd name="connsiteX196" fmla="*/ 569595 w 704850"/>
                  <a:gd name="connsiteY196" fmla="*/ 1804035 h 2466975"/>
                  <a:gd name="connsiteX197" fmla="*/ 568643 w 704850"/>
                  <a:gd name="connsiteY197" fmla="*/ 1929765 h 2466975"/>
                  <a:gd name="connsiteX198" fmla="*/ 664845 w 704850"/>
                  <a:gd name="connsiteY198" fmla="*/ 1929765 h 2466975"/>
                  <a:gd name="connsiteX199" fmla="*/ 665797 w 704850"/>
                  <a:gd name="connsiteY199" fmla="*/ 1804035 h 2466975"/>
                  <a:gd name="connsiteX200" fmla="*/ 44768 w 704850"/>
                  <a:gd name="connsiteY200" fmla="*/ 1804035 h 2466975"/>
                  <a:gd name="connsiteX201" fmla="*/ 44768 w 704850"/>
                  <a:gd name="connsiteY201" fmla="*/ 1929765 h 2466975"/>
                  <a:gd name="connsiteX202" fmla="*/ 139065 w 704850"/>
                  <a:gd name="connsiteY202" fmla="*/ 1930718 h 2466975"/>
                  <a:gd name="connsiteX203" fmla="*/ 140970 w 704850"/>
                  <a:gd name="connsiteY203" fmla="*/ 1804035 h 2466975"/>
                  <a:gd name="connsiteX204" fmla="*/ 44768 w 704850"/>
                  <a:gd name="connsiteY204" fmla="*/ 1804035 h 2466975"/>
                  <a:gd name="connsiteX205" fmla="*/ 436245 w 704850"/>
                  <a:gd name="connsiteY205" fmla="*/ 1803083 h 2466975"/>
                  <a:gd name="connsiteX206" fmla="*/ 436245 w 704850"/>
                  <a:gd name="connsiteY206" fmla="*/ 1930718 h 2466975"/>
                  <a:gd name="connsiteX207" fmla="*/ 532447 w 704850"/>
                  <a:gd name="connsiteY207" fmla="*/ 1929765 h 2466975"/>
                  <a:gd name="connsiteX208" fmla="*/ 532447 w 704850"/>
                  <a:gd name="connsiteY208" fmla="*/ 1803083 h 2466975"/>
                  <a:gd name="connsiteX209" fmla="*/ 436245 w 704850"/>
                  <a:gd name="connsiteY209" fmla="*/ 1803083 h 2466975"/>
                  <a:gd name="connsiteX210" fmla="*/ 176213 w 704850"/>
                  <a:gd name="connsiteY210" fmla="*/ 1803083 h 2466975"/>
                  <a:gd name="connsiteX211" fmla="*/ 176213 w 704850"/>
                  <a:gd name="connsiteY211" fmla="*/ 1931670 h 2466975"/>
                  <a:gd name="connsiteX212" fmla="*/ 272415 w 704850"/>
                  <a:gd name="connsiteY212" fmla="*/ 1931670 h 2466975"/>
                  <a:gd name="connsiteX213" fmla="*/ 272415 w 704850"/>
                  <a:gd name="connsiteY213" fmla="*/ 1804035 h 2466975"/>
                  <a:gd name="connsiteX214" fmla="*/ 176213 w 704850"/>
                  <a:gd name="connsiteY214" fmla="*/ 1803083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04850" h="2466975">
                    <a:moveTo>
                      <a:pt x="0" y="2471738"/>
                    </a:moveTo>
                    <a:cubicBezTo>
                      <a:pt x="0" y="1645920"/>
                      <a:pt x="0" y="823912"/>
                      <a:pt x="0" y="0"/>
                    </a:cubicBezTo>
                    <a:cubicBezTo>
                      <a:pt x="235268" y="0"/>
                      <a:pt x="469582" y="0"/>
                      <a:pt x="706755" y="0"/>
                    </a:cubicBezTo>
                    <a:cubicBezTo>
                      <a:pt x="706755" y="823912"/>
                      <a:pt x="706755" y="1645920"/>
                      <a:pt x="706755" y="2471738"/>
                    </a:cubicBezTo>
                    <a:cubicBezTo>
                      <a:pt x="471488" y="2471738"/>
                      <a:pt x="237172" y="2471738"/>
                      <a:pt x="0" y="2471738"/>
                    </a:cubicBezTo>
                    <a:close/>
                    <a:moveTo>
                      <a:pt x="466725" y="127635"/>
                    </a:moveTo>
                    <a:cubicBezTo>
                      <a:pt x="389572" y="127635"/>
                      <a:pt x="317182" y="127635"/>
                      <a:pt x="241935" y="127635"/>
                    </a:cubicBezTo>
                    <a:cubicBezTo>
                      <a:pt x="241935" y="194310"/>
                      <a:pt x="241935" y="258127"/>
                      <a:pt x="241935" y="322898"/>
                    </a:cubicBezTo>
                    <a:cubicBezTo>
                      <a:pt x="318135" y="322898"/>
                      <a:pt x="391477" y="322898"/>
                      <a:pt x="466725" y="322898"/>
                    </a:cubicBezTo>
                    <a:cubicBezTo>
                      <a:pt x="466725" y="257175"/>
                      <a:pt x="466725" y="194310"/>
                      <a:pt x="466725" y="127635"/>
                    </a:cubicBezTo>
                    <a:close/>
                    <a:moveTo>
                      <a:pt x="500063" y="323850"/>
                    </a:moveTo>
                    <a:cubicBezTo>
                      <a:pt x="558165" y="323850"/>
                      <a:pt x="611505" y="323850"/>
                      <a:pt x="664845" y="323850"/>
                    </a:cubicBezTo>
                    <a:cubicBezTo>
                      <a:pt x="664845" y="256223"/>
                      <a:pt x="664845" y="191452"/>
                      <a:pt x="664845" y="128587"/>
                    </a:cubicBezTo>
                    <a:cubicBezTo>
                      <a:pt x="607695" y="128587"/>
                      <a:pt x="555307" y="128587"/>
                      <a:pt x="500063" y="128587"/>
                    </a:cubicBezTo>
                    <a:cubicBezTo>
                      <a:pt x="500063" y="194310"/>
                      <a:pt x="500063" y="257175"/>
                      <a:pt x="500063" y="323850"/>
                    </a:cubicBezTo>
                    <a:close/>
                    <a:moveTo>
                      <a:pt x="42863" y="127635"/>
                    </a:moveTo>
                    <a:cubicBezTo>
                      <a:pt x="42863" y="194310"/>
                      <a:pt x="42863" y="258127"/>
                      <a:pt x="42863" y="321945"/>
                    </a:cubicBezTo>
                    <a:cubicBezTo>
                      <a:pt x="98107" y="321945"/>
                      <a:pt x="150495" y="321945"/>
                      <a:pt x="205740" y="321945"/>
                    </a:cubicBezTo>
                    <a:cubicBezTo>
                      <a:pt x="205740" y="255270"/>
                      <a:pt x="205740" y="191452"/>
                      <a:pt x="205740" y="127635"/>
                    </a:cubicBezTo>
                    <a:cubicBezTo>
                      <a:pt x="149543" y="127635"/>
                      <a:pt x="98107" y="127635"/>
                      <a:pt x="42863" y="127635"/>
                    </a:cubicBezTo>
                    <a:close/>
                    <a:moveTo>
                      <a:pt x="42863" y="1401128"/>
                    </a:moveTo>
                    <a:cubicBezTo>
                      <a:pt x="77152" y="1401128"/>
                      <a:pt x="109538" y="1401128"/>
                      <a:pt x="140970" y="1401128"/>
                    </a:cubicBezTo>
                    <a:cubicBezTo>
                      <a:pt x="140970" y="1355408"/>
                      <a:pt x="140970" y="1313497"/>
                      <a:pt x="140970" y="1270635"/>
                    </a:cubicBezTo>
                    <a:cubicBezTo>
                      <a:pt x="106680" y="1270635"/>
                      <a:pt x="74295" y="1270635"/>
                      <a:pt x="42863" y="1270635"/>
                    </a:cubicBezTo>
                    <a:cubicBezTo>
                      <a:pt x="42863" y="1316355"/>
                      <a:pt x="42863" y="1358265"/>
                      <a:pt x="42863" y="1401128"/>
                    </a:cubicBezTo>
                    <a:close/>
                    <a:moveTo>
                      <a:pt x="303847" y="1269683"/>
                    </a:moveTo>
                    <a:cubicBezTo>
                      <a:pt x="303847" y="1315403"/>
                      <a:pt x="303847" y="1358265"/>
                      <a:pt x="303847" y="1402080"/>
                    </a:cubicBezTo>
                    <a:cubicBezTo>
                      <a:pt x="338138" y="1402080"/>
                      <a:pt x="368618" y="1402080"/>
                      <a:pt x="401002" y="1402080"/>
                    </a:cubicBezTo>
                    <a:cubicBezTo>
                      <a:pt x="401002" y="1356360"/>
                      <a:pt x="401002" y="1313497"/>
                      <a:pt x="401002" y="1269683"/>
                    </a:cubicBezTo>
                    <a:cubicBezTo>
                      <a:pt x="366713" y="1269683"/>
                      <a:pt x="336232" y="1269683"/>
                      <a:pt x="303847" y="1269683"/>
                    </a:cubicBezTo>
                    <a:close/>
                    <a:moveTo>
                      <a:pt x="435293" y="1268730"/>
                    </a:moveTo>
                    <a:cubicBezTo>
                      <a:pt x="435293" y="1316355"/>
                      <a:pt x="435293" y="1358265"/>
                      <a:pt x="435293" y="1403033"/>
                    </a:cubicBezTo>
                    <a:cubicBezTo>
                      <a:pt x="468630" y="1403033"/>
                      <a:pt x="500063" y="1403033"/>
                      <a:pt x="533400" y="1403033"/>
                    </a:cubicBezTo>
                    <a:cubicBezTo>
                      <a:pt x="533400" y="1357312"/>
                      <a:pt x="533400" y="1314450"/>
                      <a:pt x="533400" y="1268730"/>
                    </a:cubicBezTo>
                    <a:cubicBezTo>
                      <a:pt x="500063" y="1268730"/>
                      <a:pt x="468630" y="1268730"/>
                      <a:pt x="435293" y="1268730"/>
                    </a:cubicBezTo>
                    <a:close/>
                    <a:moveTo>
                      <a:pt x="568643" y="1268730"/>
                    </a:moveTo>
                    <a:cubicBezTo>
                      <a:pt x="568643" y="1316355"/>
                      <a:pt x="568643" y="1359218"/>
                      <a:pt x="568643" y="1403033"/>
                    </a:cubicBezTo>
                    <a:cubicBezTo>
                      <a:pt x="602932" y="1403033"/>
                      <a:pt x="634365" y="1403033"/>
                      <a:pt x="664845" y="1403033"/>
                    </a:cubicBezTo>
                    <a:cubicBezTo>
                      <a:pt x="664845" y="1357312"/>
                      <a:pt x="664845" y="1313497"/>
                      <a:pt x="664845" y="1268730"/>
                    </a:cubicBezTo>
                    <a:cubicBezTo>
                      <a:pt x="631507" y="1268730"/>
                      <a:pt x="601980" y="1268730"/>
                      <a:pt x="568643" y="1268730"/>
                    </a:cubicBezTo>
                    <a:close/>
                    <a:moveTo>
                      <a:pt x="42863" y="558165"/>
                    </a:moveTo>
                    <a:cubicBezTo>
                      <a:pt x="42863" y="605790"/>
                      <a:pt x="42863" y="647700"/>
                      <a:pt x="42863" y="689610"/>
                    </a:cubicBezTo>
                    <a:cubicBezTo>
                      <a:pt x="77152" y="689610"/>
                      <a:pt x="107632" y="689610"/>
                      <a:pt x="140018" y="689610"/>
                    </a:cubicBezTo>
                    <a:cubicBezTo>
                      <a:pt x="140018" y="644843"/>
                      <a:pt x="140018" y="602932"/>
                      <a:pt x="140018" y="558165"/>
                    </a:cubicBezTo>
                    <a:cubicBezTo>
                      <a:pt x="107632" y="558165"/>
                      <a:pt x="77152" y="558165"/>
                      <a:pt x="42863" y="558165"/>
                    </a:cubicBezTo>
                    <a:close/>
                    <a:moveTo>
                      <a:pt x="665797" y="736282"/>
                    </a:moveTo>
                    <a:cubicBezTo>
                      <a:pt x="630555" y="736282"/>
                      <a:pt x="600075" y="736282"/>
                      <a:pt x="568643" y="736282"/>
                    </a:cubicBezTo>
                    <a:cubicBezTo>
                      <a:pt x="568643" y="781050"/>
                      <a:pt x="568643" y="822960"/>
                      <a:pt x="568643" y="867728"/>
                    </a:cubicBezTo>
                    <a:cubicBezTo>
                      <a:pt x="601980" y="867728"/>
                      <a:pt x="632460" y="867728"/>
                      <a:pt x="665797" y="867728"/>
                    </a:cubicBezTo>
                    <a:cubicBezTo>
                      <a:pt x="665797" y="824865"/>
                      <a:pt x="665797" y="782955"/>
                      <a:pt x="665797" y="736282"/>
                    </a:cubicBezTo>
                    <a:close/>
                    <a:moveTo>
                      <a:pt x="174307" y="735330"/>
                    </a:moveTo>
                    <a:cubicBezTo>
                      <a:pt x="174307" y="782003"/>
                      <a:pt x="174307" y="823912"/>
                      <a:pt x="174307" y="866775"/>
                    </a:cubicBezTo>
                    <a:cubicBezTo>
                      <a:pt x="208597" y="866775"/>
                      <a:pt x="240982" y="866775"/>
                      <a:pt x="272415" y="866775"/>
                    </a:cubicBezTo>
                    <a:cubicBezTo>
                      <a:pt x="272415" y="821055"/>
                      <a:pt x="272415" y="779145"/>
                      <a:pt x="272415" y="735330"/>
                    </a:cubicBezTo>
                    <a:cubicBezTo>
                      <a:pt x="240030" y="735330"/>
                      <a:pt x="208597" y="735330"/>
                      <a:pt x="174307" y="735330"/>
                    </a:cubicBezTo>
                    <a:close/>
                    <a:moveTo>
                      <a:pt x="141922" y="1091565"/>
                    </a:moveTo>
                    <a:cubicBezTo>
                      <a:pt x="106680" y="1091565"/>
                      <a:pt x="76200" y="1091565"/>
                      <a:pt x="43815" y="1091565"/>
                    </a:cubicBezTo>
                    <a:cubicBezTo>
                      <a:pt x="43815" y="1137285"/>
                      <a:pt x="43815" y="1181100"/>
                      <a:pt x="43815" y="1223010"/>
                    </a:cubicBezTo>
                    <a:cubicBezTo>
                      <a:pt x="78105" y="1223010"/>
                      <a:pt x="109538" y="1223010"/>
                      <a:pt x="141922" y="1223010"/>
                    </a:cubicBezTo>
                    <a:cubicBezTo>
                      <a:pt x="141922" y="1178243"/>
                      <a:pt x="141922" y="1137285"/>
                      <a:pt x="141922" y="1091565"/>
                    </a:cubicBezTo>
                    <a:close/>
                    <a:moveTo>
                      <a:pt x="304800" y="1092518"/>
                    </a:moveTo>
                    <a:cubicBezTo>
                      <a:pt x="304800" y="1138237"/>
                      <a:pt x="304800" y="1181100"/>
                      <a:pt x="304800" y="1223010"/>
                    </a:cubicBezTo>
                    <a:cubicBezTo>
                      <a:pt x="340043" y="1223010"/>
                      <a:pt x="370522" y="1223010"/>
                      <a:pt x="403860" y="1223010"/>
                    </a:cubicBezTo>
                    <a:cubicBezTo>
                      <a:pt x="403860" y="1178243"/>
                      <a:pt x="403860" y="1136333"/>
                      <a:pt x="403860" y="1092518"/>
                    </a:cubicBezTo>
                    <a:cubicBezTo>
                      <a:pt x="368618" y="1092518"/>
                      <a:pt x="336232" y="1092518"/>
                      <a:pt x="304800" y="1092518"/>
                    </a:cubicBezTo>
                    <a:close/>
                    <a:moveTo>
                      <a:pt x="140970" y="736282"/>
                    </a:moveTo>
                    <a:cubicBezTo>
                      <a:pt x="104775" y="736282"/>
                      <a:pt x="73343" y="736282"/>
                      <a:pt x="43815" y="736282"/>
                    </a:cubicBezTo>
                    <a:cubicBezTo>
                      <a:pt x="43815" y="782955"/>
                      <a:pt x="43815" y="825818"/>
                      <a:pt x="43815" y="867728"/>
                    </a:cubicBezTo>
                    <a:cubicBezTo>
                      <a:pt x="78105" y="867728"/>
                      <a:pt x="109538" y="867728"/>
                      <a:pt x="140970" y="867728"/>
                    </a:cubicBezTo>
                    <a:cubicBezTo>
                      <a:pt x="140970" y="822960"/>
                      <a:pt x="140970" y="780098"/>
                      <a:pt x="140970" y="736282"/>
                    </a:cubicBezTo>
                    <a:close/>
                    <a:moveTo>
                      <a:pt x="534352" y="558165"/>
                    </a:moveTo>
                    <a:cubicBezTo>
                      <a:pt x="498157" y="558165"/>
                      <a:pt x="467677" y="558165"/>
                      <a:pt x="435293" y="558165"/>
                    </a:cubicBezTo>
                    <a:cubicBezTo>
                      <a:pt x="435293" y="602932"/>
                      <a:pt x="435293" y="644843"/>
                      <a:pt x="435293" y="687705"/>
                    </a:cubicBezTo>
                    <a:cubicBezTo>
                      <a:pt x="469582" y="687705"/>
                      <a:pt x="501968" y="687705"/>
                      <a:pt x="534352" y="687705"/>
                    </a:cubicBezTo>
                    <a:cubicBezTo>
                      <a:pt x="534352" y="643890"/>
                      <a:pt x="534352" y="602932"/>
                      <a:pt x="534352" y="558165"/>
                    </a:cubicBezTo>
                    <a:close/>
                    <a:moveTo>
                      <a:pt x="568643" y="688657"/>
                    </a:moveTo>
                    <a:cubicBezTo>
                      <a:pt x="604838" y="688657"/>
                      <a:pt x="635318" y="688657"/>
                      <a:pt x="664845" y="688657"/>
                    </a:cubicBezTo>
                    <a:cubicBezTo>
                      <a:pt x="664845" y="642937"/>
                      <a:pt x="664845" y="601980"/>
                      <a:pt x="664845" y="558165"/>
                    </a:cubicBezTo>
                    <a:cubicBezTo>
                      <a:pt x="631507" y="558165"/>
                      <a:pt x="600075" y="558165"/>
                      <a:pt x="568643" y="558165"/>
                    </a:cubicBezTo>
                    <a:cubicBezTo>
                      <a:pt x="568643" y="602932"/>
                      <a:pt x="568643" y="644843"/>
                      <a:pt x="568643" y="688657"/>
                    </a:cubicBezTo>
                    <a:close/>
                    <a:moveTo>
                      <a:pt x="173355" y="1222058"/>
                    </a:moveTo>
                    <a:cubicBezTo>
                      <a:pt x="209550" y="1222058"/>
                      <a:pt x="240982" y="1222058"/>
                      <a:pt x="273368" y="1222058"/>
                    </a:cubicBezTo>
                    <a:cubicBezTo>
                      <a:pt x="273368" y="1176337"/>
                      <a:pt x="273368" y="1135380"/>
                      <a:pt x="273368" y="1092518"/>
                    </a:cubicBezTo>
                    <a:cubicBezTo>
                      <a:pt x="239077" y="1092518"/>
                      <a:pt x="206693" y="1092518"/>
                      <a:pt x="173355" y="1092518"/>
                    </a:cubicBezTo>
                    <a:cubicBezTo>
                      <a:pt x="173355" y="1137285"/>
                      <a:pt x="173355" y="1178243"/>
                      <a:pt x="173355" y="1222058"/>
                    </a:cubicBezTo>
                    <a:close/>
                    <a:moveTo>
                      <a:pt x="401002" y="559118"/>
                    </a:moveTo>
                    <a:cubicBezTo>
                      <a:pt x="365760" y="559118"/>
                      <a:pt x="335280" y="559118"/>
                      <a:pt x="302895" y="559118"/>
                    </a:cubicBezTo>
                    <a:cubicBezTo>
                      <a:pt x="302895" y="604837"/>
                      <a:pt x="302895" y="645795"/>
                      <a:pt x="302895" y="689610"/>
                    </a:cubicBezTo>
                    <a:cubicBezTo>
                      <a:pt x="336232" y="689610"/>
                      <a:pt x="366713" y="689610"/>
                      <a:pt x="401002" y="689610"/>
                    </a:cubicBezTo>
                    <a:cubicBezTo>
                      <a:pt x="401002" y="644843"/>
                      <a:pt x="401002" y="603885"/>
                      <a:pt x="401002" y="559118"/>
                    </a:cubicBezTo>
                    <a:close/>
                    <a:moveTo>
                      <a:pt x="666750" y="1092518"/>
                    </a:moveTo>
                    <a:cubicBezTo>
                      <a:pt x="632460" y="1092518"/>
                      <a:pt x="600075" y="1092518"/>
                      <a:pt x="568643" y="1092518"/>
                    </a:cubicBezTo>
                    <a:cubicBezTo>
                      <a:pt x="568643" y="1138237"/>
                      <a:pt x="568643" y="1180148"/>
                      <a:pt x="568643" y="1223010"/>
                    </a:cubicBezTo>
                    <a:cubicBezTo>
                      <a:pt x="602932" y="1223010"/>
                      <a:pt x="633413" y="1223010"/>
                      <a:pt x="666750" y="1223010"/>
                    </a:cubicBezTo>
                    <a:cubicBezTo>
                      <a:pt x="666750" y="1179195"/>
                      <a:pt x="666750" y="1136333"/>
                      <a:pt x="666750" y="1092518"/>
                    </a:cubicBezTo>
                    <a:close/>
                    <a:moveTo>
                      <a:pt x="400050" y="1627822"/>
                    </a:moveTo>
                    <a:cubicBezTo>
                      <a:pt x="367665" y="1627822"/>
                      <a:pt x="336232" y="1627822"/>
                      <a:pt x="304800" y="1627822"/>
                    </a:cubicBezTo>
                    <a:cubicBezTo>
                      <a:pt x="304800" y="1672590"/>
                      <a:pt x="304800" y="1714500"/>
                      <a:pt x="304800" y="1755458"/>
                    </a:cubicBezTo>
                    <a:cubicBezTo>
                      <a:pt x="338138" y="1755458"/>
                      <a:pt x="367665" y="1755458"/>
                      <a:pt x="400050" y="1755458"/>
                    </a:cubicBezTo>
                    <a:cubicBezTo>
                      <a:pt x="400050" y="1711643"/>
                      <a:pt x="400050" y="1671637"/>
                      <a:pt x="400050" y="1627822"/>
                    </a:cubicBezTo>
                    <a:close/>
                    <a:moveTo>
                      <a:pt x="302895" y="1042987"/>
                    </a:moveTo>
                    <a:cubicBezTo>
                      <a:pt x="338138" y="1042987"/>
                      <a:pt x="370522" y="1042987"/>
                      <a:pt x="401955" y="1042987"/>
                    </a:cubicBezTo>
                    <a:cubicBezTo>
                      <a:pt x="401955" y="996315"/>
                      <a:pt x="401955" y="955357"/>
                      <a:pt x="401955" y="915353"/>
                    </a:cubicBezTo>
                    <a:cubicBezTo>
                      <a:pt x="367665" y="915353"/>
                      <a:pt x="336232" y="915353"/>
                      <a:pt x="302895" y="915353"/>
                    </a:cubicBezTo>
                    <a:cubicBezTo>
                      <a:pt x="302895" y="958215"/>
                      <a:pt x="302895" y="999173"/>
                      <a:pt x="302895" y="1042987"/>
                    </a:cubicBezTo>
                    <a:close/>
                    <a:moveTo>
                      <a:pt x="272415" y="1755458"/>
                    </a:moveTo>
                    <a:cubicBezTo>
                      <a:pt x="272415" y="1709737"/>
                      <a:pt x="272415" y="1669733"/>
                      <a:pt x="272415" y="1628775"/>
                    </a:cubicBezTo>
                    <a:cubicBezTo>
                      <a:pt x="239077" y="1628775"/>
                      <a:pt x="206693" y="1628775"/>
                      <a:pt x="175260" y="1628775"/>
                    </a:cubicBezTo>
                    <a:cubicBezTo>
                      <a:pt x="175260" y="1673543"/>
                      <a:pt x="175260" y="1713547"/>
                      <a:pt x="175260" y="1755458"/>
                    </a:cubicBezTo>
                    <a:cubicBezTo>
                      <a:pt x="207645" y="1755458"/>
                      <a:pt x="237172" y="1755458"/>
                      <a:pt x="272415" y="1755458"/>
                    </a:cubicBezTo>
                    <a:close/>
                    <a:moveTo>
                      <a:pt x="437197" y="1625918"/>
                    </a:moveTo>
                    <a:cubicBezTo>
                      <a:pt x="437197" y="1672590"/>
                      <a:pt x="437197" y="1713547"/>
                      <a:pt x="437197" y="1754505"/>
                    </a:cubicBezTo>
                    <a:cubicBezTo>
                      <a:pt x="471488" y="1754505"/>
                      <a:pt x="501968" y="1754505"/>
                      <a:pt x="532447" y="1754505"/>
                    </a:cubicBezTo>
                    <a:cubicBezTo>
                      <a:pt x="532447" y="1709737"/>
                      <a:pt x="532447" y="1667828"/>
                      <a:pt x="532447" y="1625918"/>
                    </a:cubicBezTo>
                    <a:cubicBezTo>
                      <a:pt x="499110" y="1625918"/>
                      <a:pt x="469582" y="1625918"/>
                      <a:pt x="437197" y="1625918"/>
                    </a:cubicBezTo>
                    <a:close/>
                    <a:moveTo>
                      <a:pt x="569595" y="1756410"/>
                    </a:moveTo>
                    <a:cubicBezTo>
                      <a:pt x="604838" y="1756410"/>
                      <a:pt x="634365" y="1756410"/>
                      <a:pt x="665797" y="1756410"/>
                    </a:cubicBezTo>
                    <a:cubicBezTo>
                      <a:pt x="665797" y="1712595"/>
                      <a:pt x="665797" y="1670685"/>
                      <a:pt x="665797" y="1627822"/>
                    </a:cubicBezTo>
                    <a:cubicBezTo>
                      <a:pt x="632460" y="1627822"/>
                      <a:pt x="601027" y="1627822"/>
                      <a:pt x="569595" y="1627822"/>
                    </a:cubicBezTo>
                    <a:cubicBezTo>
                      <a:pt x="569595" y="1670685"/>
                      <a:pt x="569595" y="1711643"/>
                      <a:pt x="569595" y="1756410"/>
                    </a:cubicBezTo>
                    <a:close/>
                    <a:moveTo>
                      <a:pt x="302895" y="1575435"/>
                    </a:moveTo>
                    <a:cubicBezTo>
                      <a:pt x="339090" y="1575435"/>
                      <a:pt x="369570" y="1575435"/>
                      <a:pt x="401002" y="1575435"/>
                    </a:cubicBezTo>
                    <a:cubicBezTo>
                      <a:pt x="401002" y="1530668"/>
                      <a:pt x="401002" y="1490662"/>
                      <a:pt x="401002" y="1448753"/>
                    </a:cubicBezTo>
                    <a:cubicBezTo>
                      <a:pt x="366713" y="1448753"/>
                      <a:pt x="336232" y="1448753"/>
                      <a:pt x="302895" y="1448753"/>
                    </a:cubicBezTo>
                    <a:cubicBezTo>
                      <a:pt x="302895" y="1492568"/>
                      <a:pt x="302895" y="1532572"/>
                      <a:pt x="302895" y="1575435"/>
                    </a:cubicBezTo>
                    <a:close/>
                    <a:moveTo>
                      <a:pt x="272415" y="1576387"/>
                    </a:moveTo>
                    <a:cubicBezTo>
                      <a:pt x="272415" y="1531620"/>
                      <a:pt x="272415" y="1490662"/>
                      <a:pt x="272415" y="1448753"/>
                    </a:cubicBezTo>
                    <a:cubicBezTo>
                      <a:pt x="238125" y="1448753"/>
                      <a:pt x="207645" y="1448753"/>
                      <a:pt x="175260" y="1448753"/>
                    </a:cubicBezTo>
                    <a:cubicBezTo>
                      <a:pt x="175260" y="1492568"/>
                      <a:pt x="175260" y="1534478"/>
                      <a:pt x="175260" y="1576387"/>
                    </a:cubicBezTo>
                    <a:cubicBezTo>
                      <a:pt x="208597" y="1576387"/>
                      <a:pt x="239077" y="1576387"/>
                      <a:pt x="272415" y="1576387"/>
                    </a:cubicBezTo>
                    <a:close/>
                    <a:moveTo>
                      <a:pt x="140018" y="1577340"/>
                    </a:moveTo>
                    <a:cubicBezTo>
                      <a:pt x="140018" y="1530668"/>
                      <a:pt x="140018" y="1489710"/>
                      <a:pt x="140018" y="1449705"/>
                    </a:cubicBezTo>
                    <a:cubicBezTo>
                      <a:pt x="105727" y="1449705"/>
                      <a:pt x="75247" y="1449705"/>
                      <a:pt x="43815" y="1449705"/>
                    </a:cubicBezTo>
                    <a:cubicBezTo>
                      <a:pt x="43815" y="1494472"/>
                      <a:pt x="43815" y="1536383"/>
                      <a:pt x="43815" y="1577340"/>
                    </a:cubicBezTo>
                    <a:cubicBezTo>
                      <a:pt x="76200" y="1577340"/>
                      <a:pt x="105727" y="1577340"/>
                      <a:pt x="140018" y="1577340"/>
                    </a:cubicBezTo>
                    <a:close/>
                    <a:moveTo>
                      <a:pt x="663893" y="508635"/>
                    </a:moveTo>
                    <a:cubicBezTo>
                      <a:pt x="663893" y="467678"/>
                      <a:pt x="663893" y="424815"/>
                      <a:pt x="663893" y="381953"/>
                    </a:cubicBezTo>
                    <a:cubicBezTo>
                      <a:pt x="630555" y="381953"/>
                      <a:pt x="601027" y="381953"/>
                      <a:pt x="568643" y="381953"/>
                    </a:cubicBezTo>
                    <a:cubicBezTo>
                      <a:pt x="568643" y="424815"/>
                      <a:pt x="568643" y="464820"/>
                      <a:pt x="568643" y="508635"/>
                    </a:cubicBezTo>
                    <a:cubicBezTo>
                      <a:pt x="601027" y="508635"/>
                      <a:pt x="630555" y="508635"/>
                      <a:pt x="663893" y="508635"/>
                    </a:cubicBezTo>
                    <a:close/>
                    <a:moveTo>
                      <a:pt x="273368" y="915353"/>
                    </a:moveTo>
                    <a:cubicBezTo>
                      <a:pt x="239077" y="915353"/>
                      <a:pt x="207645" y="915353"/>
                      <a:pt x="174307" y="915353"/>
                    </a:cubicBezTo>
                    <a:cubicBezTo>
                      <a:pt x="174307" y="960120"/>
                      <a:pt x="174307" y="1002030"/>
                      <a:pt x="174307" y="1042987"/>
                    </a:cubicBezTo>
                    <a:cubicBezTo>
                      <a:pt x="209550" y="1042987"/>
                      <a:pt x="240982" y="1042987"/>
                      <a:pt x="273368" y="1042987"/>
                    </a:cubicBezTo>
                    <a:cubicBezTo>
                      <a:pt x="273368" y="998220"/>
                      <a:pt x="273368" y="958215"/>
                      <a:pt x="273368" y="915353"/>
                    </a:cubicBezTo>
                    <a:close/>
                    <a:moveTo>
                      <a:pt x="533400" y="1045845"/>
                    </a:moveTo>
                    <a:cubicBezTo>
                      <a:pt x="533400" y="999173"/>
                      <a:pt x="533400" y="957262"/>
                      <a:pt x="533400" y="915353"/>
                    </a:cubicBezTo>
                    <a:cubicBezTo>
                      <a:pt x="498157" y="915353"/>
                      <a:pt x="466725" y="915353"/>
                      <a:pt x="436245" y="915353"/>
                    </a:cubicBezTo>
                    <a:cubicBezTo>
                      <a:pt x="436245" y="961073"/>
                      <a:pt x="436245" y="1002030"/>
                      <a:pt x="436245" y="1045845"/>
                    </a:cubicBezTo>
                    <a:cubicBezTo>
                      <a:pt x="469582" y="1045845"/>
                      <a:pt x="499110" y="1045845"/>
                      <a:pt x="533400" y="1045845"/>
                    </a:cubicBezTo>
                    <a:close/>
                    <a:moveTo>
                      <a:pt x="665797" y="1044893"/>
                    </a:moveTo>
                    <a:cubicBezTo>
                      <a:pt x="665797" y="1000125"/>
                      <a:pt x="665797" y="958215"/>
                      <a:pt x="665797" y="916305"/>
                    </a:cubicBezTo>
                    <a:cubicBezTo>
                      <a:pt x="631507" y="916305"/>
                      <a:pt x="599122" y="916305"/>
                      <a:pt x="568643" y="916305"/>
                    </a:cubicBezTo>
                    <a:cubicBezTo>
                      <a:pt x="568643" y="961073"/>
                      <a:pt x="568643" y="1002030"/>
                      <a:pt x="568643" y="1044893"/>
                    </a:cubicBezTo>
                    <a:cubicBezTo>
                      <a:pt x="601980" y="1044893"/>
                      <a:pt x="633413" y="1044893"/>
                      <a:pt x="665797" y="1044893"/>
                    </a:cubicBezTo>
                    <a:close/>
                    <a:moveTo>
                      <a:pt x="44768" y="381000"/>
                    </a:moveTo>
                    <a:cubicBezTo>
                      <a:pt x="44768" y="428625"/>
                      <a:pt x="44768" y="470535"/>
                      <a:pt x="44768" y="514350"/>
                    </a:cubicBezTo>
                    <a:cubicBezTo>
                      <a:pt x="80010" y="512445"/>
                      <a:pt x="110490" y="511493"/>
                      <a:pt x="139065" y="509587"/>
                    </a:cubicBezTo>
                    <a:cubicBezTo>
                      <a:pt x="139065" y="462915"/>
                      <a:pt x="139065" y="422910"/>
                      <a:pt x="139065" y="381000"/>
                    </a:cubicBezTo>
                    <a:cubicBezTo>
                      <a:pt x="105727" y="381000"/>
                      <a:pt x="76200" y="381000"/>
                      <a:pt x="44768" y="381000"/>
                    </a:cubicBezTo>
                    <a:close/>
                    <a:moveTo>
                      <a:pt x="272415" y="510540"/>
                    </a:moveTo>
                    <a:cubicBezTo>
                      <a:pt x="272415" y="464820"/>
                      <a:pt x="272415" y="424815"/>
                      <a:pt x="272415" y="381953"/>
                    </a:cubicBezTo>
                    <a:cubicBezTo>
                      <a:pt x="239077" y="381953"/>
                      <a:pt x="208597" y="381953"/>
                      <a:pt x="175260" y="381953"/>
                    </a:cubicBezTo>
                    <a:cubicBezTo>
                      <a:pt x="175260" y="425768"/>
                      <a:pt x="175260" y="467678"/>
                      <a:pt x="175260" y="510540"/>
                    </a:cubicBezTo>
                    <a:cubicBezTo>
                      <a:pt x="208597" y="510540"/>
                      <a:pt x="238125" y="510540"/>
                      <a:pt x="272415" y="510540"/>
                    </a:cubicBezTo>
                    <a:close/>
                    <a:moveTo>
                      <a:pt x="303847" y="508635"/>
                    </a:moveTo>
                    <a:cubicBezTo>
                      <a:pt x="338138" y="508635"/>
                      <a:pt x="368618" y="508635"/>
                      <a:pt x="399097" y="508635"/>
                    </a:cubicBezTo>
                    <a:cubicBezTo>
                      <a:pt x="399097" y="463868"/>
                      <a:pt x="399097" y="422910"/>
                      <a:pt x="399097" y="381953"/>
                    </a:cubicBezTo>
                    <a:cubicBezTo>
                      <a:pt x="364807" y="381953"/>
                      <a:pt x="335280" y="381953"/>
                      <a:pt x="303847" y="381953"/>
                    </a:cubicBezTo>
                    <a:cubicBezTo>
                      <a:pt x="303847" y="424815"/>
                      <a:pt x="303847" y="464820"/>
                      <a:pt x="303847" y="508635"/>
                    </a:cubicBezTo>
                    <a:close/>
                    <a:moveTo>
                      <a:pt x="533400" y="383857"/>
                    </a:moveTo>
                    <a:cubicBezTo>
                      <a:pt x="497205" y="383857"/>
                      <a:pt x="466725" y="383857"/>
                      <a:pt x="436245" y="383857"/>
                    </a:cubicBezTo>
                    <a:cubicBezTo>
                      <a:pt x="436245" y="428625"/>
                      <a:pt x="436245" y="468630"/>
                      <a:pt x="436245" y="509587"/>
                    </a:cubicBezTo>
                    <a:cubicBezTo>
                      <a:pt x="470535" y="509587"/>
                      <a:pt x="501015" y="509587"/>
                      <a:pt x="533400" y="509587"/>
                    </a:cubicBezTo>
                    <a:cubicBezTo>
                      <a:pt x="533400" y="465773"/>
                      <a:pt x="533400" y="424815"/>
                      <a:pt x="533400" y="383857"/>
                    </a:cubicBezTo>
                    <a:close/>
                    <a:moveTo>
                      <a:pt x="241935" y="89535"/>
                    </a:moveTo>
                    <a:cubicBezTo>
                      <a:pt x="320040" y="89535"/>
                      <a:pt x="393382" y="89535"/>
                      <a:pt x="465772" y="89535"/>
                    </a:cubicBezTo>
                    <a:cubicBezTo>
                      <a:pt x="465772" y="70485"/>
                      <a:pt x="465772" y="55245"/>
                      <a:pt x="465772" y="38100"/>
                    </a:cubicBezTo>
                    <a:cubicBezTo>
                      <a:pt x="390525" y="38100"/>
                      <a:pt x="317182" y="38100"/>
                      <a:pt x="241935" y="38100"/>
                    </a:cubicBezTo>
                    <a:cubicBezTo>
                      <a:pt x="241935" y="57150"/>
                      <a:pt x="241935" y="72390"/>
                      <a:pt x="241935" y="89535"/>
                    </a:cubicBezTo>
                    <a:close/>
                    <a:moveTo>
                      <a:pt x="41910" y="88582"/>
                    </a:moveTo>
                    <a:cubicBezTo>
                      <a:pt x="100013" y="88582"/>
                      <a:pt x="152400" y="88582"/>
                      <a:pt x="208597" y="88582"/>
                    </a:cubicBezTo>
                    <a:cubicBezTo>
                      <a:pt x="207645" y="69532"/>
                      <a:pt x="206693" y="54293"/>
                      <a:pt x="205740" y="39052"/>
                    </a:cubicBezTo>
                    <a:cubicBezTo>
                      <a:pt x="149543" y="39052"/>
                      <a:pt x="96202" y="39052"/>
                      <a:pt x="41910" y="39052"/>
                    </a:cubicBezTo>
                    <a:cubicBezTo>
                      <a:pt x="41910" y="57150"/>
                      <a:pt x="41910" y="72390"/>
                      <a:pt x="41910" y="88582"/>
                    </a:cubicBezTo>
                    <a:close/>
                    <a:moveTo>
                      <a:pt x="664845" y="92393"/>
                    </a:moveTo>
                    <a:cubicBezTo>
                      <a:pt x="664845" y="71437"/>
                      <a:pt x="664845" y="55245"/>
                      <a:pt x="664845" y="38100"/>
                    </a:cubicBezTo>
                    <a:cubicBezTo>
                      <a:pt x="608647" y="38100"/>
                      <a:pt x="555307" y="38100"/>
                      <a:pt x="501968" y="38100"/>
                    </a:cubicBezTo>
                    <a:cubicBezTo>
                      <a:pt x="501968" y="58102"/>
                      <a:pt x="501968" y="74295"/>
                      <a:pt x="501968" y="92393"/>
                    </a:cubicBezTo>
                    <a:cubicBezTo>
                      <a:pt x="558165" y="92393"/>
                      <a:pt x="609600" y="92393"/>
                      <a:pt x="664845" y="92393"/>
                    </a:cubicBezTo>
                    <a:close/>
                    <a:moveTo>
                      <a:pt x="42863" y="1757362"/>
                    </a:moveTo>
                    <a:cubicBezTo>
                      <a:pt x="141922" y="1756410"/>
                      <a:pt x="101918" y="1756410"/>
                      <a:pt x="139065" y="1757362"/>
                    </a:cubicBezTo>
                    <a:cubicBezTo>
                      <a:pt x="139065" y="1746885"/>
                      <a:pt x="140018" y="1640205"/>
                      <a:pt x="139065" y="1626870"/>
                    </a:cubicBezTo>
                    <a:cubicBezTo>
                      <a:pt x="105727" y="1626870"/>
                      <a:pt x="75247" y="1626870"/>
                      <a:pt x="41910" y="1626870"/>
                    </a:cubicBezTo>
                    <a:cubicBezTo>
                      <a:pt x="42863" y="1670685"/>
                      <a:pt x="42863" y="1712595"/>
                      <a:pt x="42863" y="1757362"/>
                    </a:cubicBezTo>
                    <a:close/>
                    <a:moveTo>
                      <a:pt x="665797" y="1804035"/>
                    </a:moveTo>
                    <a:cubicBezTo>
                      <a:pt x="631507" y="1804035"/>
                      <a:pt x="600075" y="1804035"/>
                      <a:pt x="569595" y="1804035"/>
                    </a:cubicBezTo>
                    <a:cubicBezTo>
                      <a:pt x="568643" y="1849755"/>
                      <a:pt x="565785" y="1894522"/>
                      <a:pt x="568643" y="1929765"/>
                    </a:cubicBezTo>
                    <a:cubicBezTo>
                      <a:pt x="583882" y="1931670"/>
                      <a:pt x="660082" y="1929765"/>
                      <a:pt x="664845" y="1929765"/>
                    </a:cubicBezTo>
                    <a:cubicBezTo>
                      <a:pt x="664845" y="1887855"/>
                      <a:pt x="665797" y="1849755"/>
                      <a:pt x="665797" y="1804035"/>
                    </a:cubicBezTo>
                    <a:close/>
                    <a:moveTo>
                      <a:pt x="44768" y="1804035"/>
                    </a:moveTo>
                    <a:cubicBezTo>
                      <a:pt x="44768" y="1850708"/>
                      <a:pt x="44768" y="1887855"/>
                      <a:pt x="44768" y="1929765"/>
                    </a:cubicBezTo>
                    <a:cubicBezTo>
                      <a:pt x="48577" y="1929765"/>
                      <a:pt x="135255" y="1930718"/>
                      <a:pt x="139065" y="1930718"/>
                    </a:cubicBezTo>
                    <a:cubicBezTo>
                      <a:pt x="140970" y="1900237"/>
                      <a:pt x="139065" y="1842135"/>
                      <a:pt x="140970" y="1804035"/>
                    </a:cubicBezTo>
                    <a:cubicBezTo>
                      <a:pt x="107632" y="1804035"/>
                      <a:pt x="77152" y="1804035"/>
                      <a:pt x="44768" y="1804035"/>
                    </a:cubicBezTo>
                    <a:close/>
                    <a:moveTo>
                      <a:pt x="436245" y="1803083"/>
                    </a:moveTo>
                    <a:lnTo>
                      <a:pt x="436245" y="1930718"/>
                    </a:lnTo>
                    <a:cubicBezTo>
                      <a:pt x="458152" y="1930718"/>
                      <a:pt x="529590" y="1930718"/>
                      <a:pt x="532447" y="1929765"/>
                    </a:cubicBezTo>
                    <a:cubicBezTo>
                      <a:pt x="532447" y="1887855"/>
                      <a:pt x="532447" y="1845945"/>
                      <a:pt x="532447" y="1803083"/>
                    </a:cubicBezTo>
                    <a:lnTo>
                      <a:pt x="436245" y="1803083"/>
                    </a:lnTo>
                    <a:close/>
                    <a:moveTo>
                      <a:pt x="176213" y="1803083"/>
                    </a:moveTo>
                    <a:cubicBezTo>
                      <a:pt x="176213" y="1847850"/>
                      <a:pt x="176213" y="1889760"/>
                      <a:pt x="176213" y="1931670"/>
                    </a:cubicBezTo>
                    <a:cubicBezTo>
                      <a:pt x="203835" y="1931670"/>
                      <a:pt x="243840" y="1931670"/>
                      <a:pt x="272415" y="1931670"/>
                    </a:cubicBezTo>
                    <a:cubicBezTo>
                      <a:pt x="272415" y="1897380"/>
                      <a:pt x="272415" y="1839278"/>
                      <a:pt x="272415" y="1804035"/>
                    </a:cubicBezTo>
                    <a:cubicBezTo>
                      <a:pt x="240030" y="1803083"/>
                      <a:pt x="210502" y="1803083"/>
                      <a:pt x="176213" y="1803083"/>
                    </a:cubicBezTo>
                    <a:close/>
                  </a:path>
                </a:pathLst>
              </a:custGeom>
              <a:grpFill/>
              <a:ln w="9525" cap="flat">
                <a:noFill/>
                <a:prstDash val="solid"/>
                <a:miter/>
              </a:ln>
            </p:spPr>
            <p:txBody>
              <a:bodyPr rtlCol="0" anchor="ctr"/>
              <a:lstStyle/>
              <a:p>
                <a:endParaRPr lang="en-US" sz="1463"/>
              </a:p>
            </p:txBody>
          </p:sp>
          <p:sp>
            <p:nvSpPr>
              <p:cNvPr id="149" name="Freeform: Shape 148">
                <a:extLst>
                  <a:ext uri="{FF2B5EF4-FFF2-40B4-BE49-F238E27FC236}">
                    <a16:creationId xmlns:a16="http://schemas.microsoft.com/office/drawing/2014/main" id="{E771F35F-B656-4E89-AA4A-B893CFF44000}"/>
                  </a:ext>
                </a:extLst>
              </p:cNvPr>
              <p:cNvSpPr/>
              <p:nvPr/>
            </p:nvSpPr>
            <p:spPr>
              <a:xfrm>
                <a:off x="7241857" y="2563177"/>
                <a:ext cx="657225" cy="171450"/>
              </a:xfrm>
              <a:custGeom>
                <a:avLst/>
                <a:gdLst>
                  <a:gd name="connsiteX0" fmla="*/ 660082 w 657225"/>
                  <a:gd name="connsiteY0" fmla="*/ 176213 h 171450"/>
                  <a:gd name="connsiteX1" fmla="*/ 0 w 657225"/>
                  <a:gd name="connsiteY1" fmla="*/ 176213 h 171450"/>
                  <a:gd name="connsiteX2" fmla="*/ 0 w 657225"/>
                  <a:gd name="connsiteY2" fmla="*/ 0 h 171450"/>
                  <a:gd name="connsiteX3" fmla="*/ 660082 w 657225"/>
                  <a:gd name="connsiteY3" fmla="*/ 0 h 171450"/>
                  <a:gd name="connsiteX4" fmla="*/ 660082 w 657225"/>
                  <a:gd name="connsiteY4" fmla="*/ 176213 h 171450"/>
                  <a:gd name="connsiteX5" fmla="*/ 369570 w 657225"/>
                  <a:gd name="connsiteY5" fmla="*/ 137160 h 171450"/>
                  <a:gd name="connsiteX6" fmla="*/ 369570 w 657225"/>
                  <a:gd name="connsiteY6" fmla="*/ 38100 h 171450"/>
                  <a:gd name="connsiteX7" fmla="*/ 287655 w 657225"/>
                  <a:gd name="connsiteY7" fmla="*/ 38100 h 171450"/>
                  <a:gd name="connsiteX8" fmla="*/ 287655 w 657225"/>
                  <a:gd name="connsiteY8" fmla="*/ 137160 h 171450"/>
                  <a:gd name="connsiteX9" fmla="*/ 369570 w 657225"/>
                  <a:gd name="connsiteY9" fmla="*/ 137160 h 171450"/>
                  <a:gd name="connsiteX10" fmla="*/ 419100 w 657225"/>
                  <a:gd name="connsiteY10" fmla="*/ 38100 h 171450"/>
                  <a:gd name="connsiteX11" fmla="*/ 419100 w 657225"/>
                  <a:gd name="connsiteY11" fmla="*/ 138113 h 171450"/>
                  <a:gd name="connsiteX12" fmla="*/ 497205 w 657225"/>
                  <a:gd name="connsiteY12" fmla="*/ 138113 h 171450"/>
                  <a:gd name="connsiteX13" fmla="*/ 497205 w 657225"/>
                  <a:gd name="connsiteY13" fmla="*/ 38100 h 171450"/>
                  <a:gd name="connsiteX14" fmla="*/ 419100 w 657225"/>
                  <a:gd name="connsiteY14" fmla="*/ 38100 h 171450"/>
                  <a:gd name="connsiteX15" fmla="*/ 37148 w 657225"/>
                  <a:gd name="connsiteY15" fmla="*/ 136208 h 171450"/>
                  <a:gd name="connsiteX16" fmla="*/ 116205 w 657225"/>
                  <a:gd name="connsiteY16" fmla="*/ 136208 h 171450"/>
                  <a:gd name="connsiteX17" fmla="*/ 116205 w 657225"/>
                  <a:gd name="connsiteY17" fmla="*/ 38100 h 171450"/>
                  <a:gd name="connsiteX18" fmla="*/ 37148 w 657225"/>
                  <a:gd name="connsiteY18" fmla="*/ 38100 h 171450"/>
                  <a:gd name="connsiteX19" fmla="*/ 37148 w 657225"/>
                  <a:gd name="connsiteY19" fmla="*/ 136208 h 171450"/>
                  <a:gd name="connsiteX20" fmla="*/ 240982 w 657225"/>
                  <a:gd name="connsiteY20" fmla="*/ 137160 h 171450"/>
                  <a:gd name="connsiteX21" fmla="*/ 240982 w 657225"/>
                  <a:gd name="connsiteY21" fmla="*/ 37148 h 171450"/>
                  <a:gd name="connsiteX22" fmla="*/ 162878 w 657225"/>
                  <a:gd name="connsiteY22" fmla="*/ 37148 h 171450"/>
                  <a:gd name="connsiteX23" fmla="*/ 162878 w 657225"/>
                  <a:gd name="connsiteY23" fmla="*/ 137160 h 171450"/>
                  <a:gd name="connsiteX24" fmla="*/ 240982 w 657225"/>
                  <a:gd name="connsiteY24" fmla="*/ 137160 h 171450"/>
                  <a:gd name="connsiteX25" fmla="*/ 621982 w 657225"/>
                  <a:gd name="connsiteY25" fmla="*/ 39052 h 171450"/>
                  <a:gd name="connsiteX26" fmla="*/ 542925 w 657225"/>
                  <a:gd name="connsiteY26" fmla="*/ 39052 h 171450"/>
                  <a:gd name="connsiteX27" fmla="*/ 542925 w 657225"/>
                  <a:gd name="connsiteY27" fmla="*/ 136208 h 171450"/>
                  <a:gd name="connsiteX28" fmla="*/ 621982 w 657225"/>
                  <a:gd name="connsiteY28" fmla="*/ 136208 h 171450"/>
                  <a:gd name="connsiteX29" fmla="*/ 621982 w 657225"/>
                  <a:gd name="connsiteY29" fmla="*/ 3905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7225" h="171450">
                    <a:moveTo>
                      <a:pt x="660082" y="176213"/>
                    </a:moveTo>
                    <a:cubicBezTo>
                      <a:pt x="440055" y="176213"/>
                      <a:pt x="221932" y="176213"/>
                      <a:pt x="0" y="176213"/>
                    </a:cubicBezTo>
                    <a:cubicBezTo>
                      <a:pt x="0" y="119063"/>
                      <a:pt x="0" y="60960"/>
                      <a:pt x="0" y="0"/>
                    </a:cubicBezTo>
                    <a:cubicBezTo>
                      <a:pt x="217170" y="0"/>
                      <a:pt x="437198" y="0"/>
                      <a:pt x="660082" y="0"/>
                    </a:cubicBezTo>
                    <a:cubicBezTo>
                      <a:pt x="660082" y="55245"/>
                      <a:pt x="660082" y="113348"/>
                      <a:pt x="660082" y="176213"/>
                    </a:cubicBezTo>
                    <a:close/>
                    <a:moveTo>
                      <a:pt x="369570" y="137160"/>
                    </a:moveTo>
                    <a:cubicBezTo>
                      <a:pt x="369570" y="101918"/>
                      <a:pt x="369570" y="69533"/>
                      <a:pt x="369570" y="38100"/>
                    </a:cubicBezTo>
                    <a:cubicBezTo>
                      <a:pt x="340043" y="38100"/>
                      <a:pt x="314325" y="38100"/>
                      <a:pt x="287655" y="38100"/>
                    </a:cubicBezTo>
                    <a:cubicBezTo>
                      <a:pt x="287655" y="72390"/>
                      <a:pt x="287655" y="102870"/>
                      <a:pt x="287655" y="137160"/>
                    </a:cubicBezTo>
                    <a:cubicBezTo>
                      <a:pt x="315278" y="137160"/>
                      <a:pt x="340043" y="137160"/>
                      <a:pt x="369570" y="137160"/>
                    </a:cubicBezTo>
                    <a:close/>
                    <a:moveTo>
                      <a:pt x="419100" y="38100"/>
                    </a:moveTo>
                    <a:cubicBezTo>
                      <a:pt x="419100" y="72390"/>
                      <a:pt x="419100" y="104775"/>
                      <a:pt x="419100" y="138113"/>
                    </a:cubicBezTo>
                    <a:cubicBezTo>
                      <a:pt x="446723" y="138113"/>
                      <a:pt x="471488" y="138113"/>
                      <a:pt x="497205" y="138113"/>
                    </a:cubicBezTo>
                    <a:cubicBezTo>
                      <a:pt x="497205" y="103823"/>
                      <a:pt x="497205" y="71438"/>
                      <a:pt x="497205" y="38100"/>
                    </a:cubicBezTo>
                    <a:cubicBezTo>
                      <a:pt x="469582" y="38100"/>
                      <a:pt x="444818" y="38100"/>
                      <a:pt x="419100" y="38100"/>
                    </a:cubicBezTo>
                    <a:close/>
                    <a:moveTo>
                      <a:pt x="37148" y="136208"/>
                    </a:moveTo>
                    <a:cubicBezTo>
                      <a:pt x="65723" y="136208"/>
                      <a:pt x="91440" y="136208"/>
                      <a:pt x="116205" y="136208"/>
                    </a:cubicBezTo>
                    <a:cubicBezTo>
                      <a:pt x="116205" y="100965"/>
                      <a:pt x="116205" y="70485"/>
                      <a:pt x="116205" y="38100"/>
                    </a:cubicBezTo>
                    <a:cubicBezTo>
                      <a:pt x="88582" y="38100"/>
                      <a:pt x="62865" y="38100"/>
                      <a:pt x="37148" y="38100"/>
                    </a:cubicBezTo>
                    <a:cubicBezTo>
                      <a:pt x="37148" y="73343"/>
                      <a:pt x="37148" y="103823"/>
                      <a:pt x="37148" y="136208"/>
                    </a:cubicBezTo>
                    <a:close/>
                    <a:moveTo>
                      <a:pt x="240982" y="137160"/>
                    </a:moveTo>
                    <a:cubicBezTo>
                      <a:pt x="240982" y="102870"/>
                      <a:pt x="240982" y="70485"/>
                      <a:pt x="240982" y="37148"/>
                    </a:cubicBezTo>
                    <a:cubicBezTo>
                      <a:pt x="213360" y="37148"/>
                      <a:pt x="188595" y="37148"/>
                      <a:pt x="162878" y="37148"/>
                    </a:cubicBezTo>
                    <a:cubicBezTo>
                      <a:pt x="162878" y="71438"/>
                      <a:pt x="162878" y="103823"/>
                      <a:pt x="162878" y="137160"/>
                    </a:cubicBezTo>
                    <a:cubicBezTo>
                      <a:pt x="190500" y="137160"/>
                      <a:pt x="214313" y="137160"/>
                      <a:pt x="240982" y="137160"/>
                    </a:cubicBezTo>
                    <a:close/>
                    <a:moveTo>
                      <a:pt x="621982" y="39052"/>
                    </a:moveTo>
                    <a:cubicBezTo>
                      <a:pt x="594360" y="39052"/>
                      <a:pt x="568643" y="39052"/>
                      <a:pt x="542925" y="39052"/>
                    </a:cubicBezTo>
                    <a:cubicBezTo>
                      <a:pt x="542925" y="73343"/>
                      <a:pt x="542925" y="103823"/>
                      <a:pt x="542925" y="136208"/>
                    </a:cubicBezTo>
                    <a:cubicBezTo>
                      <a:pt x="570548" y="136208"/>
                      <a:pt x="596265" y="136208"/>
                      <a:pt x="621982" y="136208"/>
                    </a:cubicBezTo>
                    <a:cubicBezTo>
                      <a:pt x="621982" y="101918"/>
                      <a:pt x="621982" y="70485"/>
                      <a:pt x="621982" y="39052"/>
                    </a:cubicBezTo>
                    <a:close/>
                  </a:path>
                </a:pathLst>
              </a:custGeom>
              <a:grpFill/>
              <a:ln w="9525" cap="flat">
                <a:noFill/>
                <a:prstDash val="solid"/>
                <a:miter/>
              </a:ln>
            </p:spPr>
            <p:txBody>
              <a:bodyPr rtlCol="0" anchor="ctr"/>
              <a:lstStyle/>
              <a:p>
                <a:endParaRPr lang="en-US" sz="1463"/>
              </a:p>
            </p:txBody>
          </p:sp>
          <p:sp>
            <p:nvSpPr>
              <p:cNvPr id="150" name="Freeform: Shape 149">
                <a:extLst>
                  <a:ext uri="{FF2B5EF4-FFF2-40B4-BE49-F238E27FC236}">
                    <a16:creationId xmlns:a16="http://schemas.microsoft.com/office/drawing/2014/main" id="{965842CC-1379-4336-BB95-A447027704EA}"/>
                  </a:ext>
                </a:extLst>
              </p:cNvPr>
              <p:cNvSpPr/>
              <p:nvPr/>
            </p:nvSpPr>
            <p:spPr>
              <a:xfrm>
                <a:off x="7268375" y="2168552"/>
                <a:ext cx="285750" cy="371475"/>
              </a:xfrm>
              <a:custGeom>
                <a:avLst/>
                <a:gdLst>
                  <a:gd name="connsiteX0" fmla="*/ 289712 w 285750"/>
                  <a:gd name="connsiteY0" fmla="*/ 372718 h 371475"/>
                  <a:gd name="connsiteX1" fmla="*/ 2057 w 285750"/>
                  <a:gd name="connsiteY1" fmla="*/ 372718 h 371475"/>
                  <a:gd name="connsiteX2" fmla="*/ 3962 w 285750"/>
                  <a:gd name="connsiteY2" fmla="*/ 121258 h 371475"/>
                  <a:gd name="connsiteX3" fmla="*/ 172555 w 285750"/>
                  <a:gd name="connsiteY3" fmla="*/ 1243 h 371475"/>
                  <a:gd name="connsiteX4" fmla="*/ 293523 w 285750"/>
                  <a:gd name="connsiteY4" fmla="*/ 146023 h 371475"/>
                  <a:gd name="connsiteX5" fmla="*/ 292570 w 285750"/>
                  <a:gd name="connsiteY5" fmla="*/ 359383 h 371475"/>
                  <a:gd name="connsiteX6" fmla="*/ 289712 w 285750"/>
                  <a:gd name="connsiteY6" fmla="*/ 372718 h 371475"/>
                  <a:gd name="connsiteX7" fmla="*/ 164935 w 285750"/>
                  <a:gd name="connsiteY7" fmla="*/ 174598 h 371475"/>
                  <a:gd name="connsiteX8" fmla="*/ 164935 w 285750"/>
                  <a:gd name="connsiteY8" fmla="*/ 333665 h 371475"/>
                  <a:gd name="connsiteX9" fmla="*/ 252565 w 285750"/>
                  <a:gd name="connsiteY9" fmla="*/ 333665 h 371475"/>
                  <a:gd name="connsiteX10" fmla="*/ 252565 w 285750"/>
                  <a:gd name="connsiteY10" fmla="*/ 174598 h 371475"/>
                  <a:gd name="connsiteX11" fmla="*/ 164935 w 285750"/>
                  <a:gd name="connsiteY11" fmla="*/ 174598 h 371475"/>
                  <a:gd name="connsiteX12" fmla="*/ 42062 w 285750"/>
                  <a:gd name="connsiteY12" fmla="*/ 175550 h 371475"/>
                  <a:gd name="connsiteX13" fmla="*/ 42062 w 285750"/>
                  <a:gd name="connsiteY13" fmla="*/ 334618 h 371475"/>
                  <a:gd name="connsiteX14" fmla="*/ 128740 w 285750"/>
                  <a:gd name="connsiteY14" fmla="*/ 334618 h 371475"/>
                  <a:gd name="connsiteX15" fmla="*/ 128740 w 285750"/>
                  <a:gd name="connsiteY15" fmla="*/ 175550 h 371475"/>
                  <a:gd name="connsiteX16" fmla="*/ 42062 w 285750"/>
                  <a:gd name="connsiteY16" fmla="*/ 175550 h 371475"/>
                  <a:gd name="connsiteX17" fmla="*/ 108737 w 285750"/>
                  <a:gd name="connsiteY17" fmla="*/ 46010 h 371475"/>
                  <a:gd name="connsiteX18" fmla="*/ 101118 w 285750"/>
                  <a:gd name="connsiteY18" fmla="*/ 64108 h 371475"/>
                  <a:gd name="connsiteX19" fmla="*/ 151600 w 285750"/>
                  <a:gd name="connsiteY19" fmla="*/ 91730 h 371475"/>
                  <a:gd name="connsiteX20" fmla="*/ 195415 w 285750"/>
                  <a:gd name="connsiteY20" fmla="*/ 58393 h 371475"/>
                  <a:gd name="connsiteX21" fmla="*/ 188748 w 285750"/>
                  <a:gd name="connsiteY21" fmla="*/ 46963 h 371475"/>
                  <a:gd name="connsiteX22" fmla="*/ 108737 w 285750"/>
                  <a:gd name="connsiteY22" fmla="*/ 46010 h 371475"/>
                  <a:gd name="connsiteX23" fmla="*/ 83973 w 285750"/>
                  <a:gd name="connsiteY23" fmla="*/ 69823 h 371475"/>
                  <a:gd name="connsiteX24" fmla="*/ 65875 w 285750"/>
                  <a:gd name="connsiteY24" fmla="*/ 70775 h 371475"/>
                  <a:gd name="connsiteX25" fmla="*/ 38252 w 285750"/>
                  <a:gd name="connsiteY25" fmla="*/ 135545 h 371475"/>
                  <a:gd name="connsiteX26" fmla="*/ 46825 w 285750"/>
                  <a:gd name="connsiteY26" fmla="*/ 145070 h 371475"/>
                  <a:gd name="connsiteX27" fmla="*/ 92545 w 285750"/>
                  <a:gd name="connsiteY27" fmla="*/ 127925 h 371475"/>
                  <a:gd name="connsiteX28" fmla="*/ 83973 w 285750"/>
                  <a:gd name="connsiteY28" fmla="*/ 69823 h 371475"/>
                  <a:gd name="connsiteX29" fmla="*/ 251612 w 285750"/>
                  <a:gd name="connsiteY29" fmla="*/ 144118 h 371475"/>
                  <a:gd name="connsiteX30" fmla="*/ 260185 w 285750"/>
                  <a:gd name="connsiteY30" fmla="*/ 133640 h 371475"/>
                  <a:gd name="connsiteX31" fmla="*/ 227800 w 285750"/>
                  <a:gd name="connsiteY31" fmla="*/ 69823 h 371475"/>
                  <a:gd name="connsiteX32" fmla="*/ 211607 w 285750"/>
                  <a:gd name="connsiteY32" fmla="*/ 71728 h 371475"/>
                  <a:gd name="connsiteX33" fmla="*/ 204940 w 285750"/>
                  <a:gd name="connsiteY33" fmla="*/ 129830 h 371475"/>
                  <a:gd name="connsiteX34" fmla="*/ 251612 w 285750"/>
                  <a:gd name="connsiteY34" fmla="*/ 14411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371475">
                    <a:moveTo>
                      <a:pt x="289712" y="372718"/>
                    </a:moveTo>
                    <a:cubicBezTo>
                      <a:pt x="193510" y="372718"/>
                      <a:pt x="99212" y="372718"/>
                      <a:pt x="2057" y="372718"/>
                    </a:cubicBezTo>
                    <a:cubicBezTo>
                      <a:pt x="2057" y="286993"/>
                      <a:pt x="-3657" y="203173"/>
                      <a:pt x="3962" y="121258"/>
                    </a:cubicBezTo>
                    <a:cubicBezTo>
                      <a:pt x="11582" y="37438"/>
                      <a:pt x="83020" y="-8282"/>
                      <a:pt x="172555" y="1243"/>
                    </a:cubicBezTo>
                    <a:cubicBezTo>
                      <a:pt x="242087" y="7910"/>
                      <a:pt x="293523" y="68870"/>
                      <a:pt x="293523" y="146023"/>
                    </a:cubicBezTo>
                    <a:cubicBezTo>
                      <a:pt x="293523" y="217460"/>
                      <a:pt x="293523" y="287945"/>
                      <a:pt x="292570" y="359383"/>
                    </a:cubicBezTo>
                    <a:cubicBezTo>
                      <a:pt x="293523" y="362240"/>
                      <a:pt x="291618" y="365098"/>
                      <a:pt x="289712" y="372718"/>
                    </a:cubicBezTo>
                    <a:close/>
                    <a:moveTo>
                      <a:pt x="164935" y="174598"/>
                    </a:moveTo>
                    <a:cubicBezTo>
                      <a:pt x="164935" y="229843"/>
                      <a:pt x="164935" y="281278"/>
                      <a:pt x="164935" y="333665"/>
                    </a:cubicBezTo>
                    <a:cubicBezTo>
                      <a:pt x="196368" y="333665"/>
                      <a:pt x="224943" y="333665"/>
                      <a:pt x="252565" y="333665"/>
                    </a:cubicBezTo>
                    <a:cubicBezTo>
                      <a:pt x="252565" y="278420"/>
                      <a:pt x="252565" y="227938"/>
                      <a:pt x="252565" y="174598"/>
                    </a:cubicBezTo>
                    <a:cubicBezTo>
                      <a:pt x="223037" y="174598"/>
                      <a:pt x="196368" y="174598"/>
                      <a:pt x="164935" y="174598"/>
                    </a:cubicBezTo>
                    <a:close/>
                    <a:moveTo>
                      <a:pt x="42062" y="175550"/>
                    </a:moveTo>
                    <a:cubicBezTo>
                      <a:pt x="42062" y="227938"/>
                      <a:pt x="42062" y="280325"/>
                      <a:pt x="42062" y="334618"/>
                    </a:cubicBezTo>
                    <a:cubicBezTo>
                      <a:pt x="71590" y="334618"/>
                      <a:pt x="100165" y="334618"/>
                      <a:pt x="128740" y="334618"/>
                    </a:cubicBezTo>
                    <a:cubicBezTo>
                      <a:pt x="128740" y="279373"/>
                      <a:pt x="128740" y="228890"/>
                      <a:pt x="128740" y="175550"/>
                    </a:cubicBezTo>
                    <a:cubicBezTo>
                      <a:pt x="99212" y="175550"/>
                      <a:pt x="72543" y="175550"/>
                      <a:pt x="42062" y="175550"/>
                    </a:cubicBezTo>
                    <a:close/>
                    <a:moveTo>
                      <a:pt x="108737" y="46010"/>
                    </a:moveTo>
                    <a:cubicBezTo>
                      <a:pt x="105880" y="51725"/>
                      <a:pt x="103975" y="57440"/>
                      <a:pt x="101118" y="64108"/>
                    </a:cubicBezTo>
                    <a:cubicBezTo>
                      <a:pt x="118262" y="73633"/>
                      <a:pt x="135407" y="91730"/>
                      <a:pt x="151600" y="91730"/>
                    </a:cubicBezTo>
                    <a:cubicBezTo>
                      <a:pt x="166840" y="90778"/>
                      <a:pt x="181127" y="69823"/>
                      <a:pt x="195415" y="58393"/>
                    </a:cubicBezTo>
                    <a:cubicBezTo>
                      <a:pt x="193510" y="54583"/>
                      <a:pt x="190652" y="50773"/>
                      <a:pt x="188748" y="46963"/>
                    </a:cubicBezTo>
                    <a:cubicBezTo>
                      <a:pt x="162077" y="46010"/>
                      <a:pt x="135407" y="46010"/>
                      <a:pt x="108737" y="46010"/>
                    </a:cubicBezTo>
                    <a:close/>
                    <a:moveTo>
                      <a:pt x="83973" y="69823"/>
                    </a:moveTo>
                    <a:cubicBezTo>
                      <a:pt x="78257" y="69823"/>
                      <a:pt x="71590" y="69823"/>
                      <a:pt x="65875" y="70775"/>
                    </a:cubicBezTo>
                    <a:cubicBezTo>
                      <a:pt x="56350" y="92683"/>
                      <a:pt x="46825" y="113638"/>
                      <a:pt x="38252" y="135545"/>
                    </a:cubicBezTo>
                    <a:cubicBezTo>
                      <a:pt x="41110" y="138403"/>
                      <a:pt x="43968" y="142213"/>
                      <a:pt x="46825" y="145070"/>
                    </a:cubicBezTo>
                    <a:cubicBezTo>
                      <a:pt x="63018" y="139355"/>
                      <a:pt x="89687" y="137450"/>
                      <a:pt x="92545" y="127925"/>
                    </a:cubicBezTo>
                    <a:cubicBezTo>
                      <a:pt x="97307" y="109828"/>
                      <a:pt x="87782" y="88873"/>
                      <a:pt x="83973" y="69823"/>
                    </a:cubicBezTo>
                    <a:close/>
                    <a:moveTo>
                      <a:pt x="251612" y="144118"/>
                    </a:moveTo>
                    <a:cubicBezTo>
                      <a:pt x="254470" y="140308"/>
                      <a:pt x="257327" y="137450"/>
                      <a:pt x="260185" y="133640"/>
                    </a:cubicBezTo>
                    <a:cubicBezTo>
                      <a:pt x="249707" y="112685"/>
                      <a:pt x="238277" y="90778"/>
                      <a:pt x="227800" y="69823"/>
                    </a:cubicBezTo>
                    <a:cubicBezTo>
                      <a:pt x="222085" y="70775"/>
                      <a:pt x="217323" y="70775"/>
                      <a:pt x="211607" y="71728"/>
                    </a:cubicBezTo>
                    <a:cubicBezTo>
                      <a:pt x="208750" y="90778"/>
                      <a:pt x="199225" y="112685"/>
                      <a:pt x="204940" y="129830"/>
                    </a:cubicBezTo>
                    <a:cubicBezTo>
                      <a:pt x="207798" y="137450"/>
                      <a:pt x="235420" y="139355"/>
                      <a:pt x="251612" y="144118"/>
                    </a:cubicBezTo>
                    <a:close/>
                  </a:path>
                </a:pathLst>
              </a:custGeom>
              <a:grpFill/>
              <a:ln w="9525" cap="flat">
                <a:noFill/>
                <a:prstDash val="solid"/>
                <a:miter/>
              </a:ln>
            </p:spPr>
            <p:txBody>
              <a:bodyPr rtlCol="0" anchor="ctr"/>
              <a:lstStyle/>
              <a:p>
                <a:endParaRPr lang="en-US" sz="1463"/>
              </a:p>
            </p:txBody>
          </p:sp>
          <p:sp>
            <p:nvSpPr>
              <p:cNvPr id="151" name="Freeform: Shape 150">
                <a:extLst>
                  <a:ext uri="{FF2B5EF4-FFF2-40B4-BE49-F238E27FC236}">
                    <a16:creationId xmlns:a16="http://schemas.microsoft.com/office/drawing/2014/main" id="{AB4773F4-3FD6-4F84-BC1B-307F63A96593}"/>
                  </a:ext>
                </a:extLst>
              </p:cNvPr>
              <p:cNvSpPr/>
              <p:nvPr/>
            </p:nvSpPr>
            <p:spPr>
              <a:xfrm>
                <a:off x="7580457" y="2168780"/>
                <a:ext cx="285750" cy="371475"/>
              </a:xfrm>
              <a:custGeom>
                <a:avLst/>
                <a:gdLst>
                  <a:gd name="connsiteX0" fmla="*/ 288145 w 285750"/>
                  <a:gd name="connsiteY0" fmla="*/ 372490 h 371475"/>
                  <a:gd name="connsiteX1" fmla="*/ 1443 w 285750"/>
                  <a:gd name="connsiteY1" fmla="*/ 372490 h 371475"/>
                  <a:gd name="connsiteX2" fmla="*/ 2395 w 285750"/>
                  <a:gd name="connsiteY2" fmla="*/ 110552 h 371475"/>
                  <a:gd name="connsiteX3" fmla="*/ 137650 w 285750"/>
                  <a:gd name="connsiteY3" fmla="*/ 62 h 371475"/>
                  <a:gd name="connsiteX4" fmla="*/ 286241 w 285750"/>
                  <a:gd name="connsiteY4" fmla="*/ 110552 h 371475"/>
                  <a:gd name="connsiteX5" fmla="*/ 288145 w 285750"/>
                  <a:gd name="connsiteY5" fmla="*/ 372490 h 371475"/>
                  <a:gd name="connsiteX6" fmla="*/ 40495 w 285750"/>
                  <a:gd name="connsiteY6" fmla="*/ 175322 h 371475"/>
                  <a:gd name="connsiteX7" fmla="*/ 40495 w 285750"/>
                  <a:gd name="connsiteY7" fmla="*/ 334390 h 371475"/>
                  <a:gd name="connsiteX8" fmla="*/ 129078 w 285750"/>
                  <a:gd name="connsiteY8" fmla="*/ 334390 h 371475"/>
                  <a:gd name="connsiteX9" fmla="*/ 129078 w 285750"/>
                  <a:gd name="connsiteY9" fmla="*/ 175322 h 371475"/>
                  <a:gd name="connsiteX10" fmla="*/ 40495 w 285750"/>
                  <a:gd name="connsiteY10" fmla="*/ 175322 h 371475"/>
                  <a:gd name="connsiteX11" fmla="*/ 252903 w 285750"/>
                  <a:gd name="connsiteY11" fmla="*/ 335342 h 371475"/>
                  <a:gd name="connsiteX12" fmla="*/ 252903 w 285750"/>
                  <a:gd name="connsiteY12" fmla="*/ 176275 h 371475"/>
                  <a:gd name="connsiteX13" fmla="*/ 163368 w 285750"/>
                  <a:gd name="connsiteY13" fmla="*/ 176275 h 371475"/>
                  <a:gd name="connsiteX14" fmla="*/ 163368 w 285750"/>
                  <a:gd name="connsiteY14" fmla="*/ 335342 h 371475"/>
                  <a:gd name="connsiteX15" fmla="*/ 252903 w 285750"/>
                  <a:gd name="connsiteY15" fmla="*/ 335342 h 371475"/>
                  <a:gd name="connsiteX16" fmla="*/ 193848 w 285750"/>
                  <a:gd name="connsiteY16" fmla="*/ 60070 h 371475"/>
                  <a:gd name="connsiteX17" fmla="*/ 188133 w 285750"/>
                  <a:gd name="connsiteY17" fmla="*/ 46735 h 371475"/>
                  <a:gd name="connsiteX18" fmla="*/ 103361 w 285750"/>
                  <a:gd name="connsiteY18" fmla="*/ 46735 h 371475"/>
                  <a:gd name="connsiteX19" fmla="*/ 97645 w 285750"/>
                  <a:gd name="connsiteY19" fmla="*/ 60070 h 371475"/>
                  <a:gd name="connsiteX20" fmla="*/ 145270 w 285750"/>
                  <a:gd name="connsiteY20" fmla="*/ 90550 h 371475"/>
                  <a:gd name="connsiteX21" fmla="*/ 193848 w 285750"/>
                  <a:gd name="connsiteY21" fmla="*/ 60070 h 371475"/>
                  <a:gd name="connsiteX22" fmla="*/ 227186 w 285750"/>
                  <a:gd name="connsiteY22" fmla="*/ 69595 h 371475"/>
                  <a:gd name="connsiteX23" fmla="*/ 210041 w 285750"/>
                  <a:gd name="connsiteY23" fmla="*/ 69595 h 371475"/>
                  <a:gd name="connsiteX24" fmla="*/ 201468 w 285750"/>
                  <a:gd name="connsiteY24" fmla="*/ 126745 h 371475"/>
                  <a:gd name="connsiteX25" fmla="*/ 263381 w 285750"/>
                  <a:gd name="connsiteY25" fmla="*/ 146747 h 371475"/>
                  <a:gd name="connsiteX26" fmla="*/ 227186 w 285750"/>
                  <a:gd name="connsiteY26" fmla="*/ 69595 h 371475"/>
                  <a:gd name="connsiteX27" fmla="*/ 35733 w 285750"/>
                  <a:gd name="connsiteY27" fmla="*/ 132460 h 371475"/>
                  <a:gd name="connsiteX28" fmla="*/ 45258 w 285750"/>
                  <a:gd name="connsiteY28" fmla="*/ 143890 h 371475"/>
                  <a:gd name="connsiteX29" fmla="*/ 90025 w 285750"/>
                  <a:gd name="connsiteY29" fmla="*/ 127697 h 371475"/>
                  <a:gd name="connsiteX30" fmla="*/ 79548 w 285750"/>
                  <a:gd name="connsiteY30" fmla="*/ 69595 h 371475"/>
                  <a:gd name="connsiteX31" fmla="*/ 66213 w 285750"/>
                  <a:gd name="connsiteY31" fmla="*/ 69595 h 371475"/>
                  <a:gd name="connsiteX32" fmla="*/ 35733 w 285750"/>
                  <a:gd name="connsiteY32" fmla="*/ 13246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5750" h="371475">
                    <a:moveTo>
                      <a:pt x="288145" y="372490"/>
                    </a:moveTo>
                    <a:cubicBezTo>
                      <a:pt x="193848" y="372490"/>
                      <a:pt x="99550" y="372490"/>
                      <a:pt x="1443" y="372490"/>
                    </a:cubicBezTo>
                    <a:cubicBezTo>
                      <a:pt x="1443" y="283907"/>
                      <a:pt x="-2367" y="197230"/>
                      <a:pt x="2395" y="110552"/>
                    </a:cubicBezTo>
                    <a:cubicBezTo>
                      <a:pt x="6205" y="49592"/>
                      <a:pt x="70975" y="1015"/>
                      <a:pt x="137650" y="62"/>
                    </a:cubicBezTo>
                    <a:cubicBezTo>
                      <a:pt x="215756" y="-1843"/>
                      <a:pt x="280525" y="40067"/>
                      <a:pt x="286241" y="110552"/>
                    </a:cubicBezTo>
                    <a:cubicBezTo>
                      <a:pt x="293861" y="195325"/>
                      <a:pt x="288145" y="282955"/>
                      <a:pt x="288145" y="372490"/>
                    </a:cubicBezTo>
                    <a:close/>
                    <a:moveTo>
                      <a:pt x="40495" y="175322"/>
                    </a:moveTo>
                    <a:cubicBezTo>
                      <a:pt x="40495" y="231520"/>
                      <a:pt x="40495" y="282955"/>
                      <a:pt x="40495" y="334390"/>
                    </a:cubicBezTo>
                    <a:cubicBezTo>
                      <a:pt x="72880" y="334390"/>
                      <a:pt x="101455" y="334390"/>
                      <a:pt x="129078" y="334390"/>
                    </a:cubicBezTo>
                    <a:cubicBezTo>
                      <a:pt x="129078" y="279145"/>
                      <a:pt x="129078" y="227710"/>
                      <a:pt x="129078" y="175322"/>
                    </a:cubicBezTo>
                    <a:cubicBezTo>
                      <a:pt x="98598" y="175322"/>
                      <a:pt x="71928" y="175322"/>
                      <a:pt x="40495" y="175322"/>
                    </a:cubicBezTo>
                    <a:close/>
                    <a:moveTo>
                      <a:pt x="252903" y="335342"/>
                    </a:moveTo>
                    <a:cubicBezTo>
                      <a:pt x="252903" y="278192"/>
                      <a:pt x="252903" y="226757"/>
                      <a:pt x="252903" y="176275"/>
                    </a:cubicBezTo>
                    <a:cubicBezTo>
                      <a:pt x="221470" y="176275"/>
                      <a:pt x="193848" y="176275"/>
                      <a:pt x="163368" y="176275"/>
                    </a:cubicBezTo>
                    <a:cubicBezTo>
                      <a:pt x="163368" y="230567"/>
                      <a:pt x="163368" y="282002"/>
                      <a:pt x="163368" y="335342"/>
                    </a:cubicBezTo>
                    <a:cubicBezTo>
                      <a:pt x="194800" y="335342"/>
                      <a:pt x="222423" y="335342"/>
                      <a:pt x="252903" y="335342"/>
                    </a:cubicBezTo>
                    <a:close/>
                    <a:moveTo>
                      <a:pt x="193848" y="60070"/>
                    </a:moveTo>
                    <a:cubicBezTo>
                      <a:pt x="191943" y="55307"/>
                      <a:pt x="190038" y="50545"/>
                      <a:pt x="188133" y="46735"/>
                    </a:cubicBezTo>
                    <a:cubicBezTo>
                      <a:pt x="159558" y="46735"/>
                      <a:pt x="131936" y="46735"/>
                      <a:pt x="103361" y="46735"/>
                    </a:cubicBezTo>
                    <a:cubicBezTo>
                      <a:pt x="101455" y="51497"/>
                      <a:pt x="99550" y="55307"/>
                      <a:pt x="97645" y="60070"/>
                    </a:cubicBezTo>
                    <a:cubicBezTo>
                      <a:pt x="113838" y="71500"/>
                      <a:pt x="129078" y="90550"/>
                      <a:pt x="145270" y="90550"/>
                    </a:cubicBezTo>
                    <a:cubicBezTo>
                      <a:pt x="161463" y="90550"/>
                      <a:pt x="177656" y="71500"/>
                      <a:pt x="193848" y="60070"/>
                    </a:cubicBezTo>
                    <a:close/>
                    <a:moveTo>
                      <a:pt x="227186" y="69595"/>
                    </a:moveTo>
                    <a:cubicBezTo>
                      <a:pt x="221470" y="69595"/>
                      <a:pt x="215756" y="69595"/>
                      <a:pt x="210041" y="69595"/>
                    </a:cubicBezTo>
                    <a:cubicBezTo>
                      <a:pt x="206231" y="88645"/>
                      <a:pt x="195753" y="110552"/>
                      <a:pt x="201468" y="126745"/>
                    </a:cubicBezTo>
                    <a:cubicBezTo>
                      <a:pt x="205278" y="136270"/>
                      <a:pt x="232900" y="138175"/>
                      <a:pt x="263381" y="146747"/>
                    </a:cubicBezTo>
                    <a:cubicBezTo>
                      <a:pt x="247188" y="111505"/>
                      <a:pt x="236711" y="90550"/>
                      <a:pt x="227186" y="69595"/>
                    </a:cubicBezTo>
                    <a:close/>
                    <a:moveTo>
                      <a:pt x="35733" y="132460"/>
                    </a:moveTo>
                    <a:cubicBezTo>
                      <a:pt x="38591" y="136270"/>
                      <a:pt x="42400" y="140080"/>
                      <a:pt x="45258" y="143890"/>
                    </a:cubicBezTo>
                    <a:cubicBezTo>
                      <a:pt x="61450" y="138175"/>
                      <a:pt x="89073" y="135317"/>
                      <a:pt x="90025" y="127697"/>
                    </a:cubicBezTo>
                    <a:cubicBezTo>
                      <a:pt x="92883" y="109600"/>
                      <a:pt x="83358" y="88645"/>
                      <a:pt x="79548" y="69595"/>
                    </a:cubicBezTo>
                    <a:cubicBezTo>
                      <a:pt x="74786" y="69595"/>
                      <a:pt x="70023" y="69595"/>
                      <a:pt x="66213" y="69595"/>
                    </a:cubicBezTo>
                    <a:cubicBezTo>
                      <a:pt x="55736" y="89597"/>
                      <a:pt x="46211" y="110552"/>
                      <a:pt x="35733" y="132460"/>
                    </a:cubicBezTo>
                    <a:close/>
                  </a:path>
                </a:pathLst>
              </a:custGeom>
              <a:grpFill/>
              <a:ln w="9525" cap="flat">
                <a:noFill/>
                <a:prstDash val="solid"/>
                <a:miter/>
              </a:ln>
            </p:spPr>
            <p:txBody>
              <a:bodyPr rtlCol="0" anchor="ctr"/>
              <a:lstStyle/>
              <a:p>
                <a:endParaRPr lang="en-US" sz="1463"/>
              </a:p>
            </p:txBody>
          </p:sp>
          <p:sp>
            <p:nvSpPr>
              <p:cNvPr id="152" name="Freeform: Shape 151">
                <a:extLst>
                  <a:ext uri="{FF2B5EF4-FFF2-40B4-BE49-F238E27FC236}">
                    <a16:creationId xmlns:a16="http://schemas.microsoft.com/office/drawing/2014/main" id="{0556542F-CD87-4706-B784-09B4E78A0735}"/>
                  </a:ext>
                </a:extLst>
              </p:cNvPr>
              <p:cNvSpPr/>
              <p:nvPr/>
            </p:nvSpPr>
            <p:spPr>
              <a:xfrm>
                <a:off x="7319010" y="1884998"/>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2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2"/>
                    </a:cubicBezTo>
                    <a:cubicBezTo>
                      <a:pt x="158115" y="183833"/>
                      <a:pt x="180975" y="208597"/>
                      <a:pt x="200977" y="299085"/>
                    </a:cubicBezTo>
                    <a:close/>
                  </a:path>
                </a:pathLst>
              </a:custGeom>
              <a:grpFill/>
              <a:ln w="9525" cap="flat">
                <a:noFill/>
                <a:prstDash val="solid"/>
                <a:miter/>
              </a:ln>
            </p:spPr>
            <p:txBody>
              <a:bodyPr rtlCol="0" anchor="ctr"/>
              <a:lstStyle/>
              <a:p>
                <a:endParaRPr lang="en-US" sz="1463"/>
              </a:p>
            </p:txBody>
          </p:sp>
          <p:sp>
            <p:nvSpPr>
              <p:cNvPr id="153" name="Freeform: Shape 152">
                <a:extLst>
                  <a:ext uri="{FF2B5EF4-FFF2-40B4-BE49-F238E27FC236}">
                    <a16:creationId xmlns:a16="http://schemas.microsoft.com/office/drawing/2014/main" id="{3153D261-A196-4684-A983-5FF14C6126A9}"/>
                  </a:ext>
                </a:extLst>
              </p:cNvPr>
              <p:cNvSpPr/>
              <p:nvPr/>
            </p:nvSpPr>
            <p:spPr>
              <a:xfrm>
                <a:off x="7393305" y="1564005"/>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2"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sp>
            <p:nvSpPr>
              <p:cNvPr id="154" name="Freeform: Shape 153">
                <a:extLst>
                  <a:ext uri="{FF2B5EF4-FFF2-40B4-BE49-F238E27FC236}">
                    <a16:creationId xmlns:a16="http://schemas.microsoft.com/office/drawing/2014/main" id="{C9E29AC9-8D85-4651-BEE9-28D5195C7486}"/>
                  </a:ext>
                </a:extLst>
              </p:cNvPr>
              <p:cNvSpPr/>
              <p:nvPr/>
            </p:nvSpPr>
            <p:spPr>
              <a:xfrm>
                <a:off x="7529513" y="2601277"/>
                <a:ext cx="76200" cy="95250"/>
              </a:xfrm>
              <a:custGeom>
                <a:avLst/>
                <a:gdLst>
                  <a:gd name="connsiteX0" fmla="*/ 81915 w 76200"/>
                  <a:gd name="connsiteY0" fmla="*/ 99060 h 95250"/>
                  <a:gd name="connsiteX1" fmla="*/ 0 w 76200"/>
                  <a:gd name="connsiteY1" fmla="*/ 99060 h 95250"/>
                  <a:gd name="connsiteX2" fmla="*/ 0 w 76200"/>
                  <a:gd name="connsiteY2" fmla="*/ 0 h 95250"/>
                  <a:gd name="connsiteX3" fmla="*/ 81915 w 76200"/>
                  <a:gd name="connsiteY3" fmla="*/ 0 h 95250"/>
                  <a:gd name="connsiteX4" fmla="*/ 81915 w 76200"/>
                  <a:gd name="connsiteY4" fmla="*/ 9906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81915" y="99060"/>
                    </a:moveTo>
                    <a:cubicBezTo>
                      <a:pt x="52388" y="99060"/>
                      <a:pt x="27623" y="99060"/>
                      <a:pt x="0" y="99060"/>
                    </a:cubicBezTo>
                    <a:cubicBezTo>
                      <a:pt x="0" y="65723"/>
                      <a:pt x="0" y="35243"/>
                      <a:pt x="0" y="0"/>
                    </a:cubicBezTo>
                    <a:cubicBezTo>
                      <a:pt x="26670" y="0"/>
                      <a:pt x="52388" y="0"/>
                      <a:pt x="81915" y="0"/>
                    </a:cubicBezTo>
                    <a:cubicBezTo>
                      <a:pt x="81915" y="32385"/>
                      <a:pt x="81915" y="63818"/>
                      <a:pt x="81915" y="99060"/>
                    </a:cubicBezTo>
                    <a:close/>
                  </a:path>
                </a:pathLst>
              </a:custGeom>
              <a:grpFill/>
              <a:ln w="9525" cap="flat">
                <a:noFill/>
                <a:prstDash val="solid"/>
                <a:miter/>
              </a:ln>
            </p:spPr>
            <p:txBody>
              <a:bodyPr rtlCol="0" anchor="ctr"/>
              <a:lstStyle/>
              <a:p>
                <a:endParaRPr lang="en-US" sz="1463"/>
              </a:p>
            </p:txBody>
          </p:sp>
          <p:sp>
            <p:nvSpPr>
              <p:cNvPr id="155" name="Freeform: Shape 154">
                <a:extLst>
                  <a:ext uri="{FF2B5EF4-FFF2-40B4-BE49-F238E27FC236}">
                    <a16:creationId xmlns:a16="http://schemas.microsoft.com/office/drawing/2014/main" id="{7DC19492-9448-45AC-BF5F-D4D7BD990723}"/>
                  </a:ext>
                </a:extLst>
              </p:cNvPr>
              <p:cNvSpPr/>
              <p:nvPr/>
            </p:nvSpPr>
            <p:spPr>
              <a:xfrm>
                <a:off x="7626668" y="1884045"/>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3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3"/>
                    </a:cubicBezTo>
                    <a:cubicBezTo>
                      <a:pt x="157163" y="182880"/>
                      <a:pt x="180975" y="207645"/>
                      <a:pt x="200977" y="299085"/>
                    </a:cubicBezTo>
                    <a:close/>
                  </a:path>
                </a:pathLst>
              </a:custGeom>
              <a:grpFill/>
              <a:ln w="9525" cap="flat">
                <a:noFill/>
                <a:prstDash val="solid"/>
                <a:miter/>
              </a:ln>
            </p:spPr>
            <p:txBody>
              <a:bodyPr rtlCol="0" anchor="ctr"/>
              <a:lstStyle/>
              <a:p>
                <a:endParaRPr lang="en-US" sz="1463"/>
              </a:p>
            </p:txBody>
          </p:sp>
          <p:sp>
            <p:nvSpPr>
              <p:cNvPr id="156" name="Freeform: Shape 155">
                <a:extLst>
                  <a:ext uri="{FF2B5EF4-FFF2-40B4-BE49-F238E27FC236}">
                    <a16:creationId xmlns:a16="http://schemas.microsoft.com/office/drawing/2014/main" id="{C8C3EB54-0F23-4DDA-956E-875A02D9D278}"/>
                  </a:ext>
                </a:extLst>
              </p:cNvPr>
              <p:cNvSpPr/>
              <p:nvPr/>
            </p:nvSpPr>
            <p:spPr>
              <a:xfrm>
                <a:off x="7700963" y="1562100"/>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3"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grpSp>
      </p:grpSp>
      <p:grpSp>
        <p:nvGrpSpPr>
          <p:cNvPr id="8" name="Group 7"/>
          <p:cNvGrpSpPr/>
          <p:nvPr/>
        </p:nvGrpSpPr>
        <p:grpSpPr>
          <a:xfrm>
            <a:off x="460082" y="4095960"/>
            <a:ext cx="4042465" cy="2257499"/>
            <a:chOff x="650643" y="3517052"/>
            <a:chExt cx="3307087" cy="1701443"/>
          </a:xfrm>
        </p:grpSpPr>
        <p:sp>
          <p:nvSpPr>
            <p:cNvPr id="10" name="TextBox 9">
              <a:extLst>
                <a:ext uri="{FF2B5EF4-FFF2-40B4-BE49-F238E27FC236}">
                  <a16:creationId xmlns:a16="http://schemas.microsoft.com/office/drawing/2014/main" id="{CBBBC687-F13E-4D53-9A9C-84B3A37A4FC5}"/>
                </a:ext>
              </a:extLst>
            </p:cNvPr>
            <p:cNvSpPr txBox="1"/>
            <p:nvPr/>
          </p:nvSpPr>
          <p:spPr>
            <a:xfrm>
              <a:off x="650645" y="3893613"/>
              <a:ext cx="2426426" cy="323165"/>
            </a:xfrm>
            <a:prstGeom prst="rect">
              <a:avLst/>
            </a:prstGeom>
            <a:noFill/>
          </p:spPr>
          <p:txBody>
            <a:bodyPr wrap="square" rtlCol="0">
              <a:spAutoFit/>
            </a:bodyPr>
            <a:lstStyle/>
            <a:p>
              <a:endParaRPr lang="ko-KR" altLang="en-US" sz="1500" b="1" dirty="0">
                <a:solidFill>
                  <a:schemeClr val="accent1"/>
                </a:solidFill>
              </a:endParaRPr>
            </a:p>
          </p:txBody>
        </p:sp>
        <p:sp>
          <p:nvSpPr>
            <p:cNvPr id="11" name="TextBox 10">
              <a:extLst>
                <a:ext uri="{FF2B5EF4-FFF2-40B4-BE49-F238E27FC236}">
                  <a16:creationId xmlns:a16="http://schemas.microsoft.com/office/drawing/2014/main" id="{53B6B845-6A97-4783-829C-738A9D53EB6B}"/>
                </a:ext>
              </a:extLst>
            </p:cNvPr>
            <p:cNvSpPr txBox="1"/>
            <p:nvPr/>
          </p:nvSpPr>
          <p:spPr>
            <a:xfrm>
              <a:off x="650644" y="3517052"/>
              <a:ext cx="1564363" cy="323165"/>
            </a:xfrm>
            <a:prstGeom prst="rect">
              <a:avLst/>
            </a:prstGeom>
            <a:noFill/>
          </p:spPr>
          <p:txBody>
            <a:bodyPr wrap="square" rtlCol="0">
              <a:spAutoFit/>
            </a:bodyPr>
            <a:lstStyle/>
            <a:p>
              <a:r>
                <a:rPr lang="en-US" altLang="ko-KR" sz="1500" b="1" dirty="0" err="1">
                  <a:solidFill>
                    <a:schemeClr val="tx1">
                      <a:lumMod val="75000"/>
                      <a:lumOff val="25000"/>
                    </a:schemeClr>
                  </a:solidFill>
                </a:rPr>
                <a:t>Angka</a:t>
              </a:r>
              <a:r>
                <a:rPr lang="en-US" altLang="ko-KR" sz="1500" b="1" dirty="0">
                  <a:solidFill>
                    <a:schemeClr val="tx1">
                      <a:lumMod val="75000"/>
                      <a:lumOff val="25000"/>
                    </a:schemeClr>
                  </a:solidFill>
                </a:rPr>
                <a:t> 8</a:t>
              </a:r>
              <a:endParaRPr lang="ko-KR" altLang="en-US" sz="1500" b="1" dirty="0">
                <a:solidFill>
                  <a:schemeClr val="tx1">
                    <a:lumMod val="75000"/>
                    <a:lumOff val="25000"/>
                  </a:schemeClr>
                </a:solidFill>
              </a:endParaRPr>
            </a:p>
          </p:txBody>
        </p:sp>
        <p:sp>
          <p:nvSpPr>
            <p:cNvPr id="169" name="TextBox 168">
              <a:extLst>
                <a:ext uri="{FF2B5EF4-FFF2-40B4-BE49-F238E27FC236}">
                  <a16:creationId xmlns:a16="http://schemas.microsoft.com/office/drawing/2014/main" id="{E675EB6E-2755-4815-935A-1D9334C6D1BB}"/>
                </a:ext>
              </a:extLst>
            </p:cNvPr>
            <p:cNvSpPr txBox="1"/>
            <p:nvPr/>
          </p:nvSpPr>
          <p:spPr>
            <a:xfrm>
              <a:off x="650643" y="3849892"/>
              <a:ext cx="3307087" cy="1368603"/>
            </a:xfrm>
            <a:prstGeom prst="rect">
              <a:avLst/>
            </a:prstGeom>
            <a:noFill/>
          </p:spPr>
          <p:txBody>
            <a:bodyPr wrap="square" rtlCol="0">
              <a:spAutoFit/>
            </a:bodyPr>
            <a:lstStyle/>
            <a:p>
              <a:pPr algn="just"/>
              <a:r>
                <a:rPr lang="id-ID" sz="1400" dirty="0"/>
                <a:t>Tindakan Jaksa Pengacara Negara untuk mengajukan gugatan atau permohonan kepada pengadilan di bidang perdata atau tindakan tertentu lainnya sesuai dengan ketentuan peraturan perundang-undangan dalam rangka memelihara ketertiban hukum, kepastian hukum, dan melindungi kepentingan Negara atau Pemerintah serta hak-hak </a:t>
              </a:r>
              <a:r>
                <a:rPr lang="id-ID" sz="1400" dirty="0" err="1"/>
                <a:t>keperdataan</a:t>
              </a:r>
              <a:r>
                <a:rPr lang="id-ID" sz="1400" dirty="0"/>
                <a:t> masyarakat.</a:t>
              </a:r>
              <a:endParaRPr lang="en-US" sz="1400" dirty="0"/>
            </a:p>
          </p:txBody>
        </p:sp>
      </p:grpSp>
      <p:sp>
        <p:nvSpPr>
          <p:cNvPr id="157" name="Freeform: Shape 156">
            <a:extLst>
              <a:ext uri="{FF2B5EF4-FFF2-40B4-BE49-F238E27FC236}">
                <a16:creationId xmlns:a16="http://schemas.microsoft.com/office/drawing/2014/main" id="{F9AC8184-906E-4F9B-A8D2-FFFAC7C3DB85}"/>
              </a:ext>
            </a:extLst>
          </p:cNvPr>
          <p:cNvSpPr/>
          <p:nvPr/>
        </p:nvSpPr>
        <p:spPr>
          <a:xfrm rot="17436610">
            <a:off x="1183037" y="1498578"/>
            <a:ext cx="506059" cy="359375"/>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p>
        </p:txBody>
      </p:sp>
      <p:sp>
        <p:nvSpPr>
          <p:cNvPr id="175" name="Freeform: Shape 174">
            <a:extLst>
              <a:ext uri="{FF2B5EF4-FFF2-40B4-BE49-F238E27FC236}">
                <a16:creationId xmlns:a16="http://schemas.microsoft.com/office/drawing/2014/main" id="{FE6A8F2B-B370-4AEF-B4A3-C3C33983E232}"/>
              </a:ext>
            </a:extLst>
          </p:cNvPr>
          <p:cNvSpPr/>
          <p:nvPr/>
        </p:nvSpPr>
        <p:spPr>
          <a:xfrm rot="17777534">
            <a:off x="1501069" y="990708"/>
            <a:ext cx="465503" cy="64756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76" name="Group 175">
            <a:extLst>
              <a:ext uri="{FF2B5EF4-FFF2-40B4-BE49-F238E27FC236}">
                <a16:creationId xmlns:a16="http://schemas.microsoft.com/office/drawing/2014/main" id="{7B0FA223-2881-4B4B-9CE7-DD53DC50A0A5}"/>
              </a:ext>
            </a:extLst>
          </p:cNvPr>
          <p:cNvGrpSpPr/>
          <p:nvPr/>
        </p:nvGrpSpPr>
        <p:grpSpPr>
          <a:xfrm rot="16813156">
            <a:off x="877574" y="1935047"/>
            <a:ext cx="602474" cy="550570"/>
            <a:chOff x="10038250" y="1087963"/>
            <a:chExt cx="3493563" cy="3192589"/>
          </a:xfrm>
          <a:solidFill>
            <a:schemeClr val="accent1"/>
          </a:solidFill>
        </p:grpSpPr>
        <p:sp>
          <p:nvSpPr>
            <p:cNvPr id="177" name="Freeform: Shape 176">
              <a:extLst>
                <a:ext uri="{FF2B5EF4-FFF2-40B4-BE49-F238E27FC236}">
                  <a16:creationId xmlns:a16="http://schemas.microsoft.com/office/drawing/2014/main" id="{951E1F66-38A1-4A39-A76F-8869809A4330}"/>
                </a:ext>
              </a:extLst>
            </p:cNvPr>
            <p:cNvSpPr/>
            <p:nvPr/>
          </p:nvSpPr>
          <p:spPr>
            <a:xfrm>
              <a:off x="10038250" y="2837935"/>
              <a:ext cx="632499" cy="678473"/>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sz="1463"/>
            </a:p>
          </p:txBody>
        </p:sp>
        <p:grpSp>
          <p:nvGrpSpPr>
            <p:cNvPr id="178" name="Group 177">
              <a:extLst>
                <a:ext uri="{FF2B5EF4-FFF2-40B4-BE49-F238E27FC236}">
                  <a16:creationId xmlns:a16="http://schemas.microsoft.com/office/drawing/2014/main" id="{2E5743BB-EB2E-4E06-8EB3-9223A2EB6A78}"/>
                </a:ext>
              </a:extLst>
            </p:cNvPr>
            <p:cNvGrpSpPr/>
            <p:nvPr/>
          </p:nvGrpSpPr>
          <p:grpSpPr>
            <a:xfrm>
              <a:off x="10112868" y="1087963"/>
              <a:ext cx="3418945" cy="3192589"/>
              <a:chOff x="10112869" y="1087963"/>
              <a:chExt cx="3418944" cy="3192589"/>
            </a:xfrm>
            <a:grpFill/>
          </p:grpSpPr>
          <p:sp>
            <p:nvSpPr>
              <p:cNvPr id="179" name="Rectangle: Rounded Corners 178">
                <a:extLst>
                  <a:ext uri="{FF2B5EF4-FFF2-40B4-BE49-F238E27FC236}">
                    <a16:creationId xmlns:a16="http://schemas.microsoft.com/office/drawing/2014/main" id="{A93A325F-7974-4FA7-910B-C9D43955AFD0}"/>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80" name="Rectangle 179">
                <a:extLst>
                  <a:ext uri="{FF2B5EF4-FFF2-40B4-BE49-F238E27FC236}">
                    <a16:creationId xmlns:a16="http://schemas.microsoft.com/office/drawing/2014/main" id="{18BF7F4E-7895-40F8-9023-727A36A09637}"/>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1" name="Rectangle 180">
                <a:extLst>
                  <a:ext uri="{FF2B5EF4-FFF2-40B4-BE49-F238E27FC236}">
                    <a16:creationId xmlns:a16="http://schemas.microsoft.com/office/drawing/2014/main" id="{28D50F8D-5E2D-4627-8A82-3A117676ABF8}"/>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2" name="Rectangle 181">
                <a:extLst>
                  <a:ext uri="{FF2B5EF4-FFF2-40B4-BE49-F238E27FC236}">
                    <a16:creationId xmlns:a16="http://schemas.microsoft.com/office/drawing/2014/main" id="{FAE2BD7A-FFA1-4124-93E8-E438D0A391A0}"/>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3" name="Rectangle 182">
                <a:extLst>
                  <a:ext uri="{FF2B5EF4-FFF2-40B4-BE49-F238E27FC236}">
                    <a16:creationId xmlns:a16="http://schemas.microsoft.com/office/drawing/2014/main" id="{30BAA14D-72ED-442B-86BE-ED2C8D079721}"/>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4" name="Rectangle 183">
                <a:extLst>
                  <a:ext uri="{FF2B5EF4-FFF2-40B4-BE49-F238E27FC236}">
                    <a16:creationId xmlns:a16="http://schemas.microsoft.com/office/drawing/2014/main" id="{DE4176BA-5441-460B-BC31-4B0ED6AABFA4}"/>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5" name="Rectangle 184">
                <a:extLst>
                  <a:ext uri="{FF2B5EF4-FFF2-40B4-BE49-F238E27FC236}">
                    <a16:creationId xmlns:a16="http://schemas.microsoft.com/office/drawing/2014/main" id="{C721F259-4670-41E1-976A-9DC52AB30CC0}"/>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6" name="Rectangle 185">
                <a:extLst>
                  <a:ext uri="{FF2B5EF4-FFF2-40B4-BE49-F238E27FC236}">
                    <a16:creationId xmlns:a16="http://schemas.microsoft.com/office/drawing/2014/main" id="{7EAF324B-E660-4DC5-8F11-321E9617233B}"/>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7" name="Rectangle 186">
                <a:extLst>
                  <a:ext uri="{FF2B5EF4-FFF2-40B4-BE49-F238E27FC236}">
                    <a16:creationId xmlns:a16="http://schemas.microsoft.com/office/drawing/2014/main" id="{74CA0980-E09D-4779-96D1-BC17FCC13B09}"/>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8" name="Rectangle 187">
                <a:extLst>
                  <a:ext uri="{FF2B5EF4-FFF2-40B4-BE49-F238E27FC236}">
                    <a16:creationId xmlns:a16="http://schemas.microsoft.com/office/drawing/2014/main" id="{F007958D-07D9-489E-A2F1-40027DED779D}"/>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9" name="Rectangle 188">
                <a:extLst>
                  <a:ext uri="{FF2B5EF4-FFF2-40B4-BE49-F238E27FC236}">
                    <a16:creationId xmlns:a16="http://schemas.microsoft.com/office/drawing/2014/main" id="{F5BC19F8-20E3-4F07-9403-99B419F557AD}"/>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90" name="Rectangle 189">
                <a:extLst>
                  <a:ext uri="{FF2B5EF4-FFF2-40B4-BE49-F238E27FC236}">
                    <a16:creationId xmlns:a16="http://schemas.microsoft.com/office/drawing/2014/main" id="{78783511-099E-4EF0-9564-AA1FF95B57BB}"/>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1" name="Rectangle 190">
                <a:extLst>
                  <a:ext uri="{FF2B5EF4-FFF2-40B4-BE49-F238E27FC236}">
                    <a16:creationId xmlns:a16="http://schemas.microsoft.com/office/drawing/2014/main" id="{A239C1A9-6178-41DA-A64C-C6B5973ADA79}"/>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2" name="Rectangle: Top Corners Rounded 191">
                <a:extLst>
                  <a:ext uri="{FF2B5EF4-FFF2-40B4-BE49-F238E27FC236}">
                    <a16:creationId xmlns:a16="http://schemas.microsoft.com/office/drawing/2014/main" id="{E2DBA8E4-5F06-4AAA-AC59-354441FFF607}"/>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3" name="Rectangle: Top Corners Rounded 192">
                <a:extLst>
                  <a:ext uri="{FF2B5EF4-FFF2-40B4-BE49-F238E27FC236}">
                    <a16:creationId xmlns:a16="http://schemas.microsoft.com/office/drawing/2014/main" id="{9632DB99-FD35-4189-B038-59FEB65C7172}"/>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4" name="Rectangle: Top Corners Rounded 193">
                <a:extLst>
                  <a:ext uri="{FF2B5EF4-FFF2-40B4-BE49-F238E27FC236}">
                    <a16:creationId xmlns:a16="http://schemas.microsoft.com/office/drawing/2014/main" id="{36F3B431-D736-4492-8290-6E33330F53DE}"/>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5" name="Rectangle: Top Corners Rounded 194">
                <a:extLst>
                  <a:ext uri="{FF2B5EF4-FFF2-40B4-BE49-F238E27FC236}">
                    <a16:creationId xmlns:a16="http://schemas.microsoft.com/office/drawing/2014/main" id="{FE1AC8B4-7AA5-4BD8-84AE-EDFA0C1D406C}"/>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6" name="Rectangle 195">
                <a:extLst>
                  <a:ext uri="{FF2B5EF4-FFF2-40B4-BE49-F238E27FC236}">
                    <a16:creationId xmlns:a16="http://schemas.microsoft.com/office/drawing/2014/main" id="{24DD22A0-F6B8-4F29-8993-D5C7BE144987}"/>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7" name="Rectangle 196">
                <a:extLst>
                  <a:ext uri="{FF2B5EF4-FFF2-40B4-BE49-F238E27FC236}">
                    <a16:creationId xmlns:a16="http://schemas.microsoft.com/office/drawing/2014/main" id="{DA260F81-BA66-4D9E-A14C-FABFDCE3DC96}"/>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8" name="Rectangle 197">
                <a:extLst>
                  <a:ext uri="{FF2B5EF4-FFF2-40B4-BE49-F238E27FC236}">
                    <a16:creationId xmlns:a16="http://schemas.microsoft.com/office/drawing/2014/main" id="{263CDD65-3246-4A08-B5AC-E76D38E174D8}"/>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sp>
        <p:nvSpPr>
          <p:cNvPr id="67" name="Rectangle 66"/>
          <p:cNvSpPr/>
          <p:nvPr/>
        </p:nvSpPr>
        <p:spPr>
          <a:xfrm>
            <a:off x="5069962" y="1831954"/>
            <a:ext cx="4485310" cy="3970318"/>
          </a:xfrm>
          <a:prstGeom prst="rect">
            <a:avLst/>
          </a:prstGeom>
        </p:spPr>
        <p:txBody>
          <a:bodyPr wrap="square">
            <a:spAutoFit/>
          </a:bodyPr>
          <a:lstStyle/>
          <a:p>
            <a:pPr marL="457200" lvl="0" indent="-144463">
              <a:buFont typeface="+mj-lt"/>
              <a:buAutoNum type="arabicPeriod"/>
            </a:pPr>
            <a:r>
              <a:rPr lang="id-ID" sz="1400" dirty="0"/>
              <a:t>Gugatan Pembatalan Perkawinan (Pasal </a:t>
            </a:r>
            <a:r>
              <a:rPr lang="en-US" sz="1400" dirty="0"/>
              <a:t>2</a:t>
            </a:r>
            <a:r>
              <a:rPr lang="id-ID" sz="1400" dirty="0"/>
              <a:t>6 </a:t>
            </a:r>
            <a:r>
              <a:rPr lang="en-US" sz="1400" dirty="0" err="1"/>
              <a:t>ayat</a:t>
            </a:r>
            <a:r>
              <a:rPr lang="en-US" sz="1400" dirty="0"/>
              <a:t> (1) </a:t>
            </a:r>
            <a:r>
              <a:rPr lang="id-ID" sz="1400" dirty="0"/>
              <a:t>UU No. 1 Tahun 1974</a:t>
            </a:r>
            <a:r>
              <a:rPr lang="en-US" sz="1400" dirty="0"/>
              <a:t>)</a:t>
            </a:r>
            <a:r>
              <a:rPr lang="id-ID" sz="1400" dirty="0"/>
              <a:t>.</a:t>
            </a:r>
            <a:endParaRPr lang="en-US" sz="1400" dirty="0"/>
          </a:p>
          <a:p>
            <a:pPr marL="457200" lvl="0" indent="-144463">
              <a:buFont typeface="+mj-lt"/>
              <a:buAutoNum type="arabicPeriod"/>
            </a:pPr>
            <a:r>
              <a:rPr lang="id-ID" sz="1400" dirty="0"/>
              <a:t>Pembubaran Perseroan Terbatas (Pasal 146 ayat (1) Huruf a UU Nomor : 40 Tahun 2007 Tentang Perseroan Terbatas). </a:t>
            </a:r>
            <a:endParaRPr lang="en-US" sz="1400" dirty="0"/>
          </a:p>
          <a:p>
            <a:pPr marL="457200" lvl="0" indent="-144463">
              <a:buFont typeface="+mj-lt"/>
              <a:buAutoNum type="arabicPeriod"/>
            </a:pPr>
            <a:r>
              <a:rPr lang="id-ID" sz="1400" dirty="0"/>
              <a:t>Mengajukan Permohonan Pailit (Pasal 2(2) UU No. 37 Tahun 2004 Tentang Kepailitan dan Penundaan Kewajiban Pembayaran Utang).</a:t>
            </a:r>
            <a:endParaRPr lang="en-US" sz="1400" dirty="0"/>
          </a:p>
          <a:p>
            <a:pPr marL="457200" lvl="0" indent="-144463">
              <a:buFont typeface="+mj-lt"/>
              <a:buAutoNum type="arabicPeriod"/>
            </a:pPr>
            <a:r>
              <a:rPr lang="id-ID" sz="1400" dirty="0"/>
              <a:t>Gugatan Pembatalan Merk (Pasal 68 (1) UU No. 15 Tahun 2001 Tentang Merk.</a:t>
            </a:r>
            <a:endParaRPr lang="en-US" sz="1400" dirty="0"/>
          </a:p>
          <a:p>
            <a:pPr marL="457200" lvl="0" indent="-144463">
              <a:buFont typeface="+mj-lt"/>
              <a:buAutoNum type="arabicPeriod"/>
            </a:pPr>
            <a:r>
              <a:rPr lang="id-ID" sz="1400" dirty="0"/>
              <a:t>Gugatan Pembatalan Paten (Pasal </a:t>
            </a:r>
            <a:r>
              <a:rPr lang="en-US" sz="1400" dirty="0"/>
              <a:t>132 </a:t>
            </a:r>
            <a:r>
              <a:rPr lang="en-US" sz="1400" dirty="0" err="1"/>
              <a:t>ayat</a:t>
            </a:r>
            <a:r>
              <a:rPr lang="id-ID" sz="1400" dirty="0"/>
              <a:t> (4) UU No. 14 Tahun 2001 Tentang Paten.</a:t>
            </a:r>
            <a:endParaRPr lang="en-US" sz="1400" dirty="0"/>
          </a:p>
          <a:p>
            <a:pPr marL="457200" lvl="0" indent="-144463">
              <a:buFont typeface="+mj-lt"/>
              <a:buAutoNum type="arabicPeriod"/>
            </a:pPr>
            <a:r>
              <a:rPr lang="id-ID" sz="1400" dirty="0"/>
              <a:t>Gugatan Pembayaran Uang Pengganti Perkara Tindak Pidana Korupsi (Pasal 34 huruf c UU No. 3 Tahun 1971).</a:t>
            </a:r>
            <a:endParaRPr lang="en-US" sz="1400" dirty="0"/>
          </a:p>
          <a:p>
            <a:pPr marL="457200" lvl="0" indent="-144463">
              <a:buFont typeface="+mj-lt"/>
              <a:buAutoNum type="arabicPeriod"/>
            </a:pPr>
            <a:r>
              <a:rPr lang="id-ID" sz="1400" dirty="0"/>
              <a:t>Gugatan Ganti Rugi Terkait Tindak Pidana Korupsi (Pasal 32 (1), (2), Pasal 33, Pasal 34, Pasal 38 c UU No. 31 Tahun 1999. </a:t>
            </a:r>
          </a:p>
        </p:txBody>
      </p:sp>
    </p:spTree>
    <p:extLst>
      <p:ext uri="{BB962C8B-B14F-4D97-AF65-F5344CB8AC3E}">
        <p14:creationId xmlns:p14="http://schemas.microsoft.com/office/powerpoint/2010/main" val="16038137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68953" y="435530"/>
            <a:ext cx="9403223" cy="1341993"/>
          </a:xfrm>
          <a:prstGeom prst="rect">
            <a:avLst/>
          </a:prstGeom>
        </p:spPr>
        <p:txBody>
          <a:bodyPr>
            <a:normAutofit fontScale="47500" lnSpcReduction="20000"/>
          </a:bodyPr>
          <a:lstStyle/>
          <a:p>
            <a:r>
              <a:rPr lang="en-US" sz="4600" b="1" dirty="0">
                <a:solidFill>
                  <a:schemeClr val="bg2">
                    <a:lumMod val="75000"/>
                  </a:schemeClr>
                </a:solidFill>
              </a:rPr>
              <a:t>FUNGSI </a:t>
            </a:r>
          </a:p>
          <a:p>
            <a:r>
              <a:rPr lang="en-US" sz="8000" b="1" dirty="0">
                <a:solidFill>
                  <a:schemeClr val="bg2">
                    <a:lumMod val="75000"/>
                  </a:schemeClr>
                </a:solidFill>
              </a:rPr>
              <a:t>BIDANG DATUN</a:t>
            </a:r>
          </a:p>
          <a:p>
            <a:r>
              <a:rPr lang="en-US" sz="4600" b="1" dirty="0">
                <a:solidFill>
                  <a:schemeClr val="bg2">
                    <a:lumMod val="75000"/>
                  </a:schemeClr>
                </a:solidFill>
              </a:rPr>
              <a:t>(PERJA 07/2021)</a:t>
            </a:r>
          </a:p>
        </p:txBody>
      </p:sp>
      <p:grpSp>
        <p:nvGrpSpPr>
          <p:cNvPr id="17" name="Group 16">
            <a:extLst>
              <a:ext uri="{FF2B5EF4-FFF2-40B4-BE49-F238E27FC236}">
                <a16:creationId xmlns:a16="http://schemas.microsoft.com/office/drawing/2014/main" id="{879EC67A-EF9C-47F2-9137-D56685083829}"/>
              </a:ext>
            </a:extLst>
          </p:cNvPr>
          <p:cNvGrpSpPr/>
          <p:nvPr/>
        </p:nvGrpSpPr>
        <p:grpSpPr>
          <a:xfrm>
            <a:off x="5336542" y="1852257"/>
            <a:ext cx="2975599" cy="2975597"/>
            <a:chOff x="1965144" y="2029937"/>
            <a:chExt cx="2736305" cy="2736305"/>
          </a:xfrm>
        </p:grpSpPr>
        <p:sp>
          <p:nvSpPr>
            <p:cNvPr id="3" name="Pie 5">
              <a:extLst>
                <a:ext uri="{FF2B5EF4-FFF2-40B4-BE49-F238E27FC236}">
                  <a16:creationId xmlns:a16="http://schemas.microsoft.com/office/drawing/2014/main" id="{6F7A66C6-F5FB-45D6-A9DF-B31C7A337064}"/>
                </a:ext>
              </a:extLst>
            </p:cNvPr>
            <p:cNvSpPr/>
            <p:nvPr/>
          </p:nvSpPr>
          <p:spPr>
            <a:xfrm rot="10800000">
              <a:off x="1965145" y="2029937"/>
              <a:ext cx="2736304" cy="2736304"/>
            </a:xfrm>
            <a:prstGeom prst="pie">
              <a:avLst>
                <a:gd name="adj1" fmla="val 10805857"/>
                <a:gd name="adj2" fmla="val 15099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4" name="Pie 3">
              <a:extLst>
                <a:ext uri="{FF2B5EF4-FFF2-40B4-BE49-F238E27FC236}">
                  <a16:creationId xmlns:a16="http://schemas.microsoft.com/office/drawing/2014/main" id="{8DDC79BE-8B17-466A-8DEB-AA61B5C8B297}"/>
                </a:ext>
              </a:extLst>
            </p:cNvPr>
            <p:cNvSpPr/>
            <p:nvPr/>
          </p:nvSpPr>
          <p:spPr>
            <a:xfrm>
              <a:off x="1965144" y="2029938"/>
              <a:ext cx="2736304" cy="2736304"/>
            </a:xfrm>
            <a:prstGeom prst="pie">
              <a:avLst>
                <a:gd name="adj1" fmla="val 10783185"/>
                <a:gd name="adj2" fmla="val 177673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5" name="Oval 4">
              <a:extLst>
                <a:ext uri="{FF2B5EF4-FFF2-40B4-BE49-F238E27FC236}">
                  <a16:creationId xmlns:a16="http://schemas.microsoft.com/office/drawing/2014/main" id="{B37912CF-FD23-4AEB-AA2B-0A1341FBA5BD}"/>
                </a:ext>
              </a:extLst>
            </p:cNvPr>
            <p:cNvSpPr/>
            <p:nvPr/>
          </p:nvSpPr>
          <p:spPr>
            <a:xfrm>
              <a:off x="2397192" y="2452878"/>
              <a:ext cx="1872208" cy="1872208"/>
            </a:xfrm>
            <a:prstGeom prst="ellipse">
              <a:avLst/>
            </a:prstGeom>
            <a:solidFill>
              <a:schemeClr val="accent6"/>
            </a:solidFill>
            <a:ln w="136525">
              <a:solidFill>
                <a:schemeClr val="bg1"/>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7" name="TextBox 6">
              <a:extLst>
                <a:ext uri="{FF2B5EF4-FFF2-40B4-BE49-F238E27FC236}">
                  <a16:creationId xmlns:a16="http://schemas.microsoft.com/office/drawing/2014/main" id="{14A10397-2E2D-4073-A833-8F771CB27173}"/>
                </a:ext>
              </a:extLst>
            </p:cNvPr>
            <p:cNvSpPr txBox="1"/>
            <p:nvPr/>
          </p:nvSpPr>
          <p:spPr>
            <a:xfrm>
              <a:off x="2629703" y="3264372"/>
              <a:ext cx="1407184" cy="268875"/>
            </a:xfrm>
            <a:prstGeom prst="rect">
              <a:avLst/>
            </a:prstGeom>
            <a:noFill/>
          </p:spPr>
          <p:txBody>
            <a:bodyPr wrap="square" rtlCol="0">
              <a:spAutoFit/>
            </a:bodyPr>
            <a:lstStyle/>
            <a:p>
              <a:pPr algn="ctr"/>
              <a:r>
                <a:rPr lang="en-US" altLang="ko-KR" sz="1300" b="1" dirty="0">
                  <a:solidFill>
                    <a:schemeClr val="bg1"/>
                  </a:solidFill>
                </a:rPr>
                <a:t>BANTUAN HUKUM</a:t>
              </a:r>
              <a:endParaRPr lang="ko-KR" altLang="en-US" sz="1300" b="1" dirty="0">
                <a:solidFill>
                  <a:schemeClr val="bg1"/>
                </a:solidFill>
              </a:endParaRPr>
            </a:p>
          </p:txBody>
        </p:sp>
      </p:grpSp>
      <p:grpSp>
        <p:nvGrpSpPr>
          <p:cNvPr id="159" name="Group 158">
            <a:extLst>
              <a:ext uri="{FF2B5EF4-FFF2-40B4-BE49-F238E27FC236}">
                <a16:creationId xmlns:a16="http://schemas.microsoft.com/office/drawing/2014/main" id="{883F6309-6723-4340-A8A6-2EB94A36BC1D}"/>
              </a:ext>
            </a:extLst>
          </p:cNvPr>
          <p:cNvGrpSpPr/>
          <p:nvPr/>
        </p:nvGrpSpPr>
        <p:grpSpPr>
          <a:xfrm rot="6410938">
            <a:off x="7325062" y="3382666"/>
            <a:ext cx="589245" cy="1084795"/>
            <a:chOff x="2154382" y="5139563"/>
            <a:chExt cx="725224" cy="1335132"/>
          </a:xfrm>
        </p:grpSpPr>
        <p:grpSp>
          <p:nvGrpSpPr>
            <p:cNvPr id="140" name="Group 139">
              <a:extLst>
                <a:ext uri="{FF2B5EF4-FFF2-40B4-BE49-F238E27FC236}">
                  <a16:creationId xmlns:a16="http://schemas.microsoft.com/office/drawing/2014/main" id="{6495111A-CD65-4BF6-8E1A-FEB8D51EC635}"/>
                </a:ext>
              </a:extLst>
            </p:cNvPr>
            <p:cNvGrpSpPr/>
            <p:nvPr/>
          </p:nvGrpSpPr>
          <p:grpSpPr>
            <a:xfrm>
              <a:off x="2598635" y="5497887"/>
              <a:ext cx="280971" cy="976808"/>
              <a:chOff x="8182689" y="2589848"/>
              <a:chExt cx="771525" cy="2682240"/>
            </a:xfrm>
            <a:solidFill>
              <a:schemeClr val="accent4"/>
            </a:solidFill>
          </p:grpSpPr>
          <p:sp>
            <p:nvSpPr>
              <p:cNvPr id="141" name="Freeform: Shape 140">
                <a:extLst>
                  <a:ext uri="{FF2B5EF4-FFF2-40B4-BE49-F238E27FC236}">
                    <a16:creationId xmlns:a16="http://schemas.microsoft.com/office/drawing/2014/main" id="{30673E3F-BBBC-427E-B92B-574E5F87B29D}"/>
                  </a:ext>
                </a:extLst>
              </p:cNvPr>
              <p:cNvSpPr/>
              <p:nvPr/>
            </p:nvSpPr>
            <p:spPr>
              <a:xfrm>
                <a:off x="8187451" y="3109913"/>
                <a:ext cx="762000" cy="2162175"/>
              </a:xfrm>
              <a:custGeom>
                <a:avLst/>
                <a:gdLst>
                  <a:gd name="connsiteX0" fmla="*/ 765810 w 762000"/>
                  <a:gd name="connsiteY0" fmla="*/ 0 h 2162175"/>
                  <a:gd name="connsiteX1" fmla="*/ 765810 w 762000"/>
                  <a:gd name="connsiteY1" fmla="*/ 2166938 h 2162175"/>
                  <a:gd name="connsiteX2" fmla="*/ 0 w 762000"/>
                  <a:gd name="connsiteY2" fmla="*/ 2166938 h 2162175"/>
                  <a:gd name="connsiteX3" fmla="*/ 0 w 762000"/>
                  <a:gd name="connsiteY3" fmla="*/ 0 h 2162175"/>
                  <a:gd name="connsiteX4" fmla="*/ 765810 w 762000"/>
                  <a:gd name="connsiteY4" fmla="*/ 0 h 2162175"/>
                  <a:gd name="connsiteX5" fmla="*/ 181927 w 762000"/>
                  <a:gd name="connsiteY5" fmla="*/ 1468755 h 2162175"/>
                  <a:gd name="connsiteX6" fmla="*/ 181927 w 762000"/>
                  <a:gd name="connsiteY6" fmla="*/ 1289685 h 2162175"/>
                  <a:gd name="connsiteX7" fmla="*/ 47625 w 762000"/>
                  <a:gd name="connsiteY7" fmla="*/ 1289685 h 2162175"/>
                  <a:gd name="connsiteX8" fmla="*/ 47625 w 762000"/>
                  <a:gd name="connsiteY8" fmla="*/ 1468755 h 2162175"/>
                  <a:gd name="connsiteX9" fmla="*/ 181927 w 762000"/>
                  <a:gd name="connsiteY9" fmla="*/ 1468755 h 2162175"/>
                  <a:gd name="connsiteX10" fmla="*/ 716280 w 762000"/>
                  <a:gd name="connsiteY10" fmla="*/ 1469707 h 2162175"/>
                  <a:gd name="connsiteX11" fmla="*/ 716280 w 762000"/>
                  <a:gd name="connsiteY11" fmla="*/ 1288732 h 2162175"/>
                  <a:gd name="connsiteX12" fmla="*/ 581025 w 762000"/>
                  <a:gd name="connsiteY12" fmla="*/ 1288732 h 2162175"/>
                  <a:gd name="connsiteX13" fmla="*/ 581025 w 762000"/>
                  <a:gd name="connsiteY13" fmla="*/ 1469707 h 2162175"/>
                  <a:gd name="connsiteX14" fmla="*/ 716280 w 762000"/>
                  <a:gd name="connsiteY14" fmla="*/ 1469707 h 2162175"/>
                  <a:gd name="connsiteX15" fmla="*/ 400050 w 762000"/>
                  <a:gd name="connsiteY15" fmla="*/ 1468755 h 2162175"/>
                  <a:gd name="connsiteX16" fmla="*/ 536257 w 762000"/>
                  <a:gd name="connsiteY16" fmla="*/ 1468755 h 2162175"/>
                  <a:gd name="connsiteX17" fmla="*/ 536257 w 762000"/>
                  <a:gd name="connsiteY17" fmla="*/ 1289685 h 2162175"/>
                  <a:gd name="connsiteX18" fmla="*/ 400050 w 762000"/>
                  <a:gd name="connsiteY18" fmla="*/ 1289685 h 2162175"/>
                  <a:gd name="connsiteX19" fmla="*/ 400050 w 762000"/>
                  <a:gd name="connsiteY19" fmla="*/ 1468755 h 2162175"/>
                  <a:gd name="connsiteX20" fmla="*/ 537210 w 762000"/>
                  <a:gd name="connsiteY20" fmla="*/ 449580 h 2162175"/>
                  <a:gd name="connsiteX21" fmla="*/ 537210 w 762000"/>
                  <a:gd name="connsiteY21" fmla="*/ 271463 h 2162175"/>
                  <a:gd name="connsiteX22" fmla="*/ 401002 w 762000"/>
                  <a:gd name="connsiteY22" fmla="*/ 271463 h 2162175"/>
                  <a:gd name="connsiteX23" fmla="*/ 401002 w 762000"/>
                  <a:gd name="connsiteY23" fmla="*/ 449580 h 2162175"/>
                  <a:gd name="connsiteX24" fmla="*/ 537210 w 762000"/>
                  <a:gd name="connsiteY24" fmla="*/ 449580 h 2162175"/>
                  <a:gd name="connsiteX25" fmla="*/ 182880 w 762000"/>
                  <a:gd name="connsiteY25" fmla="*/ 271463 h 2162175"/>
                  <a:gd name="connsiteX26" fmla="*/ 47625 w 762000"/>
                  <a:gd name="connsiteY26" fmla="*/ 271463 h 2162175"/>
                  <a:gd name="connsiteX27" fmla="*/ 47625 w 762000"/>
                  <a:gd name="connsiteY27" fmla="*/ 448628 h 2162175"/>
                  <a:gd name="connsiteX28" fmla="*/ 182880 w 762000"/>
                  <a:gd name="connsiteY28" fmla="*/ 448628 h 2162175"/>
                  <a:gd name="connsiteX29" fmla="*/ 182880 w 762000"/>
                  <a:gd name="connsiteY29" fmla="*/ 271463 h 2162175"/>
                  <a:gd name="connsiteX30" fmla="*/ 580073 w 762000"/>
                  <a:gd name="connsiteY30" fmla="*/ 856297 h 2162175"/>
                  <a:gd name="connsiteX31" fmla="*/ 716280 w 762000"/>
                  <a:gd name="connsiteY31" fmla="*/ 856297 h 2162175"/>
                  <a:gd name="connsiteX32" fmla="*/ 716280 w 762000"/>
                  <a:gd name="connsiteY32" fmla="*/ 679133 h 2162175"/>
                  <a:gd name="connsiteX33" fmla="*/ 580073 w 762000"/>
                  <a:gd name="connsiteY33" fmla="*/ 679133 h 2162175"/>
                  <a:gd name="connsiteX34" fmla="*/ 580073 w 762000"/>
                  <a:gd name="connsiteY34" fmla="*/ 856297 h 2162175"/>
                  <a:gd name="connsiteX35" fmla="*/ 181927 w 762000"/>
                  <a:gd name="connsiteY35" fmla="*/ 857250 h 2162175"/>
                  <a:gd name="connsiteX36" fmla="*/ 181927 w 762000"/>
                  <a:gd name="connsiteY36" fmla="*/ 679133 h 2162175"/>
                  <a:gd name="connsiteX37" fmla="*/ 46673 w 762000"/>
                  <a:gd name="connsiteY37" fmla="*/ 679133 h 2162175"/>
                  <a:gd name="connsiteX38" fmla="*/ 46673 w 762000"/>
                  <a:gd name="connsiteY38" fmla="*/ 857250 h 2162175"/>
                  <a:gd name="connsiteX39" fmla="*/ 181927 w 762000"/>
                  <a:gd name="connsiteY39" fmla="*/ 857250 h 2162175"/>
                  <a:gd name="connsiteX40" fmla="*/ 401955 w 762000"/>
                  <a:gd name="connsiteY40" fmla="*/ 882015 h 2162175"/>
                  <a:gd name="connsiteX41" fmla="*/ 401955 w 762000"/>
                  <a:gd name="connsiteY41" fmla="*/ 1061085 h 2162175"/>
                  <a:gd name="connsiteX42" fmla="*/ 536257 w 762000"/>
                  <a:gd name="connsiteY42" fmla="*/ 1061085 h 2162175"/>
                  <a:gd name="connsiteX43" fmla="*/ 536257 w 762000"/>
                  <a:gd name="connsiteY43" fmla="*/ 882015 h 2162175"/>
                  <a:gd name="connsiteX44" fmla="*/ 401955 w 762000"/>
                  <a:gd name="connsiteY44" fmla="*/ 882015 h 2162175"/>
                  <a:gd name="connsiteX45" fmla="*/ 182880 w 762000"/>
                  <a:gd name="connsiteY45" fmla="*/ 883920 h 2162175"/>
                  <a:gd name="connsiteX46" fmla="*/ 47625 w 762000"/>
                  <a:gd name="connsiteY46" fmla="*/ 883920 h 2162175"/>
                  <a:gd name="connsiteX47" fmla="*/ 47625 w 762000"/>
                  <a:gd name="connsiteY47" fmla="*/ 1061085 h 2162175"/>
                  <a:gd name="connsiteX48" fmla="*/ 182880 w 762000"/>
                  <a:gd name="connsiteY48" fmla="*/ 1061085 h 2162175"/>
                  <a:gd name="connsiteX49" fmla="*/ 182880 w 762000"/>
                  <a:gd name="connsiteY49" fmla="*/ 883920 h 2162175"/>
                  <a:gd name="connsiteX50" fmla="*/ 46673 w 762000"/>
                  <a:gd name="connsiteY50" fmla="*/ 1086803 h 2162175"/>
                  <a:gd name="connsiteX51" fmla="*/ 46673 w 762000"/>
                  <a:gd name="connsiteY51" fmla="*/ 1263968 h 2162175"/>
                  <a:gd name="connsiteX52" fmla="*/ 181927 w 762000"/>
                  <a:gd name="connsiteY52" fmla="*/ 1263968 h 2162175"/>
                  <a:gd name="connsiteX53" fmla="*/ 181927 w 762000"/>
                  <a:gd name="connsiteY53" fmla="*/ 1086803 h 2162175"/>
                  <a:gd name="connsiteX54" fmla="*/ 46673 w 762000"/>
                  <a:gd name="connsiteY54" fmla="*/ 1086803 h 2162175"/>
                  <a:gd name="connsiteX55" fmla="*/ 45720 w 762000"/>
                  <a:gd name="connsiteY55" fmla="*/ 1669732 h 2162175"/>
                  <a:gd name="connsiteX56" fmla="*/ 182880 w 762000"/>
                  <a:gd name="connsiteY56" fmla="*/ 1669732 h 2162175"/>
                  <a:gd name="connsiteX57" fmla="*/ 182880 w 762000"/>
                  <a:gd name="connsiteY57" fmla="*/ 1496378 h 2162175"/>
                  <a:gd name="connsiteX58" fmla="*/ 45720 w 762000"/>
                  <a:gd name="connsiteY58" fmla="*/ 1496378 h 2162175"/>
                  <a:gd name="connsiteX59" fmla="*/ 45720 w 762000"/>
                  <a:gd name="connsiteY59" fmla="*/ 1669732 h 2162175"/>
                  <a:gd name="connsiteX60" fmla="*/ 46673 w 762000"/>
                  <a:gd name="connsiteY60" fmla="*/ 243840 h 2162175"/>
                  <a:gd name="connsiteX61" fmla="*/ 181927 w 762000"/>
                  <a:gd name="connsiteY61" fmla="*/ 243840 h 2162175"/>
                  <a:gd name="connsiteX62" fmla="*/ 181927 w 762000"/>
                  <a:gd name="connsiteY62" fmla="*/ 68580 h 2162175"/>
                  <a:gd name="connsiteX63" fmla="*/ 46673 w 762000"/>
                  <a:gd name="connsiteY63" fmla="*/ 68580 h 2162175"/>
                  <a:gd name="connsiteX64" fmla="*/ 46673 w 762000"/>
                  <a:gd name="connsiteY64" fmla="*/ 243840 h 2162175"/>
                  <a:gd name="connsiteX65" fmla="*/ 401002 w 762000"/>
                  <a:gd name="connsiteY65" fmla="*/ 652463 h 2162175"/>
                  <a:gd name="connsiteX66" fmla="*/ 537210 w 762000"/>
                  <a:gd name="connsiteY66" fmla="*/ 652463 h 2162175"/>
                  <a:gd name="connsiteX67" fmla="*/ 537210 w 762000"/>
                  <a:gd name="connsiteY67" fmla="*/ 476250 h 2162175"/>
                  <a:gd name="connsiteX68" fmla="*/ 401002 w 762000"/>
                  <a:gd name="connsiteY68" fmla="*/ 476250 h 2162175"/>
                  <a:gd name="connsiteX69" fmla="*/ 401002 w 762000"/>
                  <a:gd name="connsiteY69" fmla="*/ 652463 h 2162175"/>
                  <a:gd name="connsiteX70" fmla="*/ 581025 w 762000"/>
                  <a:gd name="connsiteY70" fmla="*/ 475297 h 2162175"/>
                  <a:gd name="connsiteX71" fmla="*/ 581025 w 762000"/>
                  <a:gd name="connsiteY71" fmla="*/ 650558 h 2162175"/>
                  <a:gd name="connsiteX72" fmla="*/ 717232 w 762000"/>
                  <a:gd name="connsiteY72" fmla="*/ 650558 h 2162175"/>
                  <a:gd name="connsiteX73" fmla="*/ 717232 w 762000"/>
                  <a:gd name="connsiteY73" fmla="*/ 475297 h 2162175"/>
                  <a:gd name="connsiteX74" fmla="*/ 581025 w 762000"/>
                  <a:gd name="connsiteY74" fmla="*/ 475297 h 2162175"/>
                  <a:gd name="connsiteX75" fmla="*/ 401955 w 762000"/>
                  <a:gd name="connsiteY75" fmla="*/ 1494473 h 2162175"/>
                  <a:gd name="connsiteX76" fmla="*/ 401955 w 762000"/>
                  <a:gd name="connsiteY76" fmla="*/ 1671638 h 2162175"/>
                  <a:gd name="connsiteX77" fmla="*/ 537210 w 762000"/>
                  <a:gd name="connsiteY77" fmla="*/ 1671638 h 2162175"/>
                  <a:gd name="connsiteX78" fmla="*/ 537210 w 762000"/>
                  <a:gd name="connsiteY78" fmla="*/ 1494473 h 2162175"/>
                  <a:gd name="connsiteX79" fmla="*/ 401955 w 762000"/>
                  <a:gd name="connsiteY79" fmla="*/ 1494473 h 2162175"/>
                  <a:gd name="connsiteX80" fmla="*/ 717232 w 762000"/>
                  <a:gd name="connsiteY80" fmla="*/ 68580 h 2162175"/>
                  <a:gd name="connsiteX81" fmla="*/ 581977 w 762000"/>
                  <a:gd name="connsiteY81" fmla="*/ 68580 h 2162175"/>
                  <a:gd name="connsiteX82" fmla="*/ 581977 w 762000"/>
                  <a:gd name="connsiteY82" fmla="*/ 242888 h 2162175"/>
                  <a:gd name="connsiteX83" fmla="*/ 717232 w 762000"/>
                  <a:gd name="connsiteY83" fmla="*/ 242888 h 2162175"/>
                  <a:gd name="connsiteX84" fmla="*/ 717232 w 762000"/>
                  <a:gd name="connsiteY84" fmla="*/ 68580 h 2162175"/>
                  <a:gd name="connsiteX85" fmla="*/ 581977 w 762000"/>
                  <a:gd name="connsiteY85" fmla="*/ 1086803 h 2162175"/>
                  <a:gd name="connsiteX86" fmla="*/ 581977 w 762000"/>
                  <a:gd name="connsiteY86" fmla="*/ 1262063 h 2162175"/>
                  <a:gd name="connsiteX87" fmla="*/ 717232 w 762000"/>
                  <a:gd name="connsiteY87" fmla="*/ 1262063 h 2162175"/>
                  <a:gd name="connsiteX88" fmla="*/ 717232 w 762000"/>
                  <a:gd name="connsiteY88" fmla="*/ 1086803 h 2162175"/>
                  <a:gd name="connsiteX89" fmla="*/ 581977 w 762000"/>
                  <a:gd name="connsiteY89" fmla="*/ 1086803 h 2162175"/>
                  <a:gd name="connsiteX90" fmla="*/ 717232 w 762000"/>
                  <a:gd name="connsiteY90" fmla="*/ 1061085 h 2162175"/>
                  <a:gd name="connsiteX91" fmla="*/ 717232 w 762000"/>
                  <a:gd name="connsiteY91" fmla="*/ 883920 h 2162175"/>
                  <a:gd name="connsiteX92" fmla="*/ 581025 w 762000"/>
                  <a:gd name="connsiteY92" fmla="*/ 883920 h 2162175"/>
                  <a:gd name="connsiteX93" fmla="*/ 581025 w 762000"/>
                  <a:gd name="connsiteY93" fmla="*/ 1061085 h 2162175"/>
                  <a:gd name="connsiteX94" fmla="*/ 717232 w 762000"/>
                  <a:gd name="connsiteY94" fmla="*/ 1061085 h 2162175"/>
                  <a:gd name="connsiteX95" fmla="*/ 225743 w 762000"/>
                  <a:gd name="connsiteY95" fmla="*/ 1287780 h 2162175"/>
                  <a:gd name="connsiteX96" fmla="*/ 225743 w 762000"/>
                  <a:gd name="connsiteY96" fmla="*/ 1468755 h 2162175"/>
                  <a:gd name="connsiteX97" fmla="*/ 359093 w 762000"/>
                  <a:gd name="connsiteY97" fmla="*/ 1468755 h 2162175"/>
                  <a:gd name="connsiteX98" fmla="*/ 359093 w 762000"/>
                  <a:gd name="connsiteY98" fmla="*/ 1287780 h 2162175"/>
                  <a:gd name="connsiteX99" fmla="*/ 225743 w 762000"/>
                  <a:gd name="connsiteY99" fmla="*/ 1287780 h 2162175"/>
                  <a:gd name="connsiteX100" fmla="*/ 359093 w 762000"/>
                  <a:gd name="connsiteY100" fmla="*/ 449580 h 2162175"/>
                  <a:gd name="connsiteX101" fmla="*/ 359093 w 762000"/>
                  <a:gd name="connsiteY101" fmla="*/ 270510 h 2162175"/>
                  <a:gd name="connsiteX102" fmla="*/ 224790 w 762000"/>
                  <a:gd name="connsiteY102" fmla="*/ 270510 h 2162175"/>
                  <a:gd name="connsiteX103" fmla="*/ 224790 w 762000"/>
                  <a:gd name="connsiteY103" fmla="*/ 449580 h 2162175"/>
                  <a:gd name="connsiteX104" fmla="*/ 359093 w 762000"/>
                  <a:gd name="connsiteY104" fmla="*/ 449580 h 2162175"/>
                  <a:gd name="connsiteX105" fmla="*/ 225743 w 762000"/>
                  <a:gd name="connsiteY105" fmla="*/ 882015 h 2162175"/>
                  <a:gd name="connsiteX106" fmla="*/ 225743 w 762000"/>
                  <a:gd name="connsiteY106" fmla="*/ 1062038 h 2162175"/>
                  <a:gd name="connsiteX107" fmla="*/ 359093 w 762000"/>
                  <a:gd name="connsiteY107" fmla="*/ 1062038 h 2162175"/>
                  <a:gd name="connsiteX108" fmla="*/ 359093 w 762000"/>
                  <a:gd name="connsiteY108" fmla="*/ 882015 h 2162175"/>
                  <a:gd name="connsiteX109" fmla="*/ 225743 w 762000"/>
                  <a:gd name="connsiteY109" fmla="*/ 882015 h 2162175"/>
                  <a:gd name="connsiteX110" fmla="*/ 224790 w 762000"/>
                  <a:gd name="connsiteY110" fmla="*/ 856297 h 2162175"/>
                  <a:gd name="connsiteX111" fmla="*/ 360045 w 762000"/>
                  <a:gd name="connsiteY111" fmla="*/ 856297 h 2162175"/>
                  <a:gd name="connsiteX112" fmla="*/ 360045 w 762000"/>
                  <a:gd name="connsiteY112" fmla="*/ 678180 h 2162175"/>
                  <a:gd name="connsiteX113" fmla="*/ 224790 w 762000"/>
                  <a:gd name="connsiteY113" fmla="*/ 678180 h 2162175"/>
                  <a:gd name="connsiteX114" fmla="*/ 224790 w 762000"/>
                  <a:gd name="connsiteY114" fmla="*/ 856297 h 2162175"/>
                  <a:gd name="connsiteX115" fmla="*/ 224790 w 762000"/>
                  <a:gd name="connsiteY115" fmla="*/ 1085850 h 2162175"/>
                  <a:gd name="connsiteX116" fmla="*/ 224790 w 762000"/>
                  <a:gd name="connsiteY116" fmla="*/ 1262063 h 2162175"/>
                  <a:gd name="connsiteX117" fmla="*/ 358140 w 762000"/>
                  <a:gd name="connsiteY117" fmla="*/ 1262063 h 2162175"/>
                  <a:gd name="connsiteX118" fmla="*/ 358140 w 762000"/>
                  <a:gd name="connsiteY118" fmla="*/ 1085850 h 2162175"/>
                  <a:gd name="connsiteX119" fmla="*/ 224790 w 762000"/>
                  <a:gd name="connsiteY119" fmla="*/ 1085850 h 2162175"/>
                  <a:gd name="connsiteX120" fmla="*/ 223838 w 762000"/>
                  <a:gd name="connsiteY120" fmla="*/ 1669732 h 2162175"/>
                  <a:gd name="connsiteX121" fmla="*/ 359093 w 762000"/>
                  <a:gd name="connsiteY121" fmla="*/ 1669732 h 2162175"/>
                  <a:gd name="connsiteX122" fmla="*/ 359093 w 762000"/>
                  <a:gd name="connsiteY122" fmla="*/ 1494473 h 2162175"/>
                  <a:gd name="connsiteX123" fmla="*/ 223838 w 762000"/>
                  <a:gd name="connsiteY123" fmla="*/ 1494473 h 2162175"/>
                  <a:gd name="connsiteX124" fmla="*/ 223838 w 762000"/>
                  <a:gd name="connsiteY124" fmla="*/ 1669732 h 2162175"/>
                  <a:gd name="connsiteX125" fmla="*/ 223838 w 762000"/>
                  <a:gd name="connsiteY125" fmla="*/ 651510 h 2162175"/>
                  <a:gd name="connsiteX126" fmla="*/ 359093 w 762000"/>
                  <a:gd name="connsiteY126" fmla="*/ 651510 h 2162175"/>
                  <a:gd name="connsiteX127" fmla="*/ 359093 w 762000"/>
                  <a:gd name="connsiteY127" fmla="*/ 475297 h 2162175"/>
                  <a:gd name="connsiteX128" fmla="*/ 223838 w 762000"/>
                  <a:gd name="connsiteY128" fmla="*/ 475297 h 2162175"/>
                  <a:gd name="connsiteX129" fmla="*/ 223838 w 762000"/>
                  <a:gd name="connsiteY129" fmla="*/ 651510 h 2162175"/>
                  <a:gd name="connsiteX130" fmla="*/ 223838 w 762000"/>
                  <a:gd name="connsiteY130" fmla="*/ 243840 h 2162175"/>
                  <a:gd name="connsiteX131" fmla="*/ 358140 w 762000"/>
                  <a:gd name="connsiteY131" fmla="*/ 243840 h 2162175"/>
                  <a:gd name="connsiteX132" fmla="*/ 358140 w 762000"/>
                  <a:gd name="connsiteY132" fmla="*/ 68580 h 2162175"/>
                  <a:gd name="connsiteX133" fmla="*/ 223838 w 762000"/>
                  <a:gd name="connsiteY133" fmla="*/ 68580 h 2162175"/>
                  <a:gd name="connsiteX134" fmla="*/ 223838 w 762000"/>
                  <a:gd name="connsiteY134" fmla="*/ 243840 h 216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62000" h="2162175">
                    <a:moveTo>
                      <a:pt x="765810" y="0"/>
                    </a:moveTo>
                    <a:cubicBezTo>
                      <a:pt x="765810" y="723900"/>
                      <a:pt x="765810" y="1443990"/>
                      <a:pt x="765810" y="2166938"/>
                    </a:cubicBezTo>
                    <a:cubicBezTo>
                      <a:pt x="510540" y="2166938"/>
                      <a:pt x="257175" y="2166938"/>
                      <a:pt x="0" y="2166938"/>
                    </a:cubicBezTo>
                    <a:cubicBezTo>
                      <a:pt x="0" y="1445895"/>
                      <a:pt x="0" y="724853"/>
                      <a:pt x="0" y="0"/>
                    </a:cubicBezTo>
                    <a:cubicBezTo>
                      <a:pt x="253365" y="0"/>
                      <a:pt x="508635" y="0"/>
                      <a:pt x="765810" y="0"/>
                    </a:cubicBezTo>
                    <a:close/>
                    <a:moveTo>
                      <a:pt x="181927" y="1468755"/>
                    </a:moveTo>
                    <a:cubicBezTo>
                      <a:pt x="181927" y="1405890"/>
                      <a:pt x="181927" y="1346835"/>
                      <a:pt x="181927" y="1289685"/>
                    </a:cubicBezTo>
                    <a:cubicBezTo>
                      <a:pt x="134302" y="1289685"/>
                      <a:pt x="90488" y="1289685"/>
                      <a:pt x="47625" y="1289685"/>
                    </a:cubicBezTo>
                    <a:cubicBezTo>
                      <a:pt x="47625" y="1350645"/>
                      <a:pt x="47625" y="1408748"/>
                      <a:pt x="47625" y="1468755"/>
                    </a:cubicBezTo>
                    <a:cubicBezTo>
                      <a:pt x="92393" y="1468755"/>
                      <a:pt x="135255" y="1468755"/>
                      <a:pt x="181927" y="1468755"/>
                    </a:cubicBezTo>
                    <a:close/>
                    <a:moveTo>
                      <a:pt x="716280" y="1469707"/>
                    </a:moveTo>
                    <a:cubicBezTo>
                      <a:pt x="716280" y="1406843"/>
                      <a:pt x="716280" y="1348740"/>
                      <a:pt x="716280" y="1288732"/>
                    </a:cubicBezTo>
                    <a:cubicBezTo>
                      <a:pt x="670560" y="1288732"/>
                      <a:pt x="626745" y="1288732"/>
                      <a:pt x="581025" y="1288732"/>
                    </a:cubicBezTo>
                    <a:cubicBezTo>
                      <a:pt x="581025" y="1349693"/>
                      <a:pt x="581025" y="1408748"/>
                      <a:pt x="581025" y="1469707"/>
                    </a:cubicBezTo>
                    <a:cubicBezTo>
                      <a:pt x="627698" y="1469707"/>
                      <a:pt x="669607" y="1469707"/>
                      <a:pt x="716280" y="1469707"/>
                    </a:cubicBezTo>
                    <a:close/>
                    <a:moveTo>
                      <a:pt x="400050" y="1468755"/>
                    </a:moveTo>
                    <a:cubicBezTo>
                      <a:pt x="447675" y="1468755"/>
                      <a:pt x="491490" y="1468755"/>
                      <a:pt x="536257" y="1468755"/>
                    </a:cubicBezTo>
                    <a:cubicBezTo>
                      <a:pt x="536257" y="1406843"/>
                      <a:pt x="536257" y="1347788"/>
                      <a:pt x="536257" y="1289685"/>
                    </a:cubicBezTo>
                    <a:cubicBezTo>
                      <a:pt x="488632" y="1289685"/>
                      <a:pt x="445770" y="1289685"/>
                      <a:pt x="400050" y="1289685"/>
                    </a:cubicBezTo>
                    <a:cubicBezTo>
                      <a:pt x="400050" y="1349693"/>
                      <a:pt x="400050" y="1406843"/>
                      <a:pt x="400050" y="1468755"/>
                    </a:cubicBezTo>
                    <a:close/>
                    <a:moveTo>
                      <a:pt x="537210" y="449580"/>
                    </a:moveTo>
                    <a:cubicBezTo>
                      <a:pt x="537210" y="388620"/>
                      <a:pt x="537210" y="331470"/>
                      <a:pt x="537210" y="271463"/>
                    </a:cubicBezTo>
                    <a:cubicBezTo>
                      <a:pt x="490538" y="271463"/>
                      <a:pt x="445770" y="271463"/>
                      <a:pt x="401002" y="271463"/>
                    </a:cubicBezTo>
                    <a:cubicBezTo>
                      <a:pt x="401002" y="332422"/>
                      <a:pt x="401002" y="390525"/>
                      <a:pt x="401002" y="449580"/>
                    </a:cubicBezTo>
                    <a:cubicBezTo>
                      <a:pt x="448627" y="449580"/>
                      <a:pt x="492443" y="449580"/>
                      <a:pt x="537210" y="449580"/>
                    </a:cubicBezTo>
                    <a:close/>
                    <a:moveTo>
                      <a:pt x="182880" y="271463"/>
                    </a:moveTo>
                    <a:cubicBezTo>
                      <a:pt x="136207" y="271463"/>
                      <a:pt x="91440" y="271463"/>
                      <a:pt x="47625" y="271463"/>
                    </a:cubicBezTo>
                    <a:cubicBezTo>
                      <a:pt x="47625" y="333375"/>
                      <a:pt x="47625" y="390525"/>
                      <a:pt x="47625" y="448628"/>
                    </a:cubicBezTo>
                    <a:cubicBezTo>
                      <a:pt x="94298" y="448628"/>
                      <a:pt x="138113" y="448628"/>
                      <a:pt x="182880" y="448628"/>
                    </a:cubicBezTo>
                    <a:cubicBezTo>
                      <a:pt x="182880" y="388620"/>
                      <a:pt x="182880" y="330517"/>
                      <a:pt x="182880" y="271463"/>
                    </a:cubicBezTo>
                    <a:close/>
                    <a:moveTo>
                      <a:pt x="580073" y="856297"/>
                    </a:moveTo>
                    <a:cubicBezTo>
                      <a:pt x="627698" y="856297"/>
                      <a:pt x="672465" y="856297"/>
                      <a:pt x="716280" y="856297"/>
                    </a:cubicBezTo>
                    <a:cubicBezTo>
                      <a:pt x="716280" y="794385"/>
                      <a:pt x="716280" y="737235"/>
                      <a:pt x="716280" y="679133"/>
                    </a:cubicBezTo>
                    <a:cubicBezTo>
                      <a:pt x="669607" y="679133"/>
                      <a:pt x="625793" y="679133"/>
                      <a:pt x="580073" y="679133"/>
                    </a:cubicBezTo>
                    <a:cubicBezTo>
                      <a:pt x="580073" y="738188"/>
                      <a:pt x="580073" y="794385"/>
                      <a:pt x="580073" y="856297"/>
                    </a:cubicBezTo>
                    <a:close/>
                    <a:moveTo>
                      <a:pt x="181927" y="857250"/>
                    </a:moveTo>
                    <a:cubicBezTo>
                      <a:pt x="181927" y="793433"/>
                      <a:pt x="181927" y="735330"/>
                      <a:pt x="181927" y="679133"/>
                    </a:cubicBezTo>
                    <a:cubicBezTo>
                      <a:pt x="134302" y="679133"/>
                      <a:pt x="90488" y="679133"/>
                      <a:pt x="46673" y="679133"/>
                    </a:cubicBezTo>
                    <a:cubicBezTo>
                      <a:pt x="46673" y="740093"/>
                      <a:pt x="46673" y="798195"/>
                      <a:pt x="46673" y="857250"/>
                    </a:cubicBezTo>
                    <a:cubicBezTo>
                      <a:pt x="93345" y="857250"/>
                      <a:pt x="137160" y="857250"/>
                      <a:pt x="181927" y="857250"/>
                    </a:cubicBezTo>
                    <a:close/>
                    <a:moveTo>
                      <a:pt x="401955" y="882015"/>
                    </a:moveTo>
                    <a:cubicBezTo>
                      <a:pt x="401955" y="942975"/>
                      <a:pt x="401955" y="1002030"/>
                      <a:pt x="401955" y="1061085"/>
                    </a:cubicBezTo>
                    <a:cubicBezTo>
                      <a:pt x="448627" y="1061085"/>
                      <a:pt x="492443" y="1061085"/>
                      <a:pt x="536257" y="1061085"/>
                    </a:cubicBezTo>
                    <a:cubicBezTo>
                      <a:pt x="536257" y="1000125"/>
                      <a:pt x="536257" y="941070"/>
                      <a:pt x="536257" y="882015"/>
                    </a:cubicBezTo>
                    <a:cubicBezTo>
                      <a:pt x="491490" y="882015"/>
                      <a:pt x="450532" y="882015"/>
                      <a:pt x="401955" y="882015"/>
                    </a:cubicBezTo>
                    <a:close/>
                    <a:moveTo>
                      <a:pt x="182880" y="883920"/>
                    </a:moveTo>
                    <a:cubicBezTo>
                      <a:pt x="134302" y="883920"/>
                      <a:pt x="91440" y="883920"/>
                      <a:pt x="47625" y="883920"/>
                    </a:cubicBezTo>
                    <a:cubicBezTo>
                      <a:pt x="47625" y="944880"/>
                      <a:pt x="47625" y="1002030"/>
                      <a:pt x="47625" y="1061085"/>
                    </a:cubicBezTo>
                    <a:cubicBezTo>
                      <a:pt x="94298" y="1061085"/>
                      <a:pt x="137160" y="1061085"/>
                      <a:pt x="182880" y="1061085"/>
                    </a:cubicBezTo>
                    <a:cubicBezTo>
                      <a:pt x="182880" y="1002030"/>
                      <a:pt x="182880" y="943928"/>
                      <a:pt x="182880" y="883920"/>
                    </a:cubicBezTo>
                    <a:close/>
                    <a:moveTo>
                      <a:pt x="46673" y="1086803"/>
                    </a:moveTo>
                    <a:cubicBezTo>
                      <a:pt x="46673" y="1148715"/>
                      <a:pt x="46673" y="1204913"/>
                      <a:pt x="46673" y="1263968"/>
                    </a:cubicBezTo>
                    <a:cubicBezTo>
                      <a:pt x="92393" y="1263968"/>
                      <a:pt x="136207" y="1263968"/>
                      <a:pt x="181927" y="1263968"/>
                    </a:cubicBezTo>
                    <a:cubicBezTo>
                      <a:pt x="181927" y="1203960"/>
                      <a:pt x="181927" y="1146810"/>
                      <a:pt x="181927" y="1086803"/>
                    </a:cubicBezTo>
                    <a:cubicBezTo>
                      <a:pt x="136207" y="1086803"/>
                      <a:pt x="93345" y="1086803"/>
                      <a:pt x="46673" y="1086803"/>
                    </a:cubicBezTo>
                    <a:close/>
                    <a:moveTo>
                      <a:pt x="45720" y="1669732"/>
                    </a:moveTo>
                    <a:cubicBezTo>
                      <a:pt x="92393" y="1669732"/>
                      <a:pt x="138113" y="1669732"/>
                      <a:pt x="182880" y="1669732"/>
                    </a:cubicBezTo>
                    <a:cubicBezTo>
                      <a:pt x="182880" y="1609725"/>
                      <a:pt x="182880" y="1553528"/>
                      <a:pt x="182880" y="1496378"/>
                    </a:cubicBezTo>
                    <a:cubicBezTo>
                      <a:pt x="135255" y="1496378"/>
                      <a:pt x="91440" y="1496378"/>
                      <a:pt x="45720" y="1496378"/>
                    </a:cubicBezTo>
                    <a:cubicBezTo>
                      <a:pt x="45720" y="1555432"/>
                      <a:pt x="45720" y="1610678"/>
                      <a:pt x="45720" y="1669732"/>
                    </a:cubicBezTo>
                    <a:close/>
                    <a:moveTo>
                      <a:pt x="46673" y="243840"/>
                    </a:moveTo>
                    <a:cubicBezTo>
                      <a:pt x="94298" y="243840"/>
                      <a:pt x="137160" y="243840"/>
                      <a:pt x="181927" y="243840"/>
                    </a:cubicBezTo>
                    <a:cubicBezTo>
                      <a:pt x="181927" y="183833"/>
                      <a:pt x="181927" y="125730"/>
                      <a:pt x="181927" y="68580"/>
                    </a:cubicBezTo>
                    <a:cubicBezTo>
                      <a:pt x="135255" y="68580"/>
                      <a:pt x="91440" y="68580"/>
                      <a:pt x="46673" y="68580"/>
                    </a:cubicBezTo>
                    <a:cubicBezTo>
                      <a:pt x="46673" y="126683"/>
                      <a:pt x="46673" y="183833"/>
                      <a:pt x="46673" y="243840"/>
                    </a:cubicBezTo>
                    <a:close/>
                    <a:moveTo>
                      <a:pt x="401002" y="652463"/>
                    </a:moveTo>
                    <a:cubicBezTo>
                      <a:pt x="448627" y="652463"/>
                      <a:pt x="492443" y="652463"/>
                      <a:pt x="537210" y="652463"/>
                    </a:cubicBezTo>
                    <a:cubicBezTo>
                      <a:pt x="537210" y="592455"/>
                      <a:pt x="537210" y="534353"/>
                      <a:pt x="537210" y="476250"/>
                    </a:cubicBezTo>
                    <a:cubicBezTo>
                      <a:pt x="490538" y="476250"/>
                      <a:pt x="446723" y="476250"/>
                      <a:pt x="401002" y="476250"/>
                    </a:cubicBezTo>
                    <a:cubicBezTo>
                      <a:pt x="401002" y="535305"/>
                      <a:pt x="401002" y="591503"/>
                      <a:pt x="401002" y="652463"/>
                    </a:cubicBezTo>
                    <a:close/>
                    <a:moveTo>
                      <a:pt x="581025" y="475297"/>
                    </a:moveTo>
                    <a:cubicBezTo>
                      <a:pt x="581025" y="535305"/>
                      <a:pt x="581025" y="592455"/>
                      <a:pt x="581025" y="650558"/>
                    </a:cubicBezTo>
                    <a:cubicBezTo>
                      <a:pt x="628650" y="650558"/>
                      <a:pt x="673418" y="650558"/>
                      <a:pt x="717232" y="650558"/>
                    </a:cubicBezTo>
                    <a:cubicBezTo>
                      <a:pt x="717232" y="590550"/>
                      <a:pt x="717232" y="533400"/>
                      <a:pt x="717232" y="475297"/>
                    </a:cubicBezTo>
                    <a:cubicBezTo>
                      <a:pt x="670560" y="475297"/>
                      <a:pt x="626745" y="475297"/>
                      <a:pt x="581025" y="475297"/>
                    </a:cubicBezTo>
                    <a:close/>
                    <a:moveTo>
                      <a:pt x="401955" y="1494473"/>
                    </a:moveTo>
                    <a:cubicBezTo>
                      <a:pt x="401955" y="1555432"/>
                      <a:pt x="401955" y="1613535"/>
                      <a:pt x="401955" y="1671638"/>
                    </a:cubicBezTo>
                    <a:cubicBezTo>
                      <a:pt x="448627" y="1671638"/>
                      <a:pt x="492443" y="1671638"/>
                      <a:pt x="537210" y="1671638"/>
                    </a:cubicBezTo>
                    <a:cubicBezTo>
                      <a:pt x="537210" y="1611630"/>
                      <a:pt x="537210" y="1553528"/>
                      <a:pt x="537210" y="1494473"/>
                    </a:cubicBezTo>
                    <a:cubicBezTo>
                      <a:pt x="491490" y="1494473"/>
                      <a:pt x="448627" y="1494473"/>
                      <a:pt x="401955" y="1494473"/>
                    </a:cubicBezTo>
                    <a:close/>
                    <a:moveTo>
                      <a:pt x="717232" y="68580"/>
                    </a:moveTo>
                    <a:cubicBezTo>
                      <a:pt x="668655" y="68580"/>
                      <a:pt x="624840" y="68580"/>
                      <a:pt x="581977" y="68580"/>
                    </a:cubicBezTo>
                    <a:cubicBezTo>
                      <a:pt x="581977" y="129540"/>
                      <a:pt x="581977" y="186690"/>
                      <a:pt x="581977" y="242888"/>
                    </a:cubicBezTo>
                    <a:cubicBezTo>
                      <a:pt x="628650" y="242888"/>
                      <a:pt x="672465" y="242888"/>
                      <a:pt x="717232" y="242888"/>
                    </a:cubicBezTo>
                    <a:cubicBezTo>
                      <a:pt x="717232" y="183833"/>
                      <a:pt x="717232" y="127635"/>
                      <a:pt x="717232" y="68580"/>
                    </a:cubicBezTo>
                    <a:close/>
                    <a:moveTo>
                      <a:pt x="581977" y="1086803"/>
                    </a:moveTo>
                    <a:cubicBezTo>
                      <a:pt x="581977" y="1148715"/>
                      <a:pt x="581977" y="1205865"/>
                      <a:pt x="581977" y="1262063"/>
                    </a:cubicBezTo>
                    <a:cubicBezTo>
                      <a:pt x="629602" y="1262063"/>
                      <a:pt x="673418" y="1262063"/>
                      <a:pt x="717232" y="1262063"/>
                    </a:cubicBezTo>
                    <a:cubicBezTo>
                      <a:pt x="717232" y="1202055"/>
                      <a:pt x="717232" y="1145857"/>
                      <a:pt x="717232" y="1086803"/>
                    </a:cubicBezTo>
                    <a:cubicBezTo>
                      <a:pt x="671513" y="1086803"/>
                      <a:pt x="627698" y="1086803"/>
                      <a:pt x="581977" y="1086803"/>
                    </a:cubicBezTo>
                    <a:close/>
                    <a:moveTo>
                      <a:pt x="717232" y="1061085"/>
                    </a:moveTo>
                    <a:cubicBezTo>
                      <a:pt x="717232" y="1001078"/>
                      <a:pt x="717232" y="943928"/>
                      <a:pt x="717232" y="883920"/>
                    </a:cubicBezTo>
                    <a:cubicBezTo>
                      <a:pt x="670560" y="883920"/>
                      <a:pt x="625793" y="883920"/>
                      <a:pt x="581025" y="883920"/>
                    </a:cubicBezTo>
                    <a:cubicBezTo>
                      <a:pt x="581025" y="944880"/>
                      <a:pt x="581025" y="1002982"/>
                      <a:pt x="581025" y="1061085"/>
                    </a:cubicBezTo>
                    <a:cubicBezTo>
                      <a:pt x="627698" y="1061085"/>
                      <a:pt x="671513" y="1061085"/>
                      <a:pt x="717232" y="1061085"/>
                    </a:cubicBezTo>
                    <a:close/>
                    <a:moveTo>
                      <a:pt x="225743" y="1287780"/>
                    </a:moveTo>
                    <a:cubicBezTo>
                      <a:pt x="225743" y="1350645"/>
                      <a:pt x="225743" y="1409700"/>
                      <a:pt x="225743" y="1468755"/>
                    </a:cubicBezTo>
                    <a:cubicBezTo>
                      <a:pt x="271463" y="1468755"/>
                      <a:pt x="313373" y="1468755"/>
                      <a:pt x="359093" y="1468755"/>
                    </a:cubicBezTo>
                    <a:cubicBezTo>
                      <a:pt x="359093" y="1407795"/>
                      <a:pt x="359093" y="1348740"/>
                      <a:pt x="359093" y="1287780"/>
                    </a:cubicBezTo>
                    <a:cubicBezTo>
                      <a:pt x="313373" y="1287780"/>
                      <a:pt x="271463" y="1287780"/>
                      <a:pt x="225743" y="1287780"/>
                    </a:cubicBezTo>
                    <a:close/>
                    <a:moveTo>
                      <a:pt x="359093" y="449580"/>
                    </a:moveTo>
                    <a:cubicBezTo>
                      <a:pt x="359093" y="388620"/>
                      <a:pt x="359093" y="330517"/>
                      <a:pt x="359093" y="270510"/>
                    </a:cubicBezTo>
                    <a:cubicBezTo>
                      <a:pt x="312420" y="270510"/>
                      <a:pt x="269557" y="270510"/>
                      <a:pt x="224790" y="270510"/>
                    </a:cubicBezTo>
                    <a:cubicBezTo>
                      <a:pt x="224790" y="331470"/>
                      <a:pt x="224790" y="389572"/>
                      <a:pt x="224790" y="449580"/>
                    </a:cubicBezTo>
                    <a:cubicBezTo>
                      <a:pt x="269557" y="449580"/>
                      <a:pt x="311468" y="449580"/>
                      <a:pt x="359093" y="449580"/>
                    </a:cubicBezTo>
                    <a:close/>
                    <a:moveTo>
                      <a:pt x="225743" y="882015"/>
                    </a:moveTo>
                    <a:cubicBezTo>
                      <a:pt x="225743" y="943928"/>
                      <a:pt x="225743" y="1002982"/>
                      <a:pt x="225743" y="1062038"/>
                    </a:cubicBezTo>
                    <a:cubicBezTo>
                      <a:pt x="272415" y="1062038"/>
                      <a:pt x="314325" y="1062038"/>
                      <a:pt x="359093" y="1062038"/>
                    </a:cubicBezTo>
                    <a:cubicBezTo>
                      <a:pt x="359093" y="1001078"/>
                      <a:pt x="359093" y="942022"/>
                      <a:pt x="359093" y="882015"/>
                    </a:cubicBezTo>
                    <a:cubicBezTo>
                      <a:pt x="314325" y="882015"/>
                      <a:pt x="271463" y="882015"/>
                      <a:pt x="225743" y="882015"/>
                    </a:cubicBezTo>
                    <a:close/>
                    <a:moveTo>
                      <a:pt x="224790" y="856297"/>
                    </a:moveTo>
                    <a:cubicBezTo>
                      <a:pt x="271463" y="856297"/>
                      <a:pt x="315277" y="856297"/>
                      <a:pt x="360045" y="856297"/>
                    </a:cubicBezTo>
                    <a:cubicBezTo>
                      <a:pt x="360045" y="795338"/>
                      <a:pt x="360045" y="738188"/>
                      <a:pt x="360045" y="678180"/>
                    </a:cubicBezTo>
                    <a:cubicBezTo>
                      <a:pt x="314325" y="678180"/>
                      <a:pt x="271463" y="678180"/>
                      <a:pt x="224790" y="678180"/>
                    </a:cubicBezTo>
                    <a:cubicBezTo>
                      <a:pt x="224790" y="738188"/>
                      <a:pt x="224790" y="795338"/>
                      <a:pt x="224790" y="856297"/>
                    </a:cubicBezTo>
                    <a:close/>
                    <a:moveTo>
                      <a:pt x="224790" y="1085850"/>
                    </a:moveTo>
                    <a:cubicBezTo>
                      <a:pt x="224790" y="1147763"/>
                      <a:pt x="224790" y="1204913"/>
                      <a:pt x="224790" y="1262063"/>
                    </a:cubicBezTo>
                    <a:cubicBezTo>
                      <a:pt x="271463" y="1262063"/>
                      <a:pt x="315277" y="1262063"/>
                      <a:pt x="358140" y="1262063"/>
                    </a:cubicBezTo>
                    <a:cubicBezTo>
                      <a:pt x="358140" y="1202055"/>
                      <a:pt x="358140" y="1143953"/>
                      <a:pt x="358140" y="1085850"/>
                    </a:cubicBezTo>
                    <a:cubicBezTo>
                      <a:pt x="312420" y="1085850"/>
                      <a:pt x="270510" y="1085850"/>
                      <a:pt x="224790" y="1085850"/>
                    </a:cubicBezTo>
                    <a:close/>
                    <a:moveTo>
                      <a:pt x="223838" y="1669732"/>
                    </a:moveTo>
                    <a:cubicBezTo>
                      <a:pt x="269557" y="1669732"/>
                      <a:pt x="314325" y="1669732"/>
                      <a:pt x="359093" y="1669732"/>
                    </a:cubicBezTo>
                    <a:cubicBezTo>
                      <a:pt x="359093" y="1609725"/>
                      <a:pt x="359093" y="1551623"/>
                      <a:pt x="359093" y="1494473"/>
                    </a:cubicBezTo>
                    <a:cubicBezTo>
                      <a:pt x="312420" y="1494473"/>
                      <a:pt x="268605" y="1494473"/>
                      <a:pt x="223838" y="1494473"/>
                    </a:cubicBezTo>
                    <a:cubicBezTo>
                      <a:pt x="223838" y="1554480"/>
                      <a:pt x="223838" y="1610678"/>
                      <a:pt x="223838" y="1669732"/>
                    </a:cubicBezTo>
                    <a:close/>
                    <a:moveTo>
                      <a:pt x="223838" y="651510"/>
                    </a:moveTo>
                    <a:cubicBezTo>
                      <a:pt x="271463" y="651510"/>
                      <a:pt x="315277" y="651510"/>
                      <a:pt x="359093" y="651510"/>
                    </a:cubicBezTo>
                    <a:cubicBezTo>
                      <a:pt x="359093" y="591503"/>
                      <a:pt x="359093" y="534353"/>
                      <a:pt x="359093" y="475297"/>
                    </a:cubicBezTo>
                    <a:cubicBezTo>
                      <a:pt x="312420" y="475297"/>
                      <a:pt x="268605" y="475297"/>
                      <a:pt x="223838" y="475297"/>
                    </a:cubicBezTo>
                    <a:cubicBezTo>
                      <a:pt x="223838" y="535305"/>
                      <a:pt x="223838" y="591503"/>
                      <a:pt x="223838" y="651510"/>
                    </a:cubicBezTo>
                    <a:close/>
                    <a:moveTo>
                      <a:pt x="223838" y="243840"/>
                    </a:moveTo>
                    <a:cubicBezTo>
                      <a:pt x="271463" y="243840"/>
                      <a:pt x="314325" y="243840"/>
                      <a:pt x="358140" y="243840"/>
                    </a:cubicBezTo>
                    <a:cubicBezTo>
                      <a:pt x="358140" y="183833"/>
                      <a:pt x="358140" y="126683"/>
                      <a:pt x="358140" y="68580"/>
                    </a:cubicBezTo>
                    <a:cubicBezTo>
                      <a:pt x="311468" y="68580"/>
                      <a:pt x="267652" y="68580"/>
                      <a:pt x="223838" y="68580"/>
                    </a:cubicBezTo>
                    <a:cubicBezTo>
                      <a:pt x="223838" y="128588"/>
                      <a:pt x="223838" y="185738"/>
                      <a:pt x="223838" y="243840"/>
                    </a:cubicBezTo>
                    <a:close/>
                  </a:path>
                </a:pathLst>
              </a:custGeom>
              <a:grpFill/>
              <a:ln w="9525" cap="flat">
                <a:noFill/>
                <a:prstDash val="solid"/>
                <a:miter/>
              </a:ln>
            </p:spPr>
            <p:txBody>
              <a:bodyPr rtlCol="0" anchor="ctr"/>
              <a:lstStyle/>
              <a:p>
                <a:endParaRPr lang="en-US" sz="1463"/>
              </a:p>
            </p:txBody>
          </p:sp>
          <p:sp>
            <p:nvSpPr>
              <p:cNvPr id="142" name="Freeform: Shape 141">
                <a:extLst>
                  <a:ext uri="{FF2B5EF4-FFF2-40B4-BE49-F238E27FC236}">
                    <a16:creationId xmlns:a16="http://schemas.microsoft.com/office/drawing/2014/main" id="{C7515664-104D-4A01-BC4F-5FBEFA63E4DC}"/>
                  </a:ext>
                </a:extLst>
              </p:cNvPr>
              <p:cNvSpPr/>
              <p:nvPr/>
            </p:nvSpPr>
            <p:spPr>
              <a:xfrm>
                <a:off x="8182689" y="2589848"/>
                <a:ext cx="771525" cy="495300"/>
              </a:xfrm>
              <a:custGeom>
                <a:avLst/>
                <a:gdLst>
                  <a:gd name="connsiteX0" fmla="*/ 238 w 771525"/>
                  <a:gd name="connsiteY0" fmla="*/ 496253 h 495300"/>
                  <a:gd name="connsiteX1" fmla="*/ 1191 w 771525"/>
                  <a:gd name="connsiteY1" fmla="*/ 94298 h 495300"/>
                  <a:gd name="connsiteX2" fmla="*/ 28813 w 771525"/>
                  <a:gd name="connsiteY2" fmla="*/ 60007 h 495300"/>
                  <a:gd name="connsiteX3" fmla="*/ 741283 w 771525"/>
                  <a:gd name="connsiteY3" fmla="*/ 60007 h 495300"/>
                  <a:gd name="connsiteX4" fmla="*/ 770811 w 771525"/>
                  <a:gd name="connsiteY4" fmla="*/ 97155 h 495300"/>
                  <a:gd name="connsiteX5" fmla="*/ 771763 w 771525"/>
                  <a:gd name="connsiteY5" fmla="*/ 495300 h 495300"/>
                  <a:gd name="connsiteX6" fmla="*/ 238 w 771525"/>
                  <a:gd name="connsiteY6" fmla="*/ 496253 h 495300"/>
                  <a:gd name="connsiteX7" fmla="*/ 231696 w 771525"/>
                  <a:gd name="connsiteY7" fmla="*/ 481965 h 495300"/>
                  <a:gd name="connsiteX8" fmla="*/ 538401 w 771525"/>
                  <a:gd name="connsiteY8" fmla="*/ 481965 h 495300"/>
                  <a:gd name="connsiteX9" fmla="*/ 538401 w 771525"/>
                  <a:gd name="connsiteY9" fmla="*/ 214312 h 495300"/>
                  <a:gd name="connsiteX10" fmla="*/ 231696 w 771525"/>
                  <a:gd name="connsiteY10" fmla="*/ 214312 h 495300"/>
                  <a:gd name="connsiteX11" fmla="*/ 231696 w 771525"/>
                  <a:gd name="connsiteY11" fmla="*/ 481965 h 495300"/>
                  <a:gd name="connsiteX12" fmla="*/ 740331 w 771525"/>
                  <a:gd name="connsiteY12" fmla="*/ 481965 h 495300"/>
                  <a:gd name="connsiteX13" fmla="*/ 740331 w 771525"/>
                  <a:gd name="connsiteY13" fmla="*/ 257175 h 495300"/>
                  <a:gd name="connsiteX14" fmla="*/ 566976 w 771525"/>
                  <a:gd name="connsiteY14" fmla="*/ 218123 h 495300"/>
                  <a:gd name="connsiteX15" fmla="*/ 566976 w 771525"/>
                  <a:gd name="connsiteY15" fmla="*/ 481965 h 495300"/>
                  <a:gd name="connsiteX16" fmla="*/ 740331 w 771525"/>
                  <a:gd name="connsiteY16" fmla="*/ 481965 h 495300"/>
                  <a:gd name="connsiteX17" fmla="*/ 203121 w 771525"/>
                  <a:gd name="connsiteY17" fmla="*/ 218123 h 495300"/>
                  <a:gd name="connsiteX18" fmla="*/ 45006 w 771525"/>
                  <a:gd name="connsiteY18" fmla="*/ 255270 h 495300"/>
                  <a:gd name="connsiteX19" fmla="*/ 29766 w 771525"/>
                  <a:gd name="connsiteY19" fmla="*/ 283845 h 495300"/>
                  <a:gd name="connsiteX20" fmla="*/ 28813 w 771525"/>
                  <a:gd name="connsiteY20" fmla="*/ 481012 h 495300"/>
                  <a:gd name="connsiteX21" fmla="*/ 203121 w 771525"/>
                  <a:gd name="connsiteY21" fmla="*/ 481012 h 495300"/>
                  <a:gd name="connsiteX22" fmla="*/ 203121 w 771525"/>
                  <a:gd name="connsiteY22" fmla="*/ 218123 h 495300"/>
                  <a:gd name="connsiteX23" fmla="*/ 231696 w 771525"/>
                  <a:gd name="connsiteY23" fmla="*/ 190500 h 495300"/>
                  <a:gd name="connsiteX24" fmla="*/ 538401 w 771525"/>
                  <a:gd name="connsiteY24" fmla="*/ 190500 h 495300"/>
                  <a:gd name="connsiteX25" fmla="*/ 538401 w 771525"/>
                  <a:gd name="connsiteY25" fmla="*/ 101917 h 495300"/>
                  <a:gd name="connsiteX26" fmla="*/ 231696 w 771525"/>
                  <a:gd name="connsiteY26" fmla="*/ 101917 h 495300"/>
                  <a:gd name="connsiteX27" fmla="*/ 231696 w 771525"/>
                  <a:gd name="connsiteY27" fmla="*/ 190500 h 495300"/>
                  <a:gd name="connsiteX28" fmla="*/ 751761 w 771525"/>
                  <a:gd name="connsiteY28" fmla="*/ 240030 h 495300"/>
                  <a:gd name="connsiteX29" fmla="*/ 724138 w 771525"/>
                  <a:gd name="connsiteY29" fmla="*/ 153352 h 495300"/>
                  <a:gd name="connsiteX30" fmla="*/ 566976 w 771525"/>
                  <a:gd name="connsiteY30" fmla="*/ 108585 h 495300"/>
                  <a:gd name="connsiteX31" fmla="*/ 566976 w 771525"/>
                  <a:gd name="connsiteY31" fmla="*/ 199073 h 495300"/>
                  <a:gd name="connsiteX32" fmla="*/ 751761 w 771525"/>
                  <a:gd name="connsiteY32" fmla="*/ 240030 h 495300"/>
                  <a:gd name="connsiteX33" fmla="*/ 202168 w 771525"/>
                  <a:gd name="connsiteY33" fmla="*/ 110490 h 495300"/>
                  <a:gd name="connsiteX34" fmla="*/ 98346 w 771525"/>
                  <a:gd name="connsiteY34" fmla="*/ 133350 h 495300"/>
                  <a:gd name="connsiteX35" fmla="*/ 33575 w 771525"/>
                  <a:gd name="connsiteY35" fmla="*/ 237173 h 495300"/>
                  <a:gd name="connsiteX36" fmla="*/ 202168 w 771525"/>
                  <a:gd name="connsiteY36" fmla="*/ 200025 h 495300"/>
                  <a:gd name="connsiteX37" fmla="*/ 202168 w 771525"/>
                  <a:gd name="connsiteY37" fmla="*/ 11049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1525" h="495300">
                    <a:moveTo>
                      <a:pt x="238" y="496253"/>
                    </a:moveTo>
                    <a:cubicBezTo>
                      <a:pt x="238" y="360045"/>
                      <a:pt x="-714" y="227648"/>
                      <a:pt x="1191" y="94298"/>
                    </a:cubicBezTo>
                    <a:cubicBezTo>
                      <a:pt x="1191" y="82867"/>
                      <a:pt x="16431" y="64770"/>
                      <a:pt x="28813" y="60007"/>
                    </a:cubicBezTo>
                    <a:cubicBezTo>
                      <a:pt x="265986" y="-20002"/>
                      <a:pt x="504111" y="-20002"/>
                      <a:pt x="741283" y="60007"/>
                    </a:cubicBezTo>
                    <a:cubicBezTo>
                      <a:pt x="754618" y="64770"/>
                      <a:pt x="769858" y="84773"/>
                      <a:pt x="770811" y="97155"/>
                    </a:cubicBezTo>
                    <a:cubicBezTo>
                      <a:pt x="772716" y="228600"/>
                      <a:pt x="771763" y="360045"/>
                      <a:pt x="771763" y="495300"/>
                    </a:cubicBezTo>
                    <a:cubicBezTo>
                      <a:pt x="515541" y="496253"/>
                      <a:pt x="261223" y="496253"/>
                      <a:pt x="238" y="496253"/>
                    </a:cubicBezTo>
                    <a:close/>
                    <a:moveTo>
                      <a:pt x="231696" y="481965"/>
                    </a:moveTo>
                    <a:cubicBezTo>
                      <a:pt x="336471" y="481965"/>
                      <a:pt x="437436" y="481965"/>
                      <a:pt x="538401" y="481965"/>
                    </a:cubicBezTo>
                    <a:cubicBezTo>
                      <a:pt x="538401" y="392430"/>
                      <a:pt x="538401" y="305753"/>
                      <a:pt x="538401" y="214312"/>
                    </a:cubicBezTo>
                    <a:cubicBezTo>
                      <a:pt x="434578" y="214312"/>
                      <a:pt x="333613" y="214312"/>
                      <a:pt x="231696" y="214312"/>
                    </a:cubicBezTo>
                    <a:cubicBezTo>
                      <a:pt x="231696" y="307657"/>
                      <a:pt x="231696" y="392430"/>
                      <a:pt x="231696" y="481965"/>
                    </a:cubicBezTo>
                    <a:close/>
                    <a:moveTo>
                      <a:pt x="740331" y="481965"/>
                    </a:moveTo>
                    <a:cubicBezTo>
                      <a:pt x="740331" y="404812"/>
                      <a:pt x="740331" y="332423"/>
                      <a:pt x="740331" y="257175"/>
                    </a:cubicBezTo>
                    <a:cubicBezTo>
                      <a:pt x="682228" y="243840"/>
                      <a:pt x="626031" y="231457"/>
                      <a:pt x="566976" y="218123"/>
                    </a:cubicBezTo>
                    <a:cubicBezTo>
                      <a:pt x="566976" y="309562"/>
                      <a:pt x="566976" y="394335"/>
                      <a:pt x="566976" y="481965"/>
                    </a:cubicBezTo>
                    <a:cubicBezTo>
                      <a:pt x="625078" y="481965"/>
                      <a:pt x="681276" y="481965"/>
                      <a:pt x="740331" y="481965"/>
                    </a:cubicBezTo>
                    <a:close/>
                    <a:moveTo>
                      <a:pt x="203121" y="218123"/>
                    </a:moveTo>
                    <a:cubicBezTo>
                      <a:pt x="147876" y="230505"/>
                      <a:pt x="96441" y="240982"/>
                      <a:pt x="45006" y="255270"/>
                    </a:cubicBezTo>
                    <a:cubicBezTo>
                      <a:pt x="37386" y="257175"/>
                      <a:pt x="29766" y="274320"/>
                      <a:pt x="29766" y="283845"/>
                    </a:cubicBezTo>
                    <a:cubicBezTo>
                      <a:pt x="28813" y="348615"/>
                      <a:pt x="28813" y="413385"/>
                      <a:pt x="28813" y="481012"/>
                    </a:cubicBezTo>
                    <a:cubicBezTo>
                      <a:pt x="88821" y="481012"/>
                      <a:pt x="145018" y="481012"/>
                      <a:pt x="203121" y="481012"/>
                    </a:cubicBezTo>
                    <a:cubicBezTo>
                      <a:pt x="203121" y="395287"/>
                      <a:pt x="203121" y="310515"/>
                      <a:pt x="203121" y="218123"/>
                    </a:cubicBezTo>
                    <a:close/>
                    <a:moveTo>
                      <a:pt x="231696" y="190500"/>
                    </a:moveTo>
                    <a:cubicBezTo>
                      <a:pt x="336471" y="190500"/>
                      <a:pt x="436483" y="190500"/>
                      <a:pt x="538401" y="190500"/>
                    </a:cubicBezTo>
                    <a:cubicBezTo>
                      <a:pt x="538401" y="162877"/>
                      <a:pt x="538401" y="136207"/>
                      <a:pt x="538401" y="101917"/>
                    </a:cubicBezTo>
                    <a:cubicBezTo>
                      <a:pt x="435531" y="101917"/>
                      <a:pt x="333613" y="101917"/>
                      <a:pt x="231696" y="101917"/>
                    </a:cubicBezTo>
                    <a:cubicBezTo>
                      <a:pt x="231696" y="136207"/>
                      <a:pt x="231696" y="162877"/>
                      <a:pt x="231696" y="190500"/>
                    </a:cubicBezTo>
                    <a:close/>
                    <a:moveTo>
                      <a:pt x="751761" y="240030"/>
                    </a:moveTo>
                    <a:cubicBezTo>
                      <a:pt x="741283" y="205740"/>
                      <a:pt x="741283" y="160973"/>
                      <a:pt x="724138" y="153352"/>
                    </a:cubicBezTo>
                    <a:cubicBezTo>
                      <a:pt x="676513" y="130492"/>
                      <a:pt x="621268" y="122873"/>
                      <a:pt x="566976" y="108585"/>
                    </a:cubicBezTo>
                    <a:cubicBezTo>
                      <a:pt x="566976" y="144780"/>
                      <a:pt x="566976" y="172402"/>
                      <a:pt x="566976" y="199073"/>
                    </a:cubicBezTo>
                    <a:cubicBezTo>
                      <a:pt x="626031" y="211455"/>
                      <a:pt x="681276" y="223837"/>
                      <a:pt x="751761" y="240030"/>
                    </a:cubicBezTo>
                    <a:close/>
                    <a:moveTo>
                      <a:pt x="202168" y="110490"/>
                    </a:moveTo>
                    <a:cubicBezTo>
                      <a:pt x="165021" y="118110"/>
                      <a:pt x="130731" y="124777"/>
                      <a:pt x="98346" y="133350"/>
                    </a:cubicBezTo>
                    <a:cubicBezTo>
                      <a:pt x="22146" y="153352"/>
                      <a:pt x="21193" y="157163"/>
                      <a:pt x="33575" y="237173"/>
                    </a:cubicBezTo>
                    <a:cubicBezTo>
                      <a:pt x="89773" y="224790"/>
                      <a:pt x="145971" y="212407"/>
                      <a:pt x="202168" y="200025"/>
                    </a:cubicBezTo>
                    <a:cubicBezTo>
                      <a:pt x="202168" y="168592"/>
                      <a:pt x="202168" y="140970"/>
                      <a:pt x="202168" y="110490"/>
                    </a:cubicBezTo>
                    <a:close/>
                  </a:path>
                </a:pathLst>
              </a:custGeom>
              <a:grpFill/>
              <a:ln w="9525" cap="flat">
                <a:noFill/>
                <a:prstDash val="solid"/>
                <a:miter/>
              </a:ln>
            </p:spPr>
            <p:txBody>
              <a:bodyPr rtlCol="0" anchor="ctr"/>
              <a:lstStyle/>
              <a:p>
                <a:endParaRPr lang="en-US" sz="1463"/>
              </a:p>
            </p:txBody>
          </p:sp>
        </p:grpSp>
        <p:grpSp>
          <p:nvGrpSpPr>
            <p:cNvPr id="143" name="Group 142">
              <a:extLst>
                <a:ext uri="{FF2B5EF4-FFF2-40B4-BE49-F238E27FC236}">
                  <a16:creationId xmlns:a16="http://schemas.microsoft.com/office/drawing/2014/main" id="{83B03AB0-13EC-4A96-9BAF-B65BA53AB815}"/>
                </a:ext>
              </a:extLst>
            </p:cNvPr>
            <p:cNvGrpSpPr/>
            <p:nvPr/>
          </p:nvGrpSpPr>
          <p:grpSpPr>
            <a:xfrm>
              <a:off x="2154382" y="5398681"/>
              <a:ext cx="173438" cy="1076014"/>
              <a:chOff x="6536055" y="2275523"/>
              <a:chExt cx="476250" cy="2954655"/>
            </a:xfrm>
            <a:solidFill>
              <a:schemeClr val="accent4"/>
            </a:solidFill>
          </p:grpSpPr>
          <p:sp>
            <p:nvSpPr>
              <p:cNvPr id="144" name="Freeform: Shape 143">
                <a:extLst>
                  <a:ext uri="{FF2B5EF4-FFF2-40B4-BE49-F238E27FC236}">
                    <a16:creationId xmlns:a16="http://schemas.microsoft.com/office/drawing/2014/main" id="{9D1F0AAE-0D9C-49B2-A4ED-BB467E7033A2}"/>
                  </a:ext>
                </a:extLst>
              </p:cNvPr>
              <p:cNvSpPr/>
              <p:nvPr/>
            </p:nvSpPr>
            <p:spPr>
              <a:xfrm>
                <a:off x="6536055" y="2925128"/>
                <a:ext cx="476250" cy="230505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grpFill/>
              <a:ln w="9525" cap="flat">
                <a:noFill/>
                <a:prstDash val="solid"/>
                <a:miter/>
              </a:ln>
            </p:spPr>
            <p:txBody>
              <a:bodyPr rtlCol="0" anchor="ctr"/>
              <a:lstStyle/>
              <a:p>
                <a:endParaRPr lang="en-US" sz="1463"/>
              </a:p>
            </p:txBody>
          </p:sp>
          <p:sp>
            <p:nvSpPr>
              <p:cNvPr id="145" name="Freeform: Shape 144">
                <a:extLst>
                  <a:ext uri="{FF2B5EF4-FFF2-40B4-BE49-F238E27FC236}">
                    <a16:creationId xmlns:a16="http://schemas.microsoft.com/office/drawing/2014/main" id="{0DD9361F-AEFE-4848-8330-D8B7CCFAF2CB}"/>
                  </a:ext>
                </a:extLst>
              </p:cNvPr>
              <p:cNvSpPr/>
              <p:nvPr/>
            </p:nvSpPr>
            <p:spPr>
              <a:xfrm>
                <a:off x="6536055" y="2628900"/>
                <a:ext cx="476250" cy="276225"/>
              </a:xfrm>
              <a:custGeom>
                <a:avLst/>
                <a:gdLst>
                  <a:gd name="connsiteX0" fmla="*/ 0 w 476250"/>
                  <a:gd name="connsiteY0" fmla="*/ 277178 h 276225"/>
                  <a:gd name="connsiteX1" fmla="*/ 0 w 476250"/>
                  <a:gd name="connsiteY1" fmla="*/ 0 h 276225"/>
                  <a:gd name="connsiteX2" fmla="*/ 478155 w 476250"/>
                  <a:gd name="connsiteY2" fmla="*/ 0 h 276225"/>
                  <a:gd name="connsiteX3" fmla="*/ 478155 w 476250"/>
                  <a:gd name="connsiteY3" fmla="*/ 277178 h 276225"/>
                  <a:gd name="connsiteX4" fmla="*/ 0 w 476250"/>
                  <a:gd name="connsiteY4" fmla="*/ 277178 h 276225"/>
                  <a:gd name="connsiteX5" fmla="*/ 448627 w 476250"/>
                  <a:gd name="connsiteY5" fmla="*/ 119063 h 276225"/>
                  <a:gd name="connsiteX6" fmla="*/ 383857 w 476250"/>
                  <a:gd name="connsiteY6" fmla="*/ 34290 h 276225"/>
                  <a:gd name="connsiteX7" fmla="*/ 93345 w 476250"/>
                  <a:gd name="connsiteY7" fmla="*/ 34290 h 276225"/>
                  <a:gd name="connsiteX8" fmla="*/ 32385 w 476250"/>
                  <a:gd name="connsiteY8" fmla="*/ 119063 h 276225"/>
                  <a:gd name="connsiteX9" fmla="*/ 448627 w 476250"/>
                  <a:gd name="connsiteY9" fmla="*/ 119063 h 276225"/>
                  <a:gd name="connsiteX10" fmla="*/ 451485 w 476250"/>
                  <a:gd name="connsiteY10" fmla="*/ 152400 h 276225"/>
                  <a:gd name="connsiteX11" fmla="*/ 255270 w 476250"/>
                  <a:gd name="connsiteY11" fmla="*/ 152400 h 276225"/>
                  <a:gd name="connsiteX12" fmla="*/ 255270 w 476250"/>
                  <a:gd name="connsiteY12" fmla="*/ 242888 h 276225"/>
                  <a:gd name="connsiteX13" fmla="*/ 451485 w 476250"/>
                  <a:gd name="connsiteY13" fmla="*/ 242888 h 276225"/>
                  <a:gd name="connsiteX14" fmla="*/ 451485 w 476250"/>
                  <a:gd name="connsiteY14" fmla="*/ 152400 h 276225"/>
                  <a:gd name="connsiteX15" fmla="*/ 26670 w 476250"/>
                  <a:gd name="connsiteY15" fmla="*/ 242888 h 276225"/>
                  <a:gd name="connsiteX16" fmla="*/ 222885 w 476250"/>
                  <a:gd name="connsiteY16" fmla="*/ 242888 h 276225"/>
                  <a:gd name="connsiteX17" fmla="*/ 222885 w 476250"/>
                  <a:gd name="connsiteY17" fmla="*/ 149542 h 276225"/>
                  <a:gd name="connsiteX18" fmla="*/ 125730 w 476250"/>
                  <a:gd name="connsiteY18" fmla="*/ 149542 h 276225"/>
                  <a:gd name="connsiteX19" fmla="*/ 26670 w 476250"/>
                  <a:gd name="connsiteY19" fmla="*/ 149542 h 276225"/>
                  <a:gd name="connsiteX20" fmla="*/ 26670 w 476250"/>
                  <a:gd name="connsiteY20" fmla="*/ 2428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276225">
                    <a:moveTo>
                      <a:pt x="0" y="277178"/>
                    </a:moveTo>
                    <a:cubicBezTo>
                      <a:pt x="0" y="184785"/>
                      <a:pt x="0" y="93345"/>
                      <a:pt x="0" y="0"/>
                    </a:cubicBezTo>
                    <a:cubicBezTo>
                      <a:pt x="160020" y="0"/>
                      <a:pt x="317182" y="0"/>
                      <a:pt x="478155" y="0"/>
                    </a:cubicBezTo>
                    <a:cubicBezTo>
                      <a:pt x="478155" y="92392"/>
                      <a:pt x="478155" y="183833"/>
                      <a:pt x="478155" y="277178"/>
                    </a:cubicBezTo>
                    <a:cubicBezTo>
                      <a:pt x="318135" y="277178"/>
                      <a:pt x="160020" y="277178"/>
                      <a:pt x="0" y="277178"/>
                    </a:cubicBezTo>
                    <a:close/>
                    <a:moveTo>
                      <a:pt x="448627" y="119063"/>
                    </a:moveTo>
                    <a:cubicBezTo>
                      <a:pt x="461010" y="40005"/>
                      <a:pt x="456247" y="34290"/>
                      <a:pt x="383857" y="34290"/>
                    </a:cubicBezTo>
                    <a:cubicBezTo>
                      <a:pt x="286702" y="34290"/>
                      <a:pt x="190500" y="34290"/>
                      <a:pt x="93345" y="34290"/>
                    </a:cubicBezTo>
                    <a:cubicBezTo>
                      <a:pt x="21907" y="34290"/>
                      <a:pt x="11430" y="48577"/>
                      <a:pt x="32385" y="119063"/>
                    </a:cubicBezTo>
                    <a:cubicBezTo>
                      <a:pt x="170497" y="119063"/>
                      <a:pt x="308610" y="119063"/>
                      <a:pt x="448627" y="119063"/>
                    </a:cubicBezTo>
                    <a:close/>
                    <a:moveTo>
                      <a:pt x="451485" y="152400"/>
                    </a:moveTo>
                    <a:cubicBezTo>
                      <a:pt x="382905" y="152400"/>
                      <a:pt x="320993" y="152400"/>
                      <a:pt x="255270" y="152400"/>
                    </a:cubicBezTo>
                    <a:cubicBezTo>
                      <a:pt x="255270" y="183833"/>
                      <a:pt x="255270" y="213360"/>
                      <a:pt x="255270" y="242888"/>
                    </a:cubicBezTo>
                    <a:cubicBezTo>
                      <a:pt x="321945" y="242888"/>
                      <a:pt x="385763" y="242888"/>
                      <a:pt x="451485" y="242888"/>
                    </a:cubicBezTo>
                    <a:cubicBezTo>
                      <a:pt x="451485" y="210503"/>
                      <a:pt x="451485" y="182880"/>
                      <a:pt x="451485" y="152400"/>
                    </a:cubicBezTo>
                    <a:close/>
                    <a:moveTo>
                      <a:pt x="26670" y="242888"/>
                    </a:moveTo>
                    <a:cubicBezTo>
                      <a:pt x="95250" y="242888"/>
                      <a:pt x="158115" y="242888"/>
                      <a:pt x="222885" y="242888"/>
                    </a:cubicBezTo>
                    <a:cubicBezTo>
                      <a:pt x="222885" y="211455"/>
                      <a:pt x="222885" y="181928"/>
                      <a:pt x="222885" y="149542"/>
                    </a:cubicBezTo>
                    <a:cubicBezTo>
                      <a:pt x="188595" y="149542"/>
                      <a:pt x="157163" y="149542"/>
                      <a:pt x="125730" y="149542"/>
                    </a:cubicBezTo>
                    <a:cubicBezTo>
                      <a:pt x="93345" y="149542"/>
                      <a:pt x="60960" y="149542"/>
                      <a:pt x="26670" y="149542"/>
                    </a:cubicBezTo>
                    <a:cubicBezTo>
                      <a:pt x="26670" y="183833"/>
                      <a:pt x="26670" y="211455"/>
                      <a:pt x="26670" y="242888"/>
                    </a:cubicBezTo>
                    <a:close/>
                  </a:path>
                </a:pathLst>
              </a:custGeom>
              <a:grpFill/>
              <a:ln w="9525" cap="flat">
                <a:noFill/>
                <a:prstDash val="solid"/>
                <a:miter/>
              </a:ln>
            </p:spPr>
            <p:txBody>
              <a:bodyPr rtlCol="0" anchor="ctr"/>
              <a:lstStyle/>
              <a:p>
                <a:endParaRPr lang="en-US" sz="1463"/>
              </a:p>
            </p:txBody>
          </p:sp>
          <p:sp>
            <p:nvSpPr>
              <p:cNvPr id="146" name="Freeform: Shape 145">
                <a:extLst>
                  <a:ext uri="{FF2B5EF4-FFF2-40B4-BE49-F238E27FC236}">
                    <a16:creationId xmlns:a16="http://schemas.microsoft.com/office/drawing/2014/main" id="{C80364B1-B7D8-403C-B5F0-5165D4AA5F13}"/>
                  </a:ext>
                </a:extLst>
              </p:cNvPr>
              <p:cNvSpPr/>
              <p:nvPr/>
            </p:nvSpPr>
            <p:spPr>
              <a:xfrm>
                <a:off x="6557010" y="2275523"/>
                <a:ext cx="152400" cy="333375"/>
              </a:xfrm>
              <a:custGeom>
                <a:avLst/>
                <a:gdLst>
                  <a:gd name="connsiteX0" fmla="*/ 159068 w 152400"/>
                  <a:gd name="connsiteY0" fmla="*/ 339090 h 333375"/>
                  <a:gd name="connsiteX1" fmla="*/ 0 w 152400"/>
                  <a:gd name="connsiteY1" fmla="*/ 339090 h 333375"/>
                  <a:gd name="connsiteX2" fmla="*/ 24765 w 152400"/>
                  <a:gd name="connsiteY2" fmla="*/ 952 h 333375"/>
                  <a:gd name="connsiteX3" fmla="*/ 39053 w 152400"/>
                  <a:gd name="connsiteY3" fmla="*/ 0 h 333375"/>
                  <a:gd name="connsiteX4" fmla="*/ 39053 w 152400"/>
                  <a:gd name="connsiteY4" fmla="*/ 223838 h 333375"/>
                  <a:gd name="connsiteX5" fmla="*/ 159068 w 152400"/>
                  <a:gd name="connsiteY5" fmla="*/ 223838 h 333375"/>
                  <a:gd name="connsiteX6" fmla="*/ 159068 w 152400"/>
                  <a:gd name="connsiteY6" fmla="*/ 33909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33375">
                    <a:moveTo>
                      <a:pt x="159068" y="339090"/>
                    </a:moveTo>
                    <a:cubicBezTo>
                      <a:pt x="104775" y="339090"/>
                      <a:pt x="56197" y="339090"/>
                      <a:pt x="0" y="339090"/>
                    </a:cubicBezTo>
                    <a:cubicBezTo>
                      <a:pt x="8572" y="224790"/>
                      <a:pt x="17145" y="113348"/>
                      <a:pt x="24765" y="952"/>
                    </a:cubicBezTo>
                    <a:cubicBezTo>
                      <a:pt x="29528" y="952"/>
                      <a:pt x="34290" y="952"/>
                      <a:pt x="39053" y="0"/>
                    </a:cubicBezTo>
                    <a:cubicBezTo>
                      <a:pt x="39053" y="73342"/>
                      <a:pt x="39053" y="145732"/>
                      <a:pt x="39053" y="223838"/>
                    </a:cubicBezTo>
                    <a:cubicBezTo>
                      <a:pt x="84772" y="223838"/>
                      <a:pt x="120015" y="223838"/>
                      <a:pt x="159068" y="223838"/>
                    </a:cubicBezTo>
                    <a:cubicBezTo>
                      <a:pt x="159068" y="263842"/>
                      <a:pt x="159068" y="300038"/>
                      <a:pt x="159068" y="339090"/>
                    </a:cubicBezTo>
                    <a:close/>
                  </a:path>
                </a:pathLst>
              </a:custGeom>
              <a:grpFill/>
              <a:ln w="9525" cap="flat">
                <a:noFill/>
                <a:prstDash val="solid"/>
                <a:miter/>
              </a:ln>
            </p:spPr>
            <p:txBody>
              <a:bodyPr rtlCol="0" anchor="ctr"/>
              <a:lstStyle/>
              <a:p>
                <a:endParaRPr lang="en-US" sz="1463"/>
              </a:p>
            </p:txBody>
          </p:sp>
        </p:grpSp>
        <p:grpSp>
          <p:nvGrpSpPr>
            <p:cNvPr id="147" name="Group 146">
              <a:extLst>
                <a:ext uri="{FF2B5EF4-FFF2-40B4-BE49-F238E27FC236}">
                  <a16:creationId xmlns:a16="http://schemas.microsoft.com/office/drawing/2014/main" id="{30D9355E-819F-432E-9BB2-72FD0FAF5873}"/>
                </a:ext>
              </a:extLst>
            </p:cNvPr>
            <p:cNvGrpSpPr/>
            <p:nvPr/>
          </p:nvGrpSpPr>
          <p:grpSpPr>
            <a:xfrm>
              <a:off x="2334883" y="5139563"/>
              <a:ext cx="256690" cy="1335132"/>
              <a:chOff x="7217093" y="1562100"/>
              <a:chExt cx="704850" cy="3666173"/>
            </a:xfrm>
            <a:solidFill>
              <a:schemeClr val="accent4"/>
            </a:solidFill>
          </p:grpSpPr>
          <p:sp>
            <p:nvSpPr>
              <p:cNvPr id="148" name="Freeform: Shape 147">
                <a:extLst>
                  <a:ext uri="{FF2B5EF4-FFF2-40B4-BE49-F238E27FC236}">
                    <a16:creationId xmlns:a16="http://schemas.microsoft.com/office/drawing/2014/main" id="{9BB3112F-EF66-4F93-9323-AFFA25BFCC92}"/>
                  </a:ext>
                </a:extLst>
              </p:cNvPr>
              <p:cNvSpPr/>
              <p:nvPr/>
            </p:nvSpPr>
            <p:spPr>
              <a:xfrm>
                <a:off x="7217093" y="2761298"/>
                <a:ext cx="704850" cy="2466975"/>
              </a:xfrm>
              <a:custGeom>
                <a:avLst/>
                <a:gdLst>
                  <a:gd name="connsiteX0" fmla="*/ 0 w 704850"/>
                  <a:gd name="connsiteY0" fmla="*/ 2471738 h 2466975"/>
                  <a:gd name="connsiteX1" fmla="*/ 0 w 704850"/>
                  <a:gd name="connsiteY1" fmla="*/ 0 h 2466975"/>
                  <a:gd name="connsiteX2" fmla="*/ 706755 w 704850"/>
                  <a:gd name="connsiteY2" fmla="*/ 0 h 2466975"/>
                  <a:gd name="connsiteX3" fmla="*/ 706755 w 704850"/>
                  <a:gd name="connsiteY3" fmla="*/ 2471738 h 2466975"/>
                  <a:gd name="connsiteX4" fmla="*/ 0 w 704850"/>
                  <a:gd name="connsiteY4" fmla="*/ 2471738 h 2466975"/>
                  <a:gd name="connsiteX5" fmla="*/ 466725 w 704850"/>
                  <a:gd name="connsiteY5" fmla="*/ 127635 h 2466975"/>
                  <a:gd name="connsiteX6" fmla="*/ 241935 w 704850"/>
                  <a:gd name="connsiteY6" fmla="*/ 127635 h 2466975"/>
                  <a:gd name="connsiteX7" fmla="*/ 241935 w 704850"/>
                  <a:gd name="connsiteY7" fmla="*/ 322898 h 2466975"/>
                  <a:gd name="connsiteX8" fmla="*/ 466725 w 704850"/>
                  <a:gd name="connsiteY8" fmla="*/ 322898 h 2466975"/>
                  <a:gd name="connsiteX9" fmla="*/ 466725 w 704850"/>
                  <a:gd name="connsiteY9" fmla="*/ 127635 h 2466975"/>
                  <a:gd name="connsiteX10" fmla="*/ 500063 w 704850"/>
                  <a:gd name="connsiteY10" fmla="*/ 323850 h 2466975"/>
                  <a:gd name="connsiteX11" fmla="*/ 664845 w 704850"/>
                  <a:gd name="connsiteY11" fmla="*/ 323850 h 2466975"/>
                  <a:gd name="connsiteX12" fmla="*/ 664845 w 704850"/>
                  <a:gd name="connsiteY12" fmla="*/ 128587 h 2466975"/>
                  <a:gd name="connsiteX13" fmla="*/ 500063 w 704850"/>
                  <a:gd name="connsiteY13" fmla="*/ 128587 h 2466975"/>
                  <a:gd name="connsiteX14" fmla="*/ 500063 w 704850"/>
                  <a:gd name="connsiteY14" fmla="*/ 323850 h 2466975"/>
                  <a:gd name="connsiteX15" fmla="*/ 42863 w 704850"/>
                  <a:gd name="connsiteY15" fmla="*/ 127635 h 2466975"/>
                  <a:gd name="connsiteX16" fmla="*/ 42863 w 704850"/>
                  <a:gd name="connsiteY16" fmla="*/ 321945 h 2466975"/>
                  <a:gd name="connsiteX17" fmla="*/ 205740 w 704850"/>
                  <a:gd name="connsiteY17" fmla="*/ 321945 h 2466975"/>
                  <a:gd name="connsiteX18" fmla="*/ 205740 w 704850"/>
                  <a:gd name="connsiteY18" fmla="*/ 127635 h 2466975"/>
                  <a:gd name="connsiteX19" fmla="*/ 42863 w 704850"/>
                  <a:gd name="connsiteY19" fmla="*/ 127635 h 2466975"/>
                  <a:gd name="connsiteX20" fmla="*/ 42863 w 704850"/>
                  <a:gd name="connsiteY20" fmla="*/ 1401128 h 2466975"/>
                  <a:gd name="connsiteX21" fmla="*/ 140970 w 704850"/>
                  <a:gd name="connsiteY21" fmla="*/ 1401128 h 2466975"/>
                  <a:gd name="connsiteX22" fmla="*/ 140970 w 704850"/>
                  <a:gd name="connsiteY22" fmla="*/ 1270635 h 2466975"/>
                  <a:gd name="connsiteX23" fmla="*/ 42863 w 704850"/>
                  <a:gd name="connsiteY23" fmla="*/ 1270635 h 2466975"/>
                  <a:gd name="connsiteX24" fmla="*/ 42863 w 704850"/>
                  <a:gd name="connsiteY24" fmla="*/ 1401128 h 2466975"/>
                  <a:gd name="connsiteX25" fmla="*/ 303847 w 704850"/>
                  <a:gd name="connsiteY25" fmla="*/ 1269683 h 2466975"/>
                  <a:gd name="connsiteX26" fmla="*/ 303847 w 704850"/>
                  <a:gd name="connsiteY26" fmla="*/ 1402080 h 2466975"/>
                  <a:gd name="connsiteX27" fmla="*/ 401002 w 704850"/>
                  <a:gd name="connsiteY27" fmla="*/ 1402080 h 2466975"/>
                  <a:gd name="connsiteX28" fmla="*/ 401002 w 704850"/>
                  <a:gd name="connsiteY28" fmla="*/ 1269683 h 2466975"/>
                  <a:gd name="connsiteX29" fmla="*/ 303847 w 704850"/>
                  <a:gd name="connsiteY29" fmla="*/ 1269683 h 2466975"/>
                  <a:gd name="connsiteX30" fmla="*/ 435293 w 704850"/>
                  <a:gd name="connsiteY30" fmla="*/ 1268730 h 2466975"/>
                  <a:gd name="connsiteX31" fmla="*/ 435293 w 704850"/>
                  <a:gd name="connsiteY31" fmla="*/ 1403033 h 2466975"/>
                  <a:gd name="connsiteX32" fmla="*/ 533400 w 704850"/>
                  <a:gd name="connsiteY32" fmla="*/ 1403033 h 2466975"/>
                  <a:gd name="connsiteX33" fmla="*/ 533400 w 704850"/>
                  <a:gd name="connsiteY33" fmla="*/ 1268730 h 2466975"/>
                  <a:gd name="connsiteX34" fmla="*/ 435293 w 704850"/>
                  <a:gd name="connsiteY34" fmla="*/ 1268730 h 2466975"/>
                  <a:gd name="connsiteX35" fmla="*/ 568643 w 704850"/>
                  <a:gd name="connsiteY35" fmla="*/ 1268730 h 2466975"/>
                  <a:gd name="connsiteX36" fmla="*/ 568643 w 704850"/>
                  <a:gd name="connsiteY36" fmla="*/ 1403033 h 2466975"/>
                  <a:gd name="connsiteX37" fmla="*/ 664845 w 704850"/>
                  <a:gd name="connsiteY37" fmla="*/ 1403033 h 2466975"/>
                  <a:gd name="connsiteX38" fmla="*/ 664845 w 704850"/>
                  <a:gd name="connsiteY38" fmla="*/ 1268730 h 2466975"/>
                  <a:gd name="connsiteX39" fmla="*/ 568643 w 704850"/>
                  <a:gd name="connsiteY39" fmla="*/ 1268730 h 2466975"/>
                  <a:gd name="connsiteX40" fmla="*/ 42863 w 704850"/>
                  <a:gd name="connsiteY40" fmla="*/ 558165 h 2466975"/>
                  <a:gd name="connsiteX41" fmla="*/ 42863 w 704850"/>
                  <a:gd name="connsiteY41" fmla="*/ 689610 h 2466975"/>
                  <a:gd name="connsiteX42" fmla="*/ 140018 w 704850"/>
                  <a:gd name="connsiteY42" fmla="*/ 689610 h 2466975"/>
                  <a:gd name="connsiteX43" fmla="*/ 140018 w 704850"/>
                  <a:gd name="connsiteY43" fmla="*/ 558165 h 2466975"/>
                  <a:gd name="connsiteX44" fmla="*/ 42863 w 704850"/>
                  <a:gd name="connsiteY44" fmla="*/ 558165 h 2466975"/>
                  <a:gd name="connsiteX45" fmla="*/ 665797 w 704850"/>
                  <a:gd name="connsiteY45" fmla="*/ 736282 h 2466975"/>
                  <a:gd name="connsiteX46" fmla="*/ 568643 w 704850"/>
                  <a:gd name="connsiteY46" fmla="*/ 736282 h 2466975"/>
                  <a:gd name="connsiteX47" fmla="*/ 568643 w 704850"/>
                  <a:gd name="connsiteY47" fmla="*/ 867728 h 2466975"/>
                  <a:gd name="connsiteX48" fmla="*/ 665797 w 704850"/>
                  <a:gd name="connsiteY48" fmla="*/ 867728 h 2466975"/>
                  <a:gd name="connsiteX49" fmla="*/ 665797 w 704850"/>
                  <a:gd name="connsiteY49" fmla="*/ 736282 h 2466975"/>
                  <a:gd name="connsiteX50" fmla="*/ 174307 w 704850"/>
                  <a:gd name="connsiteY50" fmla="*/ 735330 h 2466975"/>
                  <a:gd name="connsiteX51" fmla="*/ 174307 w 704850"/>
                  <a:gd name="connsiteY51" fmla="*/ 866775 h 2466975"/>
                  <a:gd name="connsiteX52" fmla="*/ 272415 w 704850"/>
                  <a:gd name="connsiteY52" fmla="*/ 866775 h 2466975"/>
                  <a:gd name="connsiteX53" fmla="*/ 272415 w 704850"/>
                  <a:gd name="connsiteY53" fmla="*/ 735330 h 2466975"/>
                  <a:gd name="connsiteX54" fmla="*/ 174307 w 704850"/>
                  <a:gd name="connsiteY54" fmla="*/ 735330 h 2466975"/>
                  <a:gd name="connsiteX55" fmla="*/ 141922 w 704850"/>
                  <a:gd name="connsiteY55" fmla="*/ 1091565 h 2466975"/>
                  <a:gd name="connsiteX56" fmla="*/ 43815 w 704850"/>
                  <a:gd name="connsiteY56" fmla="*/ 1091565 h 2466975"/>
                  <a:gd name="connsiteX57" fmla="*/ 43815 w 704850"/>
                  <a:gd name="connsiteY57" fmla="*/ 1223010 h 2466975"/>
                  <a:gd name="connsiteX58" fmla="*/ 141922 w 704850"/>
                  <a:gd name="connsiteY58" fmla="*/ 1223010 h 2466975"/>
                  <a:gd name="connsiteX59" fmla="*/ 141922 w 704850"/>
                  <a:gd name="connsiteY59" fmla="*/ 1091565 h 2466975"/>
                  <a:gd name="connsiteX60" fmla="*/ 304800 w 704850"/>
                  <a:gd name="connsiteY60" fmla="*/ 1092518 h 2466975"/>
                  <a:gd name="connsiteX61" fmla="*/ 304800 w 704850"/>
                  <a:gd name="connsiteY61" fmla="*/ 1223010 h 2466975"/>
                  <a:gd name="connsiteX62" fmla="*/ 403860 w 704850"/>
                  <a:gd name="connsiteY62" fmla="*/ 1223010 h 2466975"/>
                  <a:gd name="connsiteX63" fmla="*/ 403860 w 704850"/>
                  <a:gd name="connsiteY63" fmla="*/ 1092518 h 2466975"/>
                  <a:gd name="connsiteX64" fmla="*/ 304800 w 704850"/>
                  <a:gd name="connsiteY64" fmla="*/ 1092518 h 2466975"/>
                  <a:gd name="connsiteX65" fmla="*/ 140970 w 704850"/>
                  <a:gd name="connsiteY65" fmla="*/ 736282 h 2466975"/>
                  <a:gd name="connsiteX66" fmla="*/ 43815 w 704850"/>
                  <a:gd name="connsiteY66" fmla="*/ 736282 h 2466975"/>
                  <a:gd name="connsiteX67" fmla="*/ 43815 w 704850"/>
                  <a:gd name="connsiteY67" fmla="*/ 867728 h 2466975"/>
                  <a:gd name="connsiteX68" fmla="*/ 140970 w 704850"/>
                  <a:gd name="connsiteY68" fmla="*/ 867728 h 2466975"/>
                  <a:gd name="connsiteX69" fmla="*/ 140970 w 704850"/>
                  <a:gd name="connsiteY69" fmla="*/ 736282 h 2466975"/>
                  <a:gd name="connsiteX70" fmla="*/ 534352 w 704850"/>
                  <a:gd name="connsiteY70" fmla="*/ 558165 h 2466975"/>
                  <a:gd name="connsiteX71" fmla="*/ 435293 w 704850"/>
                  <a:gd name="connsiteY71" fmla="*/ 558165 h 2466975"/>
                  <a:gd name="connsiteX72" fmla="*/ 435293 w 704850"/>
                  <a:gd name="connsiteY72" fmla="*/ 687705 h 2466975"/>
                  <a:gd name="connsiteX73" fmla="*/ 534352 w 704850"/>
                  <a:gd name="connsiteY73" fmla="*/ 687705 h 2466975"/>
                  <a:gd name="connsiteX74" fmla="*/ 534352 w 704850"/>
                  <a:gd name="connsiteY74" fmla="*/ 558165 h 2466975"/>
                  <a:gd name="connsiteX75" fmla="*/ 568643 w 704850"/>
                  <a:gd name="connsiteY75" fmla="*/ 688657 h 2466975"/>
                  <a:gd name="connsiteX76" fmla="*/ 664845 w 704850"/>
                  <a:gd name="connsiteY76" fmla="*/ 688657 h 2466975"/>
                  <a:gd name="connsiteX77" fmla="*/ 664845 w 704850"/>
                  <a:gd name="connsiteY77" fmla="*/ 558165 h 2466975"/>
                  <a:gd name="connsiteX78" fmla="*/ 568643 w 704850"/>
                  <a:gd name="connsiteY78" fmla="*/ 558165 h 2466975"/>
                  <a:gd name="connsiteX79" fmla="*/ 568643 w 704850"/>
                  <a:gd name="connsiteY79" fmla="*/ 688657 h 2466975"/>
                  <a:gd name="connsiteX80" fmla="*/ 173355 w 704850"/>
                  <a:gd name="connsiteY80" fmla="*/ 1222058 h 2466975"/>
                  <a:gd name="connsiteX81" fmla="*/ 273368 w 704850"/>
                  <a:gd name="connsiteY81" fmla="*/ 1222058 h 2466975"/>
                  <a:gd name="connsiteX82" fmla="*/ 273368 w 704850"/>
                  <a:gd name="connsiteY82" fmla="*/ 1092518 h 2466975"/>
                  <a:gd name="connsiteX83" fmla="*/ 173355 w 704850"/>
                  <a:gd name="connsiteY83" fmla="*/ 1092518 h 2466975"/>
                  <a:gd name="connsiteX84" fmla="*/ 173355 w 704850"/>
                  <a:gd name="connsiteY84" fmla="*/ 1222058 h 2466975"/>
                  <a:gd name="connsiteX85" fmla="*/ 401002 w 704850"/>
                  <a:gd name="connsiteY85" fmla="*/ 559118 h 2466975"/>
                  <a:gd name="connsiteX86" fmla="*/ 302895 w 704850"/>
                  <a:gd name="connsiteY86" fmla="*/ 559118 h 2466975"/>
                  <a:gd name="connsiteX87" fmla="*/ 302895 w 704850"/>
                  <a:gd name="connsiteY87" fmla="*/ 689610 h 2466975"/>
                  <a:gd name="connsiteX88" fmla="*/ 401002 w 704850"/>
                  <a:gd name="connsiteY88" fmla="*/ 689610 h 2466975"/>
                  <a:gd name="connsiteX89" fmla="*/ 401002 w 704850"/>
                  <a:gd name="connsiteY89" fmla="*/ 559118 h 2466975"/>
                  <a:gd name="connsiteX90" fmla="*/ 666750 w 704850"/>
                  <a:gd name="connsiteY90" fmla="*/ 1092518 h 2466975"/>
                  <a:gd name="connsiteX91" fmla="*/ 568643 w 704850"/>
                  <a:gd name="connsiteY91" fmla="*/ 1092518 h 2466975"/>
                  <a:gd name="connsiteX92" fmla="*/ 568643 w 704850"/>
                  <a:gd name="connsiteY92" fmla="*/ 1223010 h 2466975"/>
                  <a:gd name="connsiteX93" fmla="*/ 666750 w 704850"/>
                  <a:gd name="connsiteY93" fmla="*/ 1223010 h 2466975"/>
                  <a:gd name="connsiteX94" fmla="*/ 666750 w 704850"/>
                  <a:gd name="connsiteY94" fmla="*/ 1092518 h 2466975"/>
                  <a:gd name="connsiteX95" fmla="*/ 400050 w 704850"/>
                  <a:gd name="connsiteY95" fmla="*/ 1627822 h 2466975"/>
                  <a:gd name="connsiteX96" fmla="*/ 304800 w 704850"/>
                  <a:gd name="connsiteY96" fmla="*/ 1627822 h 2466975"/>
                  <a:gd name="connsiteX97" fmla="*/ 304800 w 704850"/>
                  <a:gd name="connsiteY97" fmla="*/ 1755458 h 2466975"/>
                  <a:gd name="connsiteX98" fmla="*/ 400050 w 704850"/>
                  <a:gd name="connsiteY98" fmla="*/ 1755458 h 2466975"/>
                  <a:gd name="connsiteX99" fmla="*/ 400050 w 704850"/>
                  <a:gd name="connsiteY99" fmla="*/ 1627822 h 2466975"/>
                  <a:gd name="connsiteX100" fmla="*/ 302895 w 704850"/>
                  <a:gd name="connsiteY100" fmla="*/ 1042987 h 2466975"/>
                  <a:gd name="connsiteX101" fmla="*/ 401955 w 704850"/>
                  <a:gd name="connsiteY101" fmla="*/ 1042987 h 2466975"/>
                  <a:gd name="connsiteX102" fmla="*/ 401955 w 704850"/>
                  <a:gd name="connsiteY102" fmla="*/ 915353 h 2466975"/>
                  <a:gd name="connsiteX103" fmla="*/ 302895 w 704850"/>
                  <a:gd name="connsiteY103" fmla="*/ 915353 h 2466975"/>
                  <a:gd name="connsiteX104" fmla="*/ 302895 w 704850"/>
                  <a:gd name="connsiteY104" fmla="*/ 1042987 h 2466975"/>
                  <a:gd name="connsiteX105" fmla="*/ 272415 w 704850"/>
                  <a:gd name="connsiteY105" fmla="*/ 1755458 h 2466975"/>
                  <a:gd name="connsiteX106" fmla="*/ 272415 w 704850"/>
                  <a:gd name="connsiteY106" fmla="*/ 1628775 h 2466975"/>
                  <a:gd name="connsiteX107" fmla="*/ 175260 w 704850"/>
                  <a:gd name="connsiteY107" fmla="*/ 1628775 h 2466975"/>
                  <a:gd name="connsiteX108" fmla="*/ 175260 w 704850"/>
                  <a:gd name="connsiteY108" fmla="*/ 1755458 h 2466975"/>
                  <a:gd name="connsiteX109" fmla="*/ 272415 w 704850"/>
                  <a:gd name="connsiteY109" fmla="*/ 1755458 h 2466975"/>
                  <a:gd name="connsiteX110" fmla="*/ 437197 w 704850"/>
                  <a:gd name="connsiteY110" fmla="*/ 1625918 h 2466975"/>
                  <a:gd name="connsiteX111" fmla="*/ 437197 w 704850"/>
                  <a:gd name="connsiteY111" fmla="*/ 1754505 h 2466975"/>
                  <a:gd name="connsiteX112" fmla="*/ 532447 w 704850"/>
                  <a:gd name="connsiteY112" fmla="*/ 1754505 h 2466975"/>
                  <a:gd name="connsiteX113" fmla="*/ 532447 w 704850"/>
                  <a:gd name="connsiteY113" fmla="*/ 1625918 h 2466975"/>
                  <a:gd name="connsiteX114" fmla="*/ 437197 w 704850"/>
                  <a:gd name="connsiteY114" fmla="*/ 1625918 h 2466975"/>
                  <a:gd name="connsiteX115" fmla="*/ 569595 w 704850"/>
                  <a:gd name="connsiteY115" fmla="*/ 1756410 h 2466975"/>
                  <a:gd name="connsiteX116" fmla="*/ 665797 w 704850"/>
                  <a:gd name="connsiteY116" fmla="*/ 1756410 h 2466975"/>
                  <a:gd name="connsiteX117" fmla="*/ 665797 w 704850"/>
                  <a:gd name="connsiteY117" fmla="*/ 1627822 h 2466975"/>
                  <a:gd name="connsiteX118" fmla="*/ 569595 w 704850"/>
                  <a:gd name="connsiteY118" fmla="*/ 1627822 h 2466975"/>
                  <a:gd name="connsiteX119" fmla="*/ 569595 w 704850"/>
                  <a:gd name="connsiteY119" fmla="*/ 1756410 h 2466975"/>
                  <a:gd name="connsiteX120" fmla="*/ 302895 w 704850"/>
                  <a:gd name="connsiteY120" fmla="*/ 1575435 h 2466975"/>
                  <a:gd name="connsiteX121" fmla="*/ 401002 w 704850"/>
                  <a:gd name="connsiteY121" fmla="*/ 1575435 h 2466975"/>
                  <a:gd name="connsiteX122" fmla="*/ 401002 w 704850"/>
                  <a:gd name="connsiteY122" fmla="*/ 1448753 h 2466975"/>
                  <a:gd name="connsiteX123" fmla="*/ 302895 w 704850"/>
                  <a:gd name="connsiteY123" fmla="*/ 1448753 h 2466975"/>
                  <a:gd name="connsiteX124" fmla="*/ 302895 w 704850"/>
                  <a:gd name="connsiteY124" fmla="*/ 1575435 h 2466975"/>
                  <a:gd name="connsiteX125" fmla="*/ 272415 w 704850"/>
                  <a:gd name="connsiteY125" fmla="*/ 1576387 h 2466975"/>
                  <a:gd name="connsiteX126" fmla="*/ 272415 w 704850"/>
                  <a:gd name="connsiteY126" fmla="*/ 1448753 h 2466975"/>
                  <a:gd name="connsiteX127" fmla="*/ 175260 w 704850"/>
                  <a:gd name="connsiteY127" fmla="*/ 1448753 h 2466975"/>
                  <a:gd name="connsiteX128" fmla="*/ 175260 w 704850"/>
                  <a:gd name="connsiteY128" fmla="*/ 1576387 h 2466975"/>
                  <a:gd name="connsiteX129" fmla="*/ 272415 w 704850"/>
                  <a:gd name="connsiteY129" fmla="*/ 1576387 h 2466975"/>
                  <a:gd name="connsiteX130" fmla="*/ 140018 w 704850"/>
                  <a:gd name="connsiteY130" fmla="*/ 1577340 h 2466975"/>
                  <a:gd name="connsiteX131" fmla="*/ 140018 w 704850"/>
                  <a:gd name="connsiteY131" fmla="*/ 1449705 h 2466975"/>
                  <a:gd name="connsiteX132" fmla="*/ 43815 w 704850"/>
                  <a:gd name="connsiteY132" fmla="*/ 1449705 h 2466975"/>
                  <a:gd name="connsiteX133" fmla="*/ 43815 w 704850"/>
                  <a:gd name="connsiteY133" fmla="*/ 1577340 h 2466975"/>
                  <a:gd name="connsiteX134" fmla="*/ 140018 w 704850"/>
                  <a:gd name="connsiteY134" fmla="*/ 1577340 h 2466975"/>
                  <a:gd name="connsiteX135" fmla="*/ 663893 w 704850"/>
                  <a:gd name="connsiteY135" fmla="*/ 508635 h 2466975"/>
                  <a:gd name="connsiteX136" fmla="*/ 663893 w 704850"/>
                  <a:gd name="connsiteY136" fmla="*/ 381953 h 2466975"/>
                  <a:gd name="connsiteX137" fmla="*/ 568643 w 704850"/>
                  <a:gd name="connsiteY137" fmla="*/ 381953 h 2466975"/>
                  <a:gd name="connsiteX138" fmla="*/ 568643 w 704850"/>
                  <a:gd name="connsiteY138" fmla="*/ 508635 h 2466975"/>
                  <a:gd name="connsiteX139" fmla="*/ 663893 w 704850"/>
                  <a:gd name="connsiteY139" fmla="*/ 508635 h 2466975"/>
                  <a:gd name="connsiteX140" fmla="*/ 273368 w 704850"/>
                  <a:gd name="connsiteY140" fmla="*/ 915353 h 2466975"/>
                  <a:gd name="connsiteX141" fmla="*/ 174307 w 704850"/>
                  <a:gd name="connsiteY141" fmla="*/ 915353 h 2466975"/>
                  <a:gd name="connsiteX142" fmla="*/ 174307 w 704850"/>
                  <a:gd name="connsiteY142" fmla="*/ 1042987 h 2466975"/>
                  <a:gd name="connsiteX143" fmla="*/ 273368 w 704850"/>
                  <a:gd name="connsiteY143" fmla="*/ 1042987 h 2466975"/>
                  <a:gd name="connsiteX144" fmla="*/ 273368 w 704850"/>
                  <a:gd name="connsiteY144" fmla="*/ 915353 h 2466975"/>
                  <a:gd name="connsiteX145" fmla="*/ 533400 w 704850"/>
                  <a:gd name="connsiteY145" fmla="*/ 1045845 h 2466975"/>
                  <a:gd name="connsiteX146" fmla="*/ 533400 w 704850"/>
                  <a:gd name="connsiteY146" fmla="*/ 915353 h 2466975"/>
                  <a:gd name="connsiteX147" fmla="*/ 436245 w 704850"/>
                  <a:gd name="connsiteY147" fmla="*/ 915353 h 2466975"/>
                  <a:gd name="connsiteX148" fmla="*/ 436245 w 704850"/>
                  <a:gd name="connsiteY148" fmla="*/ 1045845 h 2466975"/>
                  <a:gd name="connsiteX149" fmla="*/ 533400 w 704850"/>
                  <a:gd name="connsiteY149" fmla="*/ 1045845 h 2466975"/>
                  <a:gd name="connsiteX150" fmla="*/ 665797 w 704850"/>
                  <a:gd name="connsiteY150" fmla="*/ 1044893 h 2466975"/>
                  <a:gd name="connsiteX151" fmla="*/ 665797 w 704850"/>
                  <a:gd name="connsiteY151" fmla="*/ 916305 h 2466975"/>
                  <a:gd name="connsiteX152" fmla="*/ 568643 w 704850"/>
                  <a:gd name="connsiteY152" fmla="*/ 916305 h 2466975"/>
                  <a:gd name="connsiteX153" fmla="*/ 568643 w 704850"/>
                  <a:gd name="connsiteY153" fmla="*/ 1044893 h 2466975"/>
                  <a:gd name="connsiteX154" fmla="*/ 665797 w 704850"/>
                  <a:gd name="connsiteY154" fmla="*/ 1044893 h 2466975"/>
                  <a:gd name="connsiteX155" fmla="*/ 44768 w 704850"/>
                  <a:gd name="connsiteY155" fmla="*/ 381000 h 2466975"/>
                  <a:gd name="connsiteX156" fmla="*/ 44768 w 704850"/>
                  <a:gd name="connsiteY156" fmla="*/ 514350 h 2466975"/>
                  <a:gd name="connsiteX157" fmla="*/ 139065 w 704850"/>
                  <a:gd name="connsiteY157" fmla="*/ 509587 h 2466975"/>
                  <a:gd name="connsiteX158" fmla="*/ 139065 w 704850"/>
                  <a:gd name="connsiteY158" fmla="*/ 381000 h 2466975"/>
                  <a:gd name="connsiteX159" fmla="*/ 44768 w 704850"/>
                  <a:gd name="connsiteY159" fmla="*/ 381000 h 2466975"/>
                  <a:gd name="connsiteX160" fmla="*/ 272415 w 704850"/>
                  <a:gd name="connsiteY160" fmla="*/ 510540 h 2466975"/>
                  <a:gd name="connsiteX161" fmla="*/ 272415 w 704850"/>
                  <a:gd name="connsiteY161" fmla="*/ 381953 h 2466975"/>
                  <a:gd name="connsiteX162" fmla="*/ 175260 w 704850"/>
                  <a:gd name="connsiteY162" fmla="*/ 381953 h 2466975"/>
                  <a:gd name="connsiteX163" fmla="*/ 175260 w 704850"/>
                  <a:gd name="connsiteY163" fmla="*/ 510540 h 2466975"/>
                  <a:gd name="connsiteX164" fmla="*/ 272415 w 704850"/>
                  <a:gd name="connsiteY164" fmla="*/ 510540 h 2466975"/>
                  <a:gd name="connsiteX165" fmla="*/ 303847 w 704850"/>
                  <a:gd name="connsiteY165" fmla="*/ 508635 h 2466975"/>
                  <a:gd name="connsiteX166" fmla="*/ 399097 w 704850"/>
                  <a:gd name="connsiteY166" fmla="*/ 508635 h 2466975"/>
                  <a:gd name="connsiteX167" fmla="*/ 399097 w 704850"/>
                  <a:gd name="connsiteY167" fmla="*/ 381953 h 2466975"/>
                  <a:gd name="connsiteX168" fmla="*/ 303847 w 704850"/>
                  <a:gd name="connsiteY168" fmla="*/ 381953 h 2466975"/>
                  <a:gd name="connsiteX169" fmla="*/ 303847 w 704850"/>
                  <a:gd name="connsiteY169" fmla="*/ 508635 h 2466975"/>
                  <a:gd name="connsiteX170" fmla="*/ 533400 w 704850"/>
                  <a:gd name="connsiteY170" fmla="*/ 383857 h 2466975"/>
                  <a:gd name="connsiteX171" fmla="*/ 436245 w 704850"/>
                  <a:gd name="connsiteY171" fmla="*/ 383857 h 2466975"/>
                  <a:gd name="connsiteX172" fmla="*/ 436245 w 704850"/>
                  <a:gd name="connsiteY172" fmla="*/ 509587 h 2466975"/>
                  <a:gd name="connsiteX173" fmla="*/ 533400 w 704850"/>
                  <a:gd name="connsiteY173" fmla="*/ 509587 h 2466975"/>
                  <a:gd name="connsiteX174" fmla="*/ 533400 w 704850"/>
                  <a:gd name="connsiteY174" fmla="*/ 383857 h 2466975"/>
                  <a:gd name="connsiteX175" fmla="*/ 241935 w 704850"/>
                  <a:gd name="connsiteY175" fmla="*/ 89535 h 2466975"/>
                  <a:gd name="connsiteX176" fmla="*/ 465772 w 704850"/>
                  <a:gd name="connsiteY176" fmla="*/ 89535 h 2466975"/>
                  <a:gd name="connsiteX177" fmla="*/ 465772 w 704850"/>
                  <a:gd name="connsiteY177" fmla="*/ 38100 h 2466975"/>
                  <a:gd name="connsiteX178" fmla="*/ 241935 w 704850"/>
                  <a:gd name="connsiteY178" fmla="*/ 38100 h 2466975"/>
                  <a:gd name="connsiteX179" fmla="*/ 241935 w 704850"/>
                  <a:gd name="connsiteY179" fmla="*/ 89535 h 2466975"/>
                  <a:gd name="connsiteX180" fmla="*/ 41910 w 704850"/>
                  <a:gd name="connsiteY180" fmla="*/ 88582 h 2466975"/>
                  <a:gd name="connsiteX181" fmla="*/ 208597 w 704850"/>
                  <a:gd name="connsiteY181" fmla="*/ 88582 h 2466975"/>
                  <a:gd name="connsiteX182" fmla="*/ 205740 w 704850"/>
                  <a:gd name="connsiteY182" fmla="*/ 39052 h 2466975"/>
                  <a:gd name="connsiteX183" fmla="*/ 41910 w 704850"/>
                  <a:gd name="connsiteY183" fmla="*/ 39052 h 2466975"/>
                  <a:gd name="connsiteX184" fmla="*/ 41910 w 704850"/>
                  <a:gd name="connsiteY184" fmla="*/ 88582 h 2466975"/>
                  <a:gd name="connsiteX185" fmla="*/ 664845 w 704850"/>
                  <a:gd name="connsiteY185" fmla="*/ 92393 h 2466975"/>
                  <a:gd name="connsiteX186" fmla="*/ 664845 w 704850"/>
                  <a:gd name="connsiteY186" fmla="*/ 38100 h 2466975"/>
                  <a:gd name="connsiteX187" fmla="*/ 501968 w 704850"/>
                  <a:gd name="connsiteY187" fmla="*/ 38100 h 2466975"/>
                  <a:gd name="connsiteX188" fmla="*/ 501968 w 704850"/>
                  <a:gd name="connsiteY188" fmla="*/ 92393 h 2466975"/>
                  <a:gd name="connsiteX189" fmla="*/ 664845 w 704850"/>
                  <a:gd name="connsiteY189" fmla="*/ 92393 h 2466975"/>
                  <a:gd name="connsiteX190" fmla="*/ 42863 w 704850"/>
                  <a:gd name="connsiteY190" fmla="*/ 1757362 h 2466975"/>
                  <a:gd name="connsiteX191" fmla="*/ 139065 w 704850"/>
                  <a:gd name="connsiteY191" fmla="*/ 1757362 h 2466975"/>
                  <a:gd name="connsiteX192" fmla="*/ 139065 w 704850"/>
                  <a:gd name="connsiteY192" fmla="*/ 1626870 h 2466975"/>
                  <a:gd name="connsiteX193" fmla="*/ 41910 w 704850"/>
                  <a:gd name="connsiteY193" fmla="*/ 1626870 h 2466975"/>
                  <a:gd name="connsiteX194" fmla="*/ 42863 w 704850"/>
                  <a:gd name="connsiteY194" fmla="*/ 1757362 h 2466975"/>
                  <a:gd name="connsiteX195" fmla="*/ 665797 w 704850"/>
                  <a:gd name="connsiteY195" fmla="*/ 1804035 h 2466975"/>
                  <a:gd name="connsiteX196" fmla="*/ 569595 w 704850"/>
                  <a:gd name="connsiteY196" fmla="*/ 1804035 h 2466975"/>
                  <a:gd name="connsiteX197" fmla="*/ 568643 w 704850"/>
                  <a:gd name="connsiteY197" fmla="*/ 1929765 h 2466975"/>
                  <a:gd name="connsiteX198" fmla="*/ 664845 w 704850"/>
                  <a:gd name="connsiteY198" fmla="*/ 1929765 h 2466975"/>
                  <a:gd name="connsiteX199" fmla="*/ 665797 w 704850"/>
                  <a:gd name="connsiteY199" fmla="*/ 1804035 h 2466975"/>
                  <a:gd name="connsiteX200" fmla="*/ 44768 w 704850"/>
                  <a:gd name="connsiteY200" fmla="*/ 1804035 h 2466975"/>
                  <a:gd name="connsiteX201" fmla="*/ 44768 w 704850"/>
                  <a:gd name="connsiteY201" fmla="*/ 1929765 h 2466975"/>
                  <a:gd name="connsiteX202" fmla="*/ 139065 w 704850"/>
                  <a:gd name="connsiteY202" fmla="*/ 1930718 h 2466975"/>
                  <a:gd name="connsiteX203" fmla="*/ 140970 w 704850"/>
                  <a:gd name="connsiteY203" fmla="*/ 1804035 h 2466975"/>
                  <a:gd name="connsiteX204" fmla="*/ 44768 w 704850"/>
                  <a:gd name="connsiteY204" fmla="*/ 1804035 h 2466975"/>
                  <a:gd name="connsiteX205" fmla="*/ 436245 w 704850"/>
                  <a:gd name="connsiteY205" fmla="*/ 1803083 h 2466975"/>
                  <a:gd name="connsiteX206" fmla="*/ 436245 w 704850"/>
                  <a:gd name="connsiteY206" fmla="*/ 1930718 h 2466975"/>
                  <a:gd name="connsiteX207" fmla="*/ 532447 w 704850"/>
                  <a:gd name="connsiteY207" fmla="*/ 1929765 h 2466975"/>
                  <a:gd name="connsiteX208" fmla="*/ 532447 w 704850"/>
                  <a:gd name="connsiteY208" fmla="*/ 1803083 h 2466975"/>
                  <a:gd name="connsiteX209" fmla="*/ 436245 w 704850"/>
                  <a:gd name="connsiteY209" fmla="*/ 1803083 h 2466975"/>
                  <a:gd name="connsiteX210" fmla="*/ 176213 w 704850"/>
                  <a:gd name="connsiteY210" fmla="*/ 1803083 h 2466975"/>
                  <a:gd name="connsiteX211" fmla="*/ 176213 w 704850"/>
                  <a:gd name="connsiteY211" fmla="*/ 1931670 h 2466975"/>
                  <a:gd name="connsiteX212" fmla="*/ 272415 w 704850"/>
                  <a:gd name="connsiteY212" fmla="*/ 1931670 h 2466975"/>
                  <a:gd name="connsiteX213" fmla="*/ 272415 w 704850"/>
                  <a:gd name="connsiteY213" fmla="*/ 1804035 h 2466975"/>
                  <a:gd name="connsiteX214" fmla="*/ 176213 w 704850"/>
                  <a:gd name="connsiteY214" fmla="*/ 1803083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04850" h="2466975">
                    <a:moveTo>
                      <a:pt x="0" y="2471738"/>
                    </a:moveTo>
                    <a:cubicBezTo>
                      <a:pt x="0" y="1645920"/>
                      <a:pt x="0" y="823912"/>
                      <a:pt x="0" y="0"/>
                    </a:cubicBezTo>
                    <a:cubicBezTo>
                      <a:pt x="235268" y="0"/>
                      <a:pt x="469582" y="0"/>
                      <a:pt x="706755" y="0"/>
                    </a:cubicBezTo>
                    <a:cubicBezTo>
                      <a:pt x="706755" y="823912"/>
                      <a:pt x="706755" y="1645920"/>
                      <a:pt x="706755" y="2471738"/>
                    </a:cubicBezTo>
                    <a:cubicBezTo>
                      <a:pt x="471488" y="2471738"/>
                      <a:pt x="237172" y="2471738"/>
                      <a:pt x="0" y="2471738"/>
                    </a:cubicBezTo>
                    <a:close/>
                    <a:moveTo>
                      <a:pt x="466725" y="127635"/>
                    </a:moveTo>
                    <a:cubicBezTo>
                      <a:pt x="389572" y="127635"/>
                      <a:pt x="317182" y="127635"/>
                      <a:pt x="241935" y="127635"/>
                    </a:cubicBezTo>
                    <a:cubicBezTo>
                      <a:pt x="241935" y="194310"/>
                      <a:pt x="241935" y="258127"/>
                      <a:pt x="241935" y="322898"/>
                    </a:cubicBezTo>
                    <a:cubicBezTo>
                      <a:pt x="318135" y="322898"/>
                      <a:pt x="391477" y="322898"/>
                      <a:pt x="466725" y="322898"/>
                    </a:cubicBezTo>
                    <a:cubicBezTo>
                      <a:pt x="466725" y="257175"/>
                      <a:pt x="466725" y="194310"/>
                      <a:pt x="466725" y="127635"/>
                    </a:cubicBezTo>
                    <a:close/>
                    <a:moveTo>
                      <a:pt x="500063" y="323850"/>
                    </a:moveTo>
                    <a:cubicBezTo>
                      <a:pt x="558165" y="323850"/>
                      <a:pt x="611505" y="323850"/>
                      <a:pt x="664845" y="323850"/>
                    </a:cubicBezTo>
                    <a:cubicBezTo>
                      <a:pt x="664845" y="256223"/>
                      <a:pt x="664845" y="191452"/>
                      <a:pt x="664845" y="128587"/>
                    </a:cubicBezTo>
                    <a:cubicBezTo>
                      <a:pt x="607695" y="128587"/>
                      <a:pt x="555307" y="128587"/>
                      <a:pt x="500063" y="128587"/>
                    </a:cubicBezTo>
                    <a:cubicBezTo>
                      <a:pt x="500063" y="194310"/>
                      <a:pt x="500063" y="257175"/>
                      <a:pt x="500063" y="323850"/>
                    </a:cubicBezTo>
                    <a:close/>
                    <a:moveTo>
                      <a:pt x="42863" y="127635"/>
                    </a:moveTo>
                    <a:cubicBezTo>
                      <a:pt x="42863" y="194310"/>
                      <a:pt x="42863" y="258127"/>
                      <a:pt x="42863" y="321945"/>
                    </a:cubicBezTo>
                    <a:cubicBezTo>
                      <a:pt x="98107" y="321945"/>
                      <a:pt x="150495" y="321945"/>
                      <a:pt x="205740" y="321945"/>
                    </a:cubicBezTo>
                    <a:cubicBezTo>
                      <a:pt x="205740" y="255270"/>
                      <a:pt x="205740" y="191452"/>
                      <a:pt x="205740" y="127635"/>
                    </a:cubicBezTo>
                    <a:cubicBezTo>
                      <a:pt x="149543" y="127635"/>
                      <a:pt x="98107" y="127635"/>
                      <a:pt x="42863" y="127635"/>
                    </a:cubicBezTo>
                    <a:close/>
                    <a:moveTo>
                      <a:pt x="42863" y="1401128"/>
                    </a:moveTo>
                    <a:cubicBezTo>
                      <a:pt x="77152" y="1401128"/>
                      <a:pt x="109538" y="1401128"/>
                      <a:pt x="140970" y="1401128"/>
                    </a:cubicBezTo>
                    <a:cubicBezTo>
                      <a:pt x="140970" y="1355408"/>
                      <a:pt x="140970" y="1313497"/>
                      <a:pt x="140970" y="1270635"/>
                    </a:cubicBezTo>
                    <a:cubicBezTo>
                      <a:pt x="106680" y="1270635"/>
                      <a:pt x="74295" y="1270635"/>
                      <a:pt x="42863" y="1270635"/>
                    </a:cubicBezTo>
                    <a:cubicBezTo>
                      <a:pt x="42863" y="1316355"/>
                      <a:pt x="42863" y="1358265"/>
                      <a:pt x="42863" y="1401128"/>
                    </a:cubicBezTo>
                    <a:close/>
                    <a:moveTo>
                      <a:pt x="303847" y="1269683"/>
                    </a:moveTo>
                    <a:cubicBezTo>
                      <a:pt x="303847" y="1315403"/>
                      <a:pt x="303847" y="1358265"/>
                      <a:pt x="303847" y="1402080"/>
                    </a:cubicBezTo>
                    <a:cubicBezTo>
                      <a:pt x="338138" y="1402080"/>
                      <a:pt x="368618" y="1402080"/>
                      <a:pt x="401002" y="1402080"/>
                    </a:cubicBezTo>
                    <a:cubicBezTo>
                      <a:pt x="401002" y="1356360"/>
                      <a:pt x="401002" y="1313497"/>
                      <a:pt x="401002" y="1269683"/>
                    </a:cubicBezTo>
                    <a:cubicBezTo>
                      <a:pt x="366713" y="1269683"/>
                      <a:pt x="336232" y="1269683"/>
                      <a:pt x="303847" y="1269683"/>
                    </a:cubicBezTo>
                    <a:close/>
                    <a:moveTo>
                      <a:pt x="435293" y="1268730"/>
                    </a:moveTo>
                    <a:cubicBezTo>
                      <a:pt x="435293" y="1316355"/>
                      <a:pt x="435293" y="1358265"/>
                      <a:pt x="435293" y="1403033"/>
                    </a:cubicBezTo>
                    <a:cubicBezTo>
                      <a:pt x="468630" y="1403033"/>
                      <a:pt x="500063" y="1403033"/>
                      <a:pt x="533400" y="1403033"/>
                    </a:cubicBezTo>
                    <a:cubicBezTo>
                      <a:pt x="533400" y="1357312"/>
                      <a:pt x="533400" y="1314450"/>
                      <a:pt x="533400" y="1268730"/>
                    </a:cubicBezTo>
                    <a:cubicBezTo>
                      <a:pt x="500063" y="1268730"/>
                      <a:pt x="468630" y="1268730"/>
                      <a:pt x="435293" y="1268730"/>
                    </a:cubicBezTo>
                    <a:close/>
                    <a:moveTo>
                      <a:pt x="568643" y="1268730"/>
                    </a:moveTo>
                    <a:cubicBezTo>
                      <a:pt x="568643" y="1316355"/>
                      <a:pt x="568643" y="1359218"/>
                      <a:pt x="568643" y="1403033"/>
                    </a:cubicBezTo>
                    <a:cubicBezTo>
                      <a:pt x="602932" y="1403033"/>
                      <a:pt x="634365" y="1403033"/>
                      <a:pt x="664845" y="1403033"/>
                    </a:cubicBezTo>
                    <a:cubicBezTo>
                      <a:pt x="664845" y="1357312"/>
                      <a:pt x="664845" y="1313497"/>
                      <a:pt x="664845" y="1268730"/>
                    </a:cubicBezTo>
                    <a:cubicBezTo>
                      <a:pt x="631507" y="1268730"/>
                      <a:pt x="601980" y="1268730"/>
                      <a:pt x="568643" y="1268730"/>
                    </a:cubicBezTo>
                    <a:close/>
                    <a:moveTo>
                      <a:pt x="42863" y="558165"/>
                    </a:moveTo>
                    <a:cubicBezTo>
                      <a:pt x="42863" y="605790"/>
                      <a:pt x="42863" y="647700"/>
                      <a:pt x="42863" y="689610"/>
                    </a:cubicBezTo>
                    <a:cubicBezTo>
                      <a:pt x="77152" y="689610"/>
                      <a:pt x="107632" y="689610"/>
                      <a:pt x="140018" y="689610"/>
                    </a:cubicBezTo>
                    <a:cubicBezTo>
                      <a:pt x="140018" y="644843"/>
                      <a:pt x="140018" y="602932"/>
                      <a:pt x="140018" y="558165"/>
                    </a:cubicBezTo>
                    <a:cubicBezTo>
                      <a:pt x="107632" y="558165"/>
                      <a:pt x="77152" y="558165"/>
                      <a:pt x="42863" y="558165"/>
                    </a:cubicBezTo>
                    <a:close/>
                    <a:moveTo>
                      <a:pt x="665797" y="736282"/>
                    </a:moveTo>
                    <a:cubicBezTo>
                      <a:pt x="630555" y="736282"/>
                      <a:pt x="600075" y="736282"/>
                      <a:pt x="568643" y="736282"/>
                    </a:cubicBezTo>
                    <a:cubicBezTo>
                      <a:pt x="568643" y="781050"/>
                      <a:pt x="568643" y="822960"/>
                      <a:pt x="568643" y="867728"/>
                    </a:cubicBezTo>
                    <a:cubicBezTo>
                      <a:pt x="601980" y="867728"/>
                      <a:pt x="632460" y="867728"/>
                      <a:pt x="665797" y="867728"/>
                    </a:cubicBezTo>
                    <a:cubicBezTo>
                      <a:pt x="665797" y="824865"/>
                      <a:pt x="665797" y="782955"/>
                      <a:pt x="665797" y="736282"/>
                    </a:cubicBezTo>
                    <a:close/>
                    <a:moveTo>
                      <a:pt x="174307" y="735330"/>
                    </a:moveTo>
                    <a:cubicBezTo>
                      <a:pt x="174307" y="782003"/>
                      <a:pt x="174307" y="823912"/>
                      <a:pt x="174307" y="866775"/>
                    </a:cubicBezTo>
                    <a:cubicBezTo>
                      <a:pt x="208597" y="866775"/>
                      <a:pt x="240982" y="866775"/>
                      <a:pt x="272415" y="866775"/>
                    </a:cubicBezTo>
                    <a:cubicBezTo>
                      <a:pt x="272415" y="821055"/>
                      <a:pt x="272415" y="779145"/>
                      <a:pt x="272415" y="735330"/>
                    </a:cubicBezTo>
                    <a:cubicBezTo>
                      <a:pt x="240030" y="735330"/>
                      <a:pt x="208597" y="735330"/>
                      <a:pt x="174307" y="735330"/>
                    </a:cubicBezTo>
                    <a:close/>
                    <a:moveTo>
                      <a:pt x="141922" y="1091565"/>
                    </a:moveTo>
                    <a:cubicBezTo>
                      <a:pt x="106680" y="1091565"/>
                      <a:pt x="76200" y="1091565"/>
                      <a:pt x="43815" y="1091565"/>
                    </a:cubicBezTo>
                    <a:cubicBezTo>
                      <a:pt x="43815" y="1137285"/>
                      <a:pt x="43815" y="1181100"/>
                      <a:pt x="43815" y="1223010"/>
                    </a:cubicBezTo>
                    <a:cubicBezTo>
                      <a:pt x="78105" y="1223010"/>
                      <a:pt x="109538" y="1223010"/>
                      <a:pt x="141922" y="1223010"/>
                    </a:cubicBezTo>
                    <a:cubicBezTo>
                      <a:pt x="141922" y="1178243"/>
                      <a:pt x="141922" y="1137285"/>
                      <a:pt x="141922" y="1091565"/>
                    </a:cubicBezTo>
                    <a:close/>
                    <a:moveTo>
                      <a:pt x="304800" y="1092518"/>
                    </a:moveTo>
                    <a:cubicBezTo>
                      <a:pt x="304800" y="1138237"/>
                      <a:pt x="304800" y="1181100"/>
                      <a:pt x="304800" y="1223010"/>
                    </a:cubicBezTo>
                    <a:cubicBezTo>
                      <a:pt x="340043" y="1223010"/>
                      <a:pt x="370522" y="1223010"/>
                      <a:pt x="403860" y="1223010"/>
                    </a:cubicBezTo>
                    <a:cubicBezTo>
                      <a:pt x="403860" y="1178243"/>
                      <a:pt x="403860" y="1136333"/>
                      <a:pt x="403860" y="1092518"/>
                    </a:cubicBezTo>
                    <a:cubicBezTo>
                      <a:pt x="368618" y="1092518"/>
                      <a:pt x="336232" y="1092518"/>
                      <a:pt x="304800" y="1092518"/>
                    </a:cubicBezTo>
                    <a:close/>
                    <a:moveTo>
                      <a:pt x="140970" y="736282"/>
                    </a:moveTo>
                    <a:cubicBezTo>
                      <a:pt x="104775" y="736282"/>
                      <a:pt x="73343" y="736282"/>
                      <a:pt x="43815" y="736282"/>
                    </a:cubicBezTo>
                    <a:cubicBezTo>
                      <a:pt x="43815" y="782955"/>
                      <a:pt x="43815" y="825818"/>
                      <a:pt x="43815" y="867728"/>
                    </a:cubicBezTo>
                    <a:cubicBezTo>
                      <a:pt x="78105" y="867728"/>
                      <a:pt x="109538" y="867728"/>
                      <a:pt x="140970" y="867728"/>
                    </a:cubicBezTo>
                    <a:cubicBezTo>
                      <a:pt x="140970" y="822960"/>
                      <a:pt x="140970" y="780098"/>
                      <a:pt x="140970" y="736282"/>
                    </a:cubicBezTo>
                    <a:close/>
                    <a:moveTo>
                      <a:pt x="534352" y="558165"/>
                    </a:moveTo>
                    <a:cubicBezTo>
                      <a:pt x="498157" y="558165"/>
                      <a:pt x="467677" y="558165"/>
                      <a:pt x="435293" y="558165"/>
                    </a:cubicBezTo>
                    <a:cubicBezTo>
                      <a:pt x="435293" y="602932"/>
                      <a:pt x="435293" y="644843"/>
                      <a:pt x="435293" y="687705"/>
                    </a:cubicBezTo>
                    <a:cubicBezTo>
                      <a:pt x="469582" y="687705"/>
                      <a:pt x="501968" y="687705"/>
                      <a:pt x="534352" y="687705"/>
                    </a:cubicBezTo>
                    <a:cubicBezTo>
                      <a:pt x="534352" y="643890"/>
                      <a:pt x="534352" y="602932"/>
                      <a:pt x="534352" y="558165"/>
                    </a:cubicBezTo>
                    <a:close/>
                    <a:moveTo>
                      <a:pt x="568643" y="688657"/>
                    </a:moveTo>
                    <a:cubicBezTo>
                      <a:pt x="604838" y="688657"/>
                      <a:pt x="635318" y="688657"/>
                      <a:pt x="664845" y="688657"/>
                    </a:cubicBezTo>
                    <a:cubicBezTo>
                      <a:pt x="664845" y="642937"/>
                      <a:pt x="664845" y="601980"/>
                      <a:pt x="664845" y="558165"/>
                    </a:cubicBezTo>
                    <a:cubicBezTo>
                      <a:pt x="631507" y="558165"/>
                      <a:pt x="600075" y="558165"/>
                      <a:pt x="568643" y="558165"/>
                    </a:cubicBezTo>
                    <a:cubicBezTo>
                      <a:pt x="568643" y="602932"/>
                      <a:pt x="568643" y="644843"/>
                      <a:pt x="568643" y="688657"/>
                    </a:cubicBezTo>
                    <a:close/>
                    <a:moveTo>
                      <a:pt x="173355" y="1222058"/>
                    </a:moveTo>
                    <a:cubicBezTo>
                      <a:pt x="209550" y="1222058"/>
                      <a:pt x="240982" y="1222058"/>
                      <a:pt x="273368" y="1222058"/>
                    </a:cubicBezTo>
                    <a:cubicBezTo>
                      <a:pt x="273368" y="1176337"/>
                      <a:pt x="273368" y="1135380"/>
                      <a:pt x="273368" y="1092518"/>
                    </a:cubicBezTo>
                    <a:cubicBezTo>
                      <a:pt x="239077" y="1092518"/>
                      <a:pt x="206693" y="1092518"/>
                      <a:pt x="173355" y="1092518"/>
                    </a:cubicBezTo>
                    <a:cubicBezTo>
                      <a:pt x="173355" y="1137285"/>
                      <a:pt x="173355" y="1178243"/>
                      <a:pt x="173355" y="1222058"/>
                    </a:cubicBezTo>
                    <a:close/>
                    <a:moveTo>
                      <a:pt x="401002" y="559118"/>
                    </a:moveTo>
                    <a:cubicBezTo>
                      <a:pt x="365760" y="559118"/>
                      <a:pt x="335280" y="559118"/>
                      <a:pt x="302895" y="559118"/>
                    </a:cubicBezTo>
                    <a:cubicBezTo>
                      <a:pt x="302895" y="604837"/>
                      <a:pt x="302895" y="645795"/>
                      <a:pt x="302895" y="689610"/>
                    </a:cubicBezTo>
                    <a:cubicBezTo>
                      <a:pt x="336232" y="689610"/>
                      <a:pt x="366713" y="689610"/>
                      <a:pt x="401002" y="689610"/>
                    </a:cubicBezTo>
                    <a:cubicBezTo>
                      <a:pt x="401002" y="644843"/>
                      <a:pt x="401002" y="603885"/>
                      <a:pt x="401002" y="559118"/>
                    </a:cubicBezTo>
                    <a:close/>
                    <a:moveTo>
                      <a:pt x="666750" y="1092518"/>
                    </a:moveTo>
                    <a:cubicBezTo>
                      <a:pt x="632460" y="1092518"/>
                      <a:pt x="600075" y="1092518"/>
                      <a:pt x="568643" y="1092518"/>
                    </a:cubicBezTo>
                    <a:cubicBezTo>
                      <a:pt x="568643" y="1138237"/>
                      <a:pt x="568643" y="1180148"/>
                      <a:pt x="568643" y="1223010"/>
                    </a:cubicBezTo>
                    <a:cubicBezTo>
                      <a:pt x="602932" y="1223010"/>
                      <a:pt x="633413" y="1223010"/>
                      <a:pt x="666750" y="1223010"/>
                    </a:cubicBezTo>
                    <a:cubicBezTo>
                      <a:pt x="666750" y="1179195"/>
                      <a:pt x="666750" y="1136333"/>
                      <a:pt x="666750" y="1092518"/>
                    </a:cubicBezTo>
                    <a:close/>
                    <a:moveTo>
                      <a:pt x="400050" y="1627822"/>
                    </a:moveTo>
                    <a:cubicBezTo>
                      <a:pt x="367665" y="1627822"/>
                      <a:pt x="336232" y="1627822"/>
                      <a:pt x="304800" y="1627822"/>
                    </a:cubicBezTo>
                    <a:cubicBezTo>
                      <a:pt x="304800" y="1672590"/>
                      <a:pt x="304800" y="1714500"/>
                      <a:pt x="304800" y="1755458"/>
                    </a:cubicBezTo>
                    <a:cubicBezTo>
                      <a:pt x="338138" y="1755458"/>
                      <a:pt x="367665" y="1755458"/>
                      <a:pt x="400050" y="1755458"/>
                    </a:cubicBezTo>
                    <a:cubicBezTo>
                      <a:pt x="400050" y="1711643"/>
                      <a:pt x="400050" y="1671637"/>
                      <a:pt x="400050" y="1627822"/>
                    </a:cubicBezTo>
                    <a:close/>
                    <a:moveTo>
                      <a:pt x="302895" y="1042987"/>
                    </a:moveTo>
                    <a:cubicBezTo>
                      <a:pt x="338138" y="1042987"/>
                      <a:pt x="370522" y="1042987"/>
                      <a:pt x="401955" y="1042987"/>
                    </a:cubicBezTo>
                    <a:cubicBezTo>
                      <a:pt x="401955" y="996315"/>
                      <a:pt x="401955" y="955357"/>
                      <a:pt x="401955" y="915353"/>
                    </a:cubicBezTo>
                    <a:cubicBezTo>
                      <a:pt x="367665" y="915353"/>
                      <a:pt x="336232" y="915353"/>
                      <a:pt x="302895" y="915353"/>
                    </a:cubicBezTo>
                    <a:cubicBezTo>
                      <a:pt x="302895" y="958215"/>
                      <a:pt x="302895" y="999173"/>
                      <a:pt x="302895" y="1042987"/>
                    </a:cubicBezTo>
                    <a:close/>
                    <a:moveTo>
                      <a:pt x="272415" y="1755458"/>
                    </a:moveTo>
                    <a:cubicBezTo>
                      <a:pt x="272415" y="1709737"/>
                      <a:pt x="272415" y="1669733"/>
                      <a:pt x="272415" y="1628775"/>
                    </a:cubicBezTo>
                    <a:cubicBezTo>
                      <a:pt x="239077" y="1628775"/>
                      <a:pt x="206693" y="1628775"/>
                      <a:pt x="175260" y="1628775"/>
                    </a:cubicBezTo>
                    <a:cubicBezTo>
                      <a:pt x="175260" y="1673543"/>
                      <a:pt x="175260" y="1713547"/>
                      <a:pt x="175260" y="1755458"/>
                    </a:cubicBezTo>
                    <a:cubicBezTo>
                      <a:pt x="207645" y="1755458"/>
                      <a:pt x="237172" y="1755458"/>
                      <a:pt x="272415" y="1755458"/>
                    </a:cubicBezTo>
                    <a:close/>
                    <a:moveTo>
                      <a:pt x="437197" y="1625918"/>
                    </a:moveTo>
                    <a:cubicBezTo>
                      <a:pt x="437197" y="1672590"/>
                      <a:pt x="437197" y="1713547"/>
                      <a:pt x="437197" y="1754505"/>
                    </a:cubicBezTo>
                    <a:cubicBezTo>
                      <a:pt x="471488" y="1754505"/>
                      <a:pt x="501968" y="1754505"/>
                      <a:pt x="532447" y="1754505"/>
                    </a:cubicBezTo>
                    <a:cubicBezTo>
                      <a:pt x="532447" y="1709737"/>
                      <a:pt x="532447" y="1667828"/>
                      <a:pt x="532447" y="1625918"/>
                    </a:cubicBezTo>
                    <a:cubicBezTo>
                      <a:pt x="499110" y="1625918"/>
                      <a:pt x="469582" y="1625918"/>
                      <a:pt x="437197" y="1625918"/>
                    </a:cubicBezTo>
                    <a:close/>
                    <a:moveTo>
                      <a:pt x="569595" y="1756410"/>
                    </a:moveTo>
                    <a:cubicBezTo>
                      <a:pt x="604838" y="1756410"/>
                      <a:pt x="634365" y="1756410"/>
                      <a:pt x="665797" y="1756410"/>
                    </a:cubicBezTo>
                    <a:cubicBezTo>
                      <a:pt x="665797" y="1712595"/>
                      <a:pt x="665797" y="1670685"/>
                      <a:pt x="665797" y="1627822"/>
                    </a:cubicBezTo>
                    <a:cubicBezTo>
                      <a:pt x="632460" y="1627822"/>
                      <a:pt x="601027" y="1627822"/>
                      <a:pt x="569595" y="1627822"/>
                    </a:cubicBezTo>
                    <a:cubicBezTo>
                      <a:pt x="569595" y="1670685"/>
                      <a:pt x="569595" y="1711643"/>
                      <a:pt x="569595" y="1756410"/>
                    </a:cubicBezTo>
                    <a:close/>
                    <a:moveTo>
                      <a:pt x="302895" y="1575435"/>
                    </a:moveTo>
                    <a:cubicBezTo>
                      <a:pt x="339090" y="1575435"/>
                      <a:pt x="369570" y="1575435"/>
                      <a:pt x="401002" y="1575435"/>
                    </a:cubicBezTo>
                    <a:cubicBezTo>
                      <a:pt x="401002" y="1530668"/>
                      <a:pt x="401002" y="1490662"/>
                      <a:pt x="401002" y="1448753"/>
                    </a:cubicBezTo>
                    <a:cubicBezTo>
                      <a:pt x="366713" y="1448753"/>
                      <a:pt x="336232" y="1448753"/>
                      <a:pt x="302895" y="1448753"/>
                    </a:cubicBezTo>
                    <a:cubicBezTo>
                      <a:pt x="302895" y="1492568"/>
                      <a:pt x="302895" y="1532572"/>
                      <a:pt x="302895" y="1575435"/>
                    </a:cubicBezTo>
                    <a:close/>
                    <a:moveTo>
                      <a:pt x="272415" y="1576387"/>
                    </a:moveTo>
                    <a:cubicBezTo>
                      <a:pt x="272415" y="1531620"/>
                      <a:pt x="272415" y="1490662"/>
                      <a:pt x="272415" y="1448753"/>
                    </a:cubicBezTo>
                    <a:cubicBezTo>
                      <a:pt x="238125" y="1448753"/>
                      <a:pt x="207645" y="1448753"/>
                      <a:pt x="175260" y="1448753"/>
                    </a:cubicBezTo>
                    <a:cubicBezTo>
                      <a:pt x="175260" y="1492568"/>
                      <a:pt x="175260" y="1534478"/>
                      <a:pt x="175260" y="1576387"/>
                    </a:cubicBezTo>
                    <a:cubicBezTo>
                      <a:pt x="208597" y="1576387"/>
                      <a:pt x="239077" y="1576387"/>
                      <a:pt x="272415" y="1576387"/>
                    </a:cubicBezTo>
                    <a:close/>
                    <a:moveTo>
                      <a:pt x="140018" y="1577340"/>
                    </a:moveTo>
                    <a:cubicBezTo>
                      <a:pt x="140018" y="1530668"/>
                      <a:pt x="140018" y="1489710"/>
                      <a:pt x="140018" y="1449705"/>
                    </a:cubicBezTo>
                    <a:cubicBezTo>
                      <a:pt x="105727" y="1449705"/>
                      <a:pt x="75247" y="1449705"/>
                      <a:pt x="43815" y="1449705"/>
                    </a:cubicBezTo>
                    <a:cubicBezTo>
                      <a:pt x="43815" y="1494472"/>
                      <a:pt x="43815" y="1536383"/>
                      <a:pt x="43815" y="1577340"/>
                    </a:cubicBezTo>
                    <a:cubicBezTo>
                      <a:pt x="76200" y="1577340"/>
                      <a:pt x="105727" y="1577340"/>
                      <a:pt x="140018" y="1577340"/>
                    </a:cubicBezTo>
                    <a:close/>
                    <a:moveTo>
                      <a:pt x="663893" y="508635"/>
                    </a:moveTo>
                    <a:cubicBezTo>
                      <a:pt x="663893" y="467678"/>
                      <a:pt x="663893" y="424815"/>
                      <a:pt x="663893" y="381953"/>
                    </a:cubicBezTo>
                    <a:cubicBezTo>
                      <a:pt x="630555" y="381953"/>
                      <a:pt x="601027" y="381953"/>
                      <a:pt x="568643" y="381953"/>
                    </a:cubicBezTo>
                    <a:cubicBezTo>
                      <a:pt x="568643" y="424815"/>
                      <a:pt x="568643" y="464820"/>
                      <a:pt x="568643" y="508635"/>
                    </a:cubicBezTo>
                    <a:cubicBezTo>
                      <a:pt x="601027" y="508635"/>
                      <a:pt x="630555" y="508635"/>
                      <a:pt x="663893" y="508635"/>
                    </a:cubicBezTo>
                    <a:close/>
                    <a:moveTo>
                      <a:pt x="273368" y="915353"/>
                    </a:moveTo>
                    <a:cubicBezTo>
                      <a:pt x="239077" y="915353"/>
                      <a:pt x="207645" y="915353"/>
                      <a:pt x="174307" y="915353"/>
                    </a:cubicBezTo>
                    <a:cubicBezTo>
                      <a:pt x="174307" y="960120"/>
                      <a:pt x="174307" y="1002030"/>
                      <a:pt x="174307" y="1042987"/>
                    </a:cubicBezTo>
                    <a:cubicBezTo>
                      <a:pt x="209550" y="1042987"/>
                      <a:pt x="240982" y="1042987"/>
                      <a:pt x="273368" y="1042987"/>
                    </a:cubicBezTo>
                    <a:cubicBezTo>
                      <a:pt x="273368" y="998220"/>
                      <a:pt x="273368" y="958215"/>
                      <a:pt x="273368" y="915353"/>
                    </a:cubicBezTo>
                    <a:close/>
                    <a:moveTo>
                      <a:pt x="533400" y="1045845"/>
                    </a:moveTo>
                    <a:cubicBezTo>
                      <a:pt x="533400" y="999173"/>
                      <a:pt x="533400" y="957262"/>
                      <a:pt x="533400" y="915353"/>
                    </a:cubicBezTo>
                    <a:cubicBezTo>
                      <a:pt x="498157" y="915353"/>
                      <a:pt x="466725" y="915353"/>
                      <a:pt x="436245" y="915353"/>
                    </a:cubicBezTo>
                    <a:cubicBezTo>
                      <a:pt x="436245" y="961073"/>
                      <a:pt x="436245" y="1002030"/>
                      <a:pt x="436245" y="1045845"/>
                    </a:cubicBezTo>
                    <a:cubicBezTo>
                      <a:pt x="469582" y="1045845"/>
                      <a:pt x="499110" y="1045845"/>
                      <a:pt x="533400" y="1045845"/>
                    </a:cubicBezTo>
                    <a:close/>
                    <a:moveTo>
                      <a:pt x="665797" y="1044893"/>
                    </a:moveTo>
                    <a:cubicBezTo>
                      <a:pt x="665797" y="1000125"/>
                      <a:pt x="665797" y="958215"/>
                      <a:pt x="665797" y="916305"/>
                    </a:cubicBezTo>
                    <a:cubicBezTo>
                      <a:pt x="631507" y="916305"/>
                      <a:pt x="599122" y="916305"/>
                      <a:pt x="568643" y="916305"/>
                    </a:cubicBezTo>
                    <a:cubicBezTo>
                      <a:pt x="568643" y="961073"/>
                      <a:pt x="568643" y="1002030"/>
                      <a:pt x="568643" y="1044893"/>
                    </a:cubicBezTo>
                    <a:cubicBezTo>
                      <a:pt x="601980" y="1044893"/>
                      <a:pt x="633413" y="1044893"/>
                      <a:pt x="665797" y="1044893"/>
                    </a:cubicBezTo>
                    <a:close/>
                    <a:moveTo>
                      <a:pt x="44768" y="381000"/>
                    </a:moveTo>
                    <a:cubicBezTo>
                      <a:pt x="44768" y="428625"/>
                      <a:pt x="44768" y="470535"/>
                      <a:pt x="44768" y="514350"/>
                    </a:cubicBezTo>
                    <a:cubicBezTo>
                      <a:pt x="80010" y="512445"/>
                      <a:pt x="110490" y="511493"/>
                      <a:pt x="139065" y="509587"/>
                    </a:cubicBezTo>
                    <a:cubicBezTo>
                      <a:pt x="139065" y="462915"/>
                      <a:pt x="139065" y="422910"/>
                      <a:pt x="139065" y="381000"/>
                    </a:cubicBezTo>
                    <a:cubicBezTo>
                      <a:pt x="105727" y="381000"/>
                      <a:pt x="76200" y="381000"/>
                      <a:pt x="44768" y="381000"/>
                    </a:cubicBezTo>
                    <a:close/>
                    <a:moveTo>
                      <a:pt x="272415" y="510540"/>
                    </a:moveTo>
                    <a:cubicBezTo>
                      <a:pt x="272415" y="464820"/>
                      <a:pt x="272415" y="424815"/>
                      <a:pt x="272415" y="381953"/>
                    </a:cubicBezTo>
                    <a:cubicBezTo>
                      <a:pt x="239077" y="381953"/>
                      <a:pt x="208597" y="381953"/>
                      <a:pt x="175260" y="381953"/>
                    </a:cubicBezTo>
                    <a:cubicBezTo>
                      <a:pt x="175260" y="425768"/>
                      <a:pt x="175260" y="467678"/>
                      <a:pt x="175260" y="510540"/>
                    </a:cubicBezTo>
                    <a:cubicBezTo>
                      <a:pt x="208597" y="510540"/>
                      <a:pt x="238125" y="510540"/>
                      <a:pt x="272415" y="510540"/>
                    </a:cubicBezTo>
                    <a:close/>
                    <a:moveTo>
                      <a:pt x="303847" y="508635"/>
                    </a:moveTo>
                    <a:cubicBezTo>
                      <a:pt x="338138" y="508635"/>
                      <a:pt x="368618" y="508635"/>
                      <a:pt x="399097" y="508635"/>
                    </a:cubicBezTo>
                    <a:cubicBezTo>
                      <a:pt x="399097" y="463868"/>
                      <a:pt x="399097" y="422910"/>
                      <a:pt x="399097" y="381953"/>
                    </a:cubicBezTo>
                    <a:cubicBezTo>
                      <a:pt x="364807" y="381953"/>
                      <a:pt x="335280" y="381953"/>
                      <a:pt x="303847" y="381953"/>
                    </a:cubicBezTo>
                    <a:cubicBezTo>
                      <a:pt x="303847" y="424815"/>
                      <a:pt x="303847" y="464820"/>
                      <a:pt x="303847" y="508635"/>
                    </a:cubicBezTo>
                    <a:close/>
                    <a:moveTo>
                      <a:pt x="533400" y="383857"/>
                    </a:moveTo>
                    <a:cubicBezTo>
                      <a:pt x="497205" y="383857"/>
                      <a:pt x="466725" y="383857"/>
                      <a:pt x="436245" y="383857"/>
                    </a:cubicBezTo>
                    <a:cubicBezTo>
                      <a:pt x="436245" y="428625"/>
                      <a:pt x="436245" y="468630"/>
                      <a:pt x="436245" y="509587"/>
                    </a:cubicBezTo>
                    <a:cubicBezTo>
                      <a:pt x="470535" y="509587"/>
                      <a:pt x="501015" y="509587"/>
                      <a:pt x="533400" y="509587"/>
                    </a:cubicBezTo>
                    <a:cubicBezTo>
                      <a:pt x="533400" y="465773"/>
                      <a:pt x="533400" y="424815"/>
                      <a:pt x="533400" y="383857"/>
                    </a:cubicBezTo>
                    <a:close/>
                    <a:moveTo>
                      <a:pt x="241935" y="89535"/>
                    </a:moveTo>
                    <a:cubicBezTo>
                      <a:pt x="320040" y="89535"/>
                      <a:pt x="393382" y="89535"/>
                      <a:pt x="465772" y="89535"/>
                    </a:cubicBezTo>
                    <a:cubicBezTo>
                      <a:pt x="465772" y="70485"/>
                      <a:pt x="465772" y="55245"/>
                      <a:pt x="465772" y="38100"/>
                    </a:cubicBezTo>
                    <a:cubicBezTo>
                      <a:pt x="390525" y="38100"/>
                      <a:pt x="317182" y="38100"/>
                      <a:pt x="241935" y="38100"/>
                    </a:cubicBezTo>
                    <a:cubicBezTo>
                      <a:pt x="241935" y="57150"/>
                      <a:pt x="241935" y="72390"/>
                      <a:pt x="241935" y="89535"/>
                    </a:cubicBezTo>
                    <a:close/>
                    <a:moveTo>
                      <a:pt x="41910" y="88582"/>
                    </a:moveTo>
                    <a:cubicBezTo>
                      <a:pt x="100013" y="88582"/>
                      <a:pt x="152400" y="88582"/>
                      <a:pt x="208597" y="88582"/>
                    </a:cubicBezTo>
                    <a:cubicBezTo>
                      <a:pt x="207645" y="69532"/>
                      <a:pt x="206693" y="54293"/>
                      <a:pt x="205740" y="39052"/>
                    </a:cubicBezTo>
                    <a:cubicBezTo>
                      <a:pt x="149543" y="39052"/>
                      <a:pt x="96202" y="39052"/>
                      <a:pt x="41910" y="39052"/>
                    </a:cubicBezTo>
                    <a:cubicBezTo>
                      <a:pt x="41910" y="57150"/>
                      <a:pt x="41910" y="72390"/>
                      <a:pt x="41910" y="88582"/>
                    </a:cubicBezTo>
                    <a:close/>
                    <a:moveTo>
                      <a:pt x="664845" y="92393"/>
                    </a:moveTo>
                    <a:cubicBezTo>
                      <a:pt x="664845" y="71437"/>
                      <a:pt x="664845" y="55245"/>
                      <a:pt x="664845" y="38100"/>
                    </a:cubicBezTo>
                    <a:cubicBezTo>
                      <a:pt x="608647" y="38100"/>
                      <a:pt x="555307" y="38100"/>
                      <a:pt x="501968" y="38100"/>
                    </a:cubicBezTo>
                    <a:cubicBezTo>
                      <a:pt x="501968" y="58102"/>
                      <a:pt x="501968" y="74295"/>
                      <a:pt x="501968" y="92393"/>
                    </a:cubicBezTo>
                    <a:cubicBezTo>
                      <a:pt x="558165" y="92393"/>
                      <a:pt x="609600" y="92393"/>
                      <a:pt x="664845" y="92393"/>
                    </a:cubicBezTo>
                    <a:close/>
                    <a:moveTo>
                      <a:pt x="42863" y="1757362"/>
                    </a:moveTo>
                    <a:cubicBezTo>
                      <a:pt x="141922" y="1756410"/>
                      <a:pt x="101918" y="1756410"/>
                      <a:pt x="139065" y="1757362"/>
                    </a:cubicBezTo>
                    <a:cubicBezTo>
                      <a:pt x="139065" y="1746885"/>
                      <a:pt x="140018" y="1640205"/>
                      <a:pt x="139065" y="1626870"/>
                    </a:cubicBezTo>
                    <a:cubicBezTo>
                      <a:pt x="105727" y="1626870"/>
                      <a:pt x="75247" y="1626870"/>
                      <a:pt x="41910" y="1626870"/>
                    </a:cubicBezTo>
                    <a:cubicBezTo>
                      <a:pt x="42863" y="1670685"/>
                      <a:pt x="42863" y="1712595"/>
                      <a:pt x="42863" y="1757362"/>
                    </a:cubicBezTo>
                    <a:close/>
                    <a:moveTo>
                      <a:pt x="665797" y="1804035"/>
                    </a:moveTo>
                    <a:cubicBezTo>
                      <a:pt x="631507" y="1804035"/>
                      <a:pt x="600075" y="1804035"/>
                      <a:pt x="569595" y="1804035"/>
                    </a:cubicBezTo>
                    <a:cubicBezTo>
                      <a:pt x="568643" y="1849755"/>
                      <a:pt x="565785" y="1894522"/>
                      <a:pt x="568643" y="1929765"/>
                    </a:cubicBezTo>
                    <a:cubicBezTo>
                      <a:pt x="583882" y="1931670"/>
                      <a:pt x="660082" y="1929765"/>
                      <a:pt x="664845" y="1929765"/>
                    </a:cubicBezTo>
                    <a:cubicBezTo>
                      <a:pt x="664845" y="1887855"/>
                      <a:pt x="665797" y="1849755"/>
                      <a:pt x="665797" y="1804035"/>
                    </a:cubicBezTo>
                    <a:close/>
                    <a:moveTo>
                      <a:pt x="44768" y="1804035"/>
                    </a:moveTo>
                    <a:cubicBezTo>
                      <a:pt x="44768" y="1850708"/>
                      <a:pt x="44768" y="1887855"/>
                      <a:pt x="44768" y="1929765"/>
                    </a:cubicBezTo>
                    <a:cubicBezTo>
                      <a:pt x="48577" y="1929765"/>
                      <a:pt x="135255" y="1930718"/>
                      <a:pt x="139065" y="1930718"/>
                    </a:cubicBezTo>
                    <a:cubicBezTo>
                      <a:pt x="140970" y="1900237"/>
                      <a:pt x="139065" y="1842135"/>
                      <a:pt x="140970" y="1804035"/>
                    </a:cubicBezTo>
                    <a:cubicBezTo>
                      <a:pt x="107632" y="1804035"/>
                      <a:pt x="77152" y="1804035"/>
                      <a:pt x="44768" y="1804035"/>
                    </a:cubicBezTo>
                    <a:close/>
                    <a:moveTo>
                      <a:pt x="436245" y="1803083"/>
                    </a:moveTo>
                    <a:lnTo>
                      <a:pt x="436245" y="1930718"/>
                    </a:lnTo>
                    <a:cubicBezTo>
                      <a:pt x="458152" y="1930718"/>
                      <a:pt x="529590" y="1930718"/>
                      <a:pt x="532447" y="1929765"/>
                    </a:cubicBezTo>
                    <a:cubicBezTo>
                      <a:pt x="532447" y="1887855"/>
                      <a:pt x="532447" y="1845945"/>
                      <a:pt x="532447" y="1803083"/>
                    </a:cubicBezTo>
                    <a:lnTo>
                      <a:pt x="436245" y="1803083"/>
                    </a:lnTo>
                    <a:close/>
                    <a:moveTo>
                      <a:pt x="176213" y="1803083"/>
                    </a:moveTo>
                    <a:cubicBezTo>
                      <a:pt x="176213" y="1847850"/>
                      <a:pt x="176213" y="1889760"/>
                      <a:pt x="176213" y="1931670"/>
                    </a:cubicBezTo>
                    <a:cubicBezTo>
                      <a:pt x="203835" y="1931670"/>
                      <a:pt x="243840" y="1931670"/>
                      <a:pt x="272415" y="1931670"/>
                    </a:cubicBezTo>
                    <a:cubicBezTo>
                      <a:pt x="272415" y="1897380"/>
                      <a:pt x="272415" y="1839278"/>
                      <a:pt x="272415" y="1804035"/>
                    </a:cubicBezTo>
                    <a:cubicBezTo>
                      <a:pt x="240030" y="1803083"/>
                      <a:pt x="210502" y="1803083"/>
                      <a:pt x="176213" y="1803083"/>
                    </a:cubicBezTo>
                    <a:close/>
                  </a:path>
                </a:pathLst>
              </a:custGeom>
              <a:grpFill/>
              <a:ln w="9525" cap="flat">
                <a:noFill/>
                <a:prstDash val="solid"/>
                <a:miter/>
              </a:ln>
            </p:spPr>
            <p:txBody>
              <a:bodyPr rtlCol="0" anchor="ctr"/>
              <a:lstStyle/>
              <a:p>
                <a:endParaRPr lang="en-US" sz="1463"/>
              </a:p>
            </p:txBody>
          </p:sp>
          <p:sp>
            <p:nvSpPr>
              <p:cNvPr id="149" name="Freeform: Shape 148">
                <a:extLst>
                  <a:ext uri="{FF2B5EF4-FFF2-40B4-BE49-F238E27FC236}">
                    <a16:creationId xmlns:a16="http://schemas.microsoft.com/office/drawing/2014/main" id="{E771F35F-B656-4E89-AA4A-B893CFF44000}"/>
                  </a:ext>
                </a:extLst>
              </p:cNvPr>
              <p:cNvSpPr/>
              <p:nvPr/>
            </p:nvSpPr>
            <p:spPr>
              <a:xfrm>
                <a:off x="7241857" y="2563177"/>
                <a:ext cx="657225" cy="171450"/>
              </a:xfrm>
              <a:custGeom>
                <a:avLst/>
                <a:gdLst>
                  <a:gd name="connsiteX0" fmla="*/ 660082 w 657225"/>
                  <a:gd name="connsiteY0" fmla="*/ 176213 h 171450"/>
                  <a:gd name="connsiteX1" fmla="*/ 0 w 657225"/>
                  <a:gd name="connsiteY1" fmla="*/ 176213 h 171450"/>
                  <a:gd name="connsiteX2" fmla="*/ 0 w 657225"/>
                  <a:gd name="connsiteY2" fmla="*/ 0 h 171450"/>
                  <a:gd name="connsiteX3" fmla="*/ 660082 w 657225"/>
                  <a:gd name="connsiteY3" fmla="*/ 0 h 171450"/>
                  <a:gd name="connsiteX4" fmla="*/ 660082 w 657225"/>
                  <a:gd name="connsiteY4" fmla="*/ 176213 h 171450"/>
                  <a:gd name="connsiteX5" fmla="*/ 369570 w 657225"/>
                  <a:gd name="connsiteY5" fmla="*/ 137160 h 171450"/>
                  <a:gd name="connsiteX6" fmla="*/ 369570 w 657225"/>
                  <a:gd name="connsiteY6" fmla="*/ 38100 h 171450"/>
                  <a:gd name="connsiteX7" fmla="*/ 287655 w 657225"/>
                  <a:gd name="connsiteY7" fmla="*/ 38100 h 171450"/>
                  <a:gd name="connsiteX8" fmla="*/ 287655 w 657225"/>
                  <a:gd name="connsiteY8" fmla="*/ 137160 h 171450"/>
                  <a:gd name="connsiteX9" fmla="*/ 369570 w 657225"/>
                  <a:gd name="connsiteY9" fmla="*/ 137160 h 171450"/>
                  <a:gd name="connsiteX10" fmla="*/ 419100 w 657225"/>
                  <a:gd name="connsiteY10" fmla="*/ 38100 h 171450"/>
                  <a:gd name="connsiteX11" fmla="*/ 419100 w 657225"/>
                  <a:gd name="connsiteY11" fmla="*/ 138113 h 171450"/>
                  <a:gd name="connsiteX12" fmla="*/ 497205 w 657225"/>
                  <a:gd name="connsiteY12" fmla="*/ 138113 h 171450"/>
                  <a:gd name="connsiteX13" fmla="*/ 497205 w 657225"/>
                  <a:gd name="connsiteY13" fmla="*/ 38100 h 171450"/>
                  <a:gd name="connsiteX14" fmla="*/ 419100 w 657225"/>
                  <a:gd name="connsiteY14" fmla="*/ 38100 h 171450"/>
                  <a:gd name="connsiteX15" fmla="*/ 37148 w 657225"/>
                  <a:gd name="connsiteY15" fmla="*/ 136208 h 171450"/>
                  <a:gd name="connsiteX16" fmla="*/ 116205 w 657225"/>
                  <a:gd name="connsiteY16" fmla="*/ 136208 h 171450"/>
                  <a:gd name="connsiteX17" fmla="*/ 116205 w 657225"/>
                  <a:gd name="connsiteY17" fmla="*/ 38100 h 171450"/>
                  <a:gd name="connsiteX18" fmla="*/ 37148 w 657225"/>
                  <a:gd name="connsiteY18" fmla="*/ 38100 h 171450"/>
                  <a:gd name="connsiteX19" fmla="*/ 37148 w 657225"/>
                  <a:gd name="connsiteY19" fmla="*/ 136208 h 171450"/>
                  <a:gd name="connsiteX20" fmla="*/ 240982 w 657225"/>
                  <a:gd name="connsiteY20" fmla="*/ 137160 h 171450"/>
                  <a:gd name="connsiteX21" fmla="*/ 240982 w 657225"/>
                  <a:gd name="connsiteY21" fmla="*/ 37148 h 171450"/>
                  <a:gd name="connsiteX22" fmla="*/ 162878 w 657225"/>
                  <a:gd name="connsiteY22" fmla="*/ 37148 h 171450"/>
                  <a:gd name="connsiteX23" fmla="*/ 162878 w 657225"/>
                  <a:gd name="connsiteY23" fmla="*/ 137160 h 171450"/>
                  <a:gd name="connsiteX24" fmla="*/ 240982 w 657225"/>
                  <a:gd name="connsiteY24" fmla="*/ 137160 h 171450"/>
                  <a:gd name="connsiteX25" fmla="*/ 621982 w 657225"/>
                  <a:gd name="connsiteY25" fmla="*/ 39052 h 171450"/>
                  <a:gd name="connsiteX26" fmla="*/ 542925 w 657225"/>
                  <a:gd name="connsiteY26" fmla="*/ 39052 h 171450"/>
                  <a:gd name="connsiteX27" fmla="*/ 542925 w 657225"/>
                  <a:gd name="connsiteY27" fmla="*/ 136208 h 171450"/>
                  <a:gd name="connsiteX28" fmla="*/ 621982 w 657225"/>
                  <a:gd name="connsiteY28" fmla="*/ 136208 h 171450"/>
                  <a:gd name="connsiteX29" fmla="*/ 621982 w 657225"/>
                  <a:gd name="connsiteY29" fmla="*/ 3905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7225" h="171450">
                    <a:moveTo>
                      <a:pt x="660082" y="176213"/>
                    </a:moveTo>
                    <a:cubicBezTo>
                      <a:pt x="440055" y="176213"/>
                      <a:pt x="221932" y="176213"/>
                      <a:pt x="0" y="176213"/>
                    </a:cubicBezTo>
                    <a:cubicBezTo>
                      <a:pt x="0" y="119063"/>
                      <a:pt x="0" y="60960"/>
                      <a:pt x="0" y="0"/>
                    </a:cubicBezTo>
                    <a:cubicBezTo>
                      <a:pt x="217170" y="0"/>
                      <a:pt x="437198" y="0"/>
                      <a:pt x="660082" y="0"/>
                    </a:cubicBezTo>
                    <a:cubicBezTo>
                      <a:pt x="660082" y="55245"/>
                      <a:pt x="660082" y="113348"/>
                      <a:pt x="660082" y="176213"/>
                    </a:cubicBezTo>
                    <a:close/>
                    <a:moveTo>
                      <a:pt x="369570" y="137160"/>
                    </a:moveTo>
                    <a:cubicBezTo>
                      <a:pt x="369570" y="101918"/>
                      <a:pt x="369570" y="69533"/>
                      <a:pt x="369570" y="38100"/>
                    </a:cubicBezTo>
                    <a:cubicBezTo>
                      <a:pt x="340043" y="38100"/>
                      <a:pt x="314325" y="38100"/>
                      <a:pt x="287655" y="38100"/>
                    </a:cubicBezTo>
                    <a:cubicBezTo>
                      <a:pt x="287655" y="72390"/>
                      <a:pt x="287655" y="102870"/>
                      <a:pt x="287655" y="137160"/>
                    </a:cubicBezTo>
                    <a:cubicBezTo>
                      <a:pt x="315278" y="137160"/>
                      <a:pt x="340043" y="137160"/>
                      <a:pt x="369570" y="137160"/>
                    </a:cubicBezTo>
                    <a:close/>
                    <a:moveTo>
                      <a:pt x="419100" y="38100"/>
                    </a:moveTo>
                    <a:cubicBezTo>
                      <a:pt x="419100" y="72390"/>
                      <a:pt x="419100" y="104775"/>
                      <a:pt x="419100" y="138113"/>
                    </a:cubicBezTo>
                    <a:cubicBezTo>
                      <a:pt x="446723" y="138113"/>
                      <a:pt x="471488" y="138113"/>
                      <a:pt x="497205" y="138113"/>
                    </a:cubicBezTo>
                    <a:cubicBezTo>
                      <a:pt x="497205" y="103823"/>
                      <a:pt x="497205" y="71438"/>
                      <a:pt x="497205" y="38100"/>
                    </a:cubicBezTo>
                    <a:cubicBezTo>
                      <a:pt x="469582" y="38100"/>
                      <a:pt x="444818" y="38100"/>
                      <a:pt x="419100" y="38100"/>
                    </a:cubicBezTo>
                    <a:close/>
                    <a:moveTo>
                      <a:pt x="37148" y="136208"/>
                    </a:moveTo>
                    <a:cubicBezTo>
                      <a:pt x="65723" y="136208"/>
                      <a:pt x="91440" y="136208"/>
                      <a:pt x="116205" y="136208"/>
                    </a:cubicBezTo>
                    <a:cubicBezTo>
                      <a:pt x="116205" y="100965"/>
                      <a:pt x="116205" y="70485"/>
                      <a:pt x="116205" y="38100"/>
                    </a:cubicBezTo>
                    <a:cubicBezTo>
                      <a:pt x="88582" y="38100"/>
                      <a:pt x="62865" y="38100"/>
                      <a:pt x="37148" y="38100"/>
                    </a:cubicBezTo>
                    <a:cubicBezTo>
                      <a:pt x="37148" y="73343"/>
                      <a:pt x="37148" y="103823"/>
                      <a:pt x="37148" y="136208"/>
                    </a:cubicBezTo>
                    <a:close/>
                    <a:moveTo>
                      <a:pt x="240982" y="137160"/>
                    </a:moveTo>
                    <a:cubicBezTo>
                      <a:pt x="240982" y="102870"/>
                      <a:pt x="240982" y="70485"/>
                      <a:pt x="240982" y="37148"/>
                    </a:cubicBezTo>
                    <a:cubicBezTo>
                      <a:pt x="213360" y="37148"/>
                      <a:pt x="188595" y="37148"/>
                      <a:pt x="162878" y="37148"/>
                    </a:cubicBezTo>
                    <a:cubicBezTo>
                      <a:pt x="162878" y="71438"/>
                      <a:pt x="162878" y="103823"/>
                      <a:pt x="162878" y="137160"/>
                    </a:cubicBezTo>
                    <a:cubicBezTo>
                      <a:pt x="190500" y="137160"/>
                      <a:pt x="214313" y="137160"/>
                      <a:pt x="240982" y="137160"/>
                    </a:cubicBezTo>
                    <a:close/>
                    <a:moveTo>
                      <a:pt x="621982" y="39052"/>
                    </a:moveTo>
                    <a:cubicBezTo>
                      <a:pt x="594360" y="39052"/>
                      <a:pt x="568643" y="39052"/>
                      <a:pt x="542925" y="39052"/>
                    </a:cubicBezTo>
                    <a:cubicBezTo>
                      <a:pt x="542925" y="73343"/>
                      <a:pt x="542925" y="103823"/>
                      <a:pt x="542925" y="136208"/>
                    </a:cubicBezTo>
                    <a:cubicBezTo>
                      <a:pt x="570548" y="136208"/>
                      <a:pt x="596265" y="136208"/>
                      <a:pt x="621982" y="136208"/>
                    </a:cubicBezTo>
                    <a:cubicBezTo>
                      <a:pt x="621982" y="101918"/>
                      <a:pt x="621982" y="70485"/>
                      <a:pt x="621982" y="39052"/>
                    </a:cubicBezTo>
                    <a:close/>
                  </a:path>
                </a:pathLst>
              </a:custGeom>
              <a:grpFill/>
              <a:ln w="9525" cap="flat">
                <a:noFill/>
                <a:prstDash val="solid"/>
                <a:miter/>
              </a:ln>
            </p:spPr>
            <p:txBody>
              <a:bodyPr rtlCol="0" anchor="ctr"/>
              <a:lstStyle/>
              <a:p>
                <a:endParaRPr lang="en-US" sz="1463"/>
              </a:p>
            </p:txBody>
          </p:sp>
          <p:sp>
            <p:nvSpPr>
              <p:cNvPr id="150" name="Freeform: Shape 149">
                <a:extLst>
                  <a:ext uri="{FF2B5EF4-FFF2-40B4-BE49-F238E27FC236}">
                    <a16:creationId xmlns:a16="http://schemas.microsoft.com/office/drawing/2014/main" id="{965842CC-1379-4336-BB95-A447027704EA}"/>
                  </a:ext>
                </a:extLst>
              </p:cNvPr>
              <p:cNvSpPr/>
              <p:nvPr/>
            </p:nvSpPr>
            <p:spPr>
              <a:xfrm>
                <a:off x="7268375" y="2168552"/>
                <a:ext cx="285750" cy="371475"/>
              </a:xfrm>
              <a:custGeom>
                <a:avLst/>
                <a:gdLst>
                  <a:gd name="connsiteX0" fmla="*/ 289712 w 285750"/>
                  <a:gd name="connsiteY0" fmla="*/ 372718 h 371475"/>
                  <a:gd name="connsiteX1" fmla="*/ 2057 w 285750"/>
                  <a:gd name="connsiteY1" fmla="*/ 372718 h 371475"/>
                  <a:gd name="connsiteX2" fmla="*/ 3962 w 285750"/>
                  <a:gd name="connsiteY2" fmla="*/ 121258 h 371475"/>
                  <a:gd name="connsiteX3" fmla="*/ 172555 w 285750"/>
                  <a:gd name="connsiteY3" fmla="*/ 1243 h 371475"/>
                  <a:gd name="connsiteX4" fmla="*/ 293523 w 285750"/>
                  <a:gd name="connsiteY4" fmla="*/ 146023 h 371475"/>
                  <a:gd name="connsiteX5" fmla="*/ 292570 w 285750"/>
                  <a:gd name="connsiteY5" fmla="*/ 359383 h 371475"/>
                  <a:gd name="connsiteX6" fmla="*/ 289712 w 285750"/>
                  <a:gd name="connsiteY6" fmla="*/ 372718 h 371475"/>
                  <a:gd name="connsiteX7" fmla="*/ 164935 w 285750"/>
                  <a:gd name="connsiteY7" fmla="*/ 174598 h 371475"/>
                  <a:gd name="connsiteX8" fmla="*/ 164935 w 285750"/>
                  <a:gd name="connsiteY8" fmla="*/ 333665 h 371475"/>
                  <a:gd name="connsiteX9" fmla="*/ 252565 w 285750"/>
                  <a:gd name="connsiteY9" fmla="*/ 333665 h 371475"/>
                  <a:gd name="connsiteX10" fmla="*/ 252565 w 285750"/>
                  <a:gd name="connsiteY10" fmla="*/ 174598 h 371475"/>
                  <a:gd name="connsiteX11" fmla="*/ 164935 w 285750"/>
                  <a:gd name="connsiteY11" fmla="*/ 174598 h 371475"/>
                  <a:gd name="connsiteX12" fmla="*/ 42062 w 285750"/>
                  <a:gd name="connsiteY12" fmla="*/ 175550 h 371475"/>
                  <a:gd name="connsiteX13" fmla="*/ 42062 w 285750"/>
                  <a:gd name="connsiteY13" fmla="*/ 334618 h 371475"/>
                  <a:gd name="connsiteX14" fmla="*/ 128740 w 285750"/>
                  <a:gd name="connsiteY14" fmla="*/ 334618 h 371475"/>
                  <a:gd name="connsiteX15" fmla="*/ 128740 w 285750"/>
                  <a:gd name="connsiteY15" fmla="*/ 175550 h 371475"/>
                  <a:gd name="connsiteX16" fmla="*/ 42062 w 285750"/>
                  <a:gd name="connsiteY16" fmla="*/ 175550 h 371475"/>
                  <a:gd name="connsiteX17" fmla="*/ 108737 w 285750"/>
                  <a:gd name="connsiteY17" fmla="*/ 46010 h 371475"/>
                  <a:gd name="connsiteX18" fmla="*/ 101118 w 285750"/>
                  <a:gd name="connsiteY18" fmla="*/ 64108 h 371475"/>
                  <a:gd name="connsiteX19" fmla="*/ 151600 w 285750"/>
                  <a:gd name="connsiteY19" fmla="*/ 91730 h 371475"/>
                  <a:gd name="connsiteX20" fmla="*/ 195415 w 285750"/>
                  <a:gd name="connsiteY20" fmla="*/ 58393 h 371475"/>
                  <a:gd name="connsiteX21" fmla="*/ 188748 w 285750"/>
                  <a:gd name="connsiteY21" fmla="*/ 46963 h 371475"/>
                  <a:gd name="connsiteX22" fmla="*/ 108737 w 285750"/>
                  <a:gd name="connsiteY22" fmla="*/ 46010 h 371475"/>
                  <a:gd name="connsiteX23" fmla="*/ 83973 w 285750"/>
                  <a:gd name="connsiteY23" fmla="*/ 69823 h 371475"/>
                  <a:gd name="connsiteX24" fmla="*/ 65875 w 285750"/>
                  <a:gd name="connsiteY24" fmla="*/ 70775 h 371475"/>
                  <a:gd name="connsiteX25" fmla="*/ 38252 w 285750"/>
                  <a:gd name="connsiteY25" fmla="*/ 135545 h 371475"/>
                  <a:gd name="connsiteX26" fmla="*/ 46825 w 285750"/>
                  <a:gd name="connsiteY26" fmla="*/ 145070 h 371475"/>
                  <a:gd name="connsiteX27" fmla="*/ 92545 w 285750"/>
                  <a:gd name="connsiteY27" fmla="*/ 127925 h 371475"/>
                  <a:gd name="connsiteX28" fmla="*/ 83973 w 285750"/>
                  <a:gd name="connsiteY28" fmla="*/ 69823 h 371475"/>
                  <a:gd name="connsiteX29" fmla="*/ 251612 w 285750"/>
                  <a:gd name="connsiteY29" fmla="*/ 144118 h 371475"/>
                  <a:gd name="connsiteX30" fmla="*/ 260185 w 285750"/>
                  <a:gd name="connsiteY30" fmla="*/ 133640 h 371475"/>
                  <a:gd name="connsiteX31" fmla="*/ 227800 w 285750"/>
                  <a:gd name="connsiteY31" fmla="*/ 69823 h 371475"/>
                  <a:gd name="connsiteX32" fmla="*/ 211607 w 285750"/>
                  <a:gd name="connsiteY32" fmla="*/ 71728 h 371475"/>
                  <a:gd name="connsiteX33" fmla="*/ 204940 w 285750"/>
                  <a:gd name="connsiteY33" fmla="*/ 129830 h 371475"/>
                  <a:gd name="connsiteX34" fmla="*/ 251612 w 285750"/>
                  <a:gd name="connsiteY34" fmla="*/ 14411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371475">
                    <a:moveTo>
                      <a:pt x="289712" y="372718"/>
                    </a:moveTo>
                    <a:cubicBezTo>
                      <a:pt x="193510" y="372718"/>
                      <a:pt x="99212" y="372718"/>
                      <a:pt x="2057" y="372718"/>
                    </a:cubicBezTo>
                    <a:cubicBezTo>
                      <a:pt x="2057" y="286993"/>
                      <a:pt x="-3657" y="203173"/>
                      <a:pt x="3962" y="121258"/>
                    </a:cubicBezTo>
                    <a:cubicBezTo>
                      <a:pt x="11582" y="37438"/>
                      <a:pt x="83020" y="-8282"/>
                      <a:pt x="172555" y="1243"/>
                    </a:cubicBezTo>
                    <a:cubicBezTo>
                      <a:pt x="242087" y="7910"/>
                      <a:pt x="293523" y="68870"/>
                      <a:pt x="293523" y="146023"/>
                    </a:cubicBezTo>
                    <a:cubicBezTo>
                      <a:pt x="293523" y="217460"/>
                      <a:pt x="293523" y="287945"/>
                      <a:pt x="292570" y="359383"/>
                    </a:cubicBezTo>
                    <a:cubicBezTo>
                      <a:pt x="293523" y="362240"/>
                      <a:pt x="291618" y="365098"/>
                      <a:pt x="289712" y="372718"/>
                    </a:cubicBezTo>
                    <a:close/>
                    <a:moveTo>
                      <a:pt x="164935" y="174598"/>
                    </a:moveTo>
                    <a:cubicBezTo>
                      <a:pt x="164935" y="229843"/>
                      <a:pt x="164935" y="281278"/>
                      <a:pt x="164935" y="333665"/>
                    </a:cubicBezTo>
                    <a:cubicBezTo>
                      <a:pt x="196368" y="333665"/>
                      <a:pt x="224943" y="333665"/>
                      <a:pt x="252565" y="333665"/>
                    </a:cubicBezTo>
                    <a:cubicBezTo>
                      <a:pt x="252565" y="278420"/>
                      <a:pt x="252565" y="227938"/>
                      <a:pt x="252565" y="174598"/>
                    </a:cubicBezTo>
                    <a:cubicBezTo>
                      <a:pt x="223037" y="174598"/>
                      <a:pt x="196368" y="174598"/>
                      <a:pt x="164935" y="174598"/>
                    </a:cubicBezTo>
                    <a:close/>
                    <a:moveTo>
                      <a:pt x="42062" y="175550"/>
                    </a:moveTo>
                    <a:cubicBezTo>
                      <a:pt x="42062" y="227938"/>
                      <a:pt x="42062" y="280325"/>
                      <a:pt x="42062" y="334618"/>
                    </a:cubicBezTo>
                    <a:cubicBezTo>
                      <a:pt x="71590" y="334618"/>
                      <a:pt x="100165" y="334618"/>
                      <a:pt x="128740" y="334618"/>
                    </a:cubicBezTo>
                    <a:cubicBezTo>
                      <a:pt x="128740" y="279373"/>
                      <a:pt x="128740" y="228890"/>
                      <a:pt x="128740" y="175550"/>
                    </a:cubicBezTo>
                    <a:cubicBezTo>
                      <a:pt x="99212" y="175550"/>
                      <a:pt x="72543" y="175550"/>
                      <a:pt x="42062" y="175550"/>
                    </a:cubicBezTo>
                    <a:close/>
                    <a:moveTo>
                      <a:pt x="108737" y="46010"/>
                    </a:moveTo>
                    <a:cubicBezTo>
                      <a:pt x="105880" y="51725"/>
                      <a:pt x="103975" y="57440"/>
                      <a:pt x="101118" y="64108"/>
                    </a:cubicBezTo>
                    <a:cubicBezTo>
                      <a:pt x="118262" y="73633"/>
                      <a:pt x="135407" y="91730"/>
                      <a:pt x="151600" y="91730"/>
                    </a:cubicBezTo>
                    <a:cubicBezTo>
                      <a:pt x="166840" y="90778"/>
                      <a:pt x="181127" y="69823"/>
                      <a:pt x="195415" y="58393"/>
                    </a:cubicBezTo>
                    <a:cubicBezTo>
                      <a:pt x="193510" y="54583"/>
                      <a:pt x="190652" y="50773"/>
                      <a:pt x="188748" y="46963"/>
                    </a:cubicBezTo>
                    <a:cubicBezTo>
                      <a:pt x="162077" y="46010"/>
                      <a:pt x="135407" y="46010"/>
                      <a:pt x="108737" y="46010"/>
                    </a:cubicBezTo>
                    <a:close/>
                    <a:moveTo>
                      <a:pt x="83973" y="69823"/>
                    </a:moveTo>
                    <a:cubicBezTo>
                      <a:pt x="78257" y="69823"/>
                      <a:pt x="71590" y="69823"/>
                      <a:pt x="65875" y="70775"/>
                    </a:cubicBezTo>
                    <a:cubicBezTo>
                      <a:pt x="56350" y="92683"/>
                      <a:pt x="46825" y="113638"/>
                      <a:pt x="38252" y="135545"/>
                    </a:cubicBezTo>
                    <a:cubicBezTo>
                      <a:pt x="41110" y="138403"/>
                      <a:pt x="43968" y="142213"/>
                      <a:pt x="46825" y="145070"/>
                    </a:cubicBezTo>
                    <a:cubicBezTo>
                      <a:pt x="63018" y="139355"/>
                      <a:pt x="89687" y="137450"/>
                      <a:pt x="92545" y="127925"/>
                    </a:cubicBezTo>
                    <a:cubicBezTo>
                      <a:pt x="97307" y="109828"/>
                      <a:pt x="87782" y="88873"/>
                      <a:pt x="83973" y="69823"/>
                    </a:cubicBezTo>
                    <a:close/>
                    <a:moveTo>
                      <a:pt x="251612" y="144118"/>
                    </a:moveTo>
                    <a:cubicBezTo>
                      <a:pt x="254470" y="140308"/>
                      <a:pt x="257327" y="137450"/>
                      <a:pt x="260185" y="133640"/>
                    </a:cubicBezTo>
                    <a:cubicBezTo>
                      <a:pt x="249707" y="112685"/>
                      <a:pt x="238277" y="90778"/>
                      <a:pt x="227800" y="69823"/>
                    </a:cubicBezTo>
                    <a:cubicBezTo>
                      <a:pt x="222085" y="70775"/>
                      <a:pt x="217323" y="70775"/>
                      <a:pt x="211607" y="71728"/>
                    </a:cubicBezTo>
                    <a:cubicBezTo>
                      <a:pt x="208750" y="90778"/>
                      <a:pt x="199225" y="112685"/>
                      <a:pt x="204940" y="129830"/>
                    </a:cubicBezTo>
                    <a:cubicBezTo>
                      <a:pt x="207798" y="137450"/>
                      <a:pt x="235420" y="139355"/>
                      <a:pt x="251612" y="144118"/>
                    </a:cubicBezTo>
                    <a:close/>
                  </a:path>
                </a:pathLst>
              </a:custGeom>
              <a:grpFill/>
              <a:ln w="9525" cap="flat">
                <a:noFill/>
                <a:prstDash val="solid"/>
                <a:miter/>
              </a:ln>
            </p:spPr>
            <p:txBody>
              <a:bodyPr rtlCol="0" anchor="ctr"/>
              <a:lstStyle/>
              <a:p>
                <a:endParaRPr lang="en-US" sz="1463"/>
              </a:p>
            </p:txBody>
          </p:sp>
          <p:sp>
            <p:nvSpPr>
              <p:cNvPr id="151" name="Freeform: Shape 150">
                <a:extLst>
                  <a:ext uri="{FF2B5EF4-FFF2-40B4-BE49-F238E27FC236}">
                    <a16:creationId xmlns:a16="http://schemas.microsoft.com/office/drawing/2014/main" id="{AB4773F4-3FD6-4F84-BC1B-307F63A96593}"/>
                  </a:ext>
                </a:extLst>
              </p:cNvPr>
              <p:cNvSpPr/>
              <p:nvPr/>
            </p:nvSpPr>
            <p:spPr>
              <a:xfrm>
                <a:off x="7580457" y="2168780"/>
                <a:ext cx="285750" cy="371475"/>
              </a:xfrm>
              <a:custGeom>
                <a:avLst/>
                <a:gdLst>
                  <a:gd name="connsiteX0" fmla="*/ 288145 w 285750"/>
                  <a:gd name="connsiteY0" fmla="*/ 372490 h 371475"/>
                  <a:gd name="connsiteX1" fmla="*/ 1443 w 285750"/>
                  <a:gd name="connsiteY1" fmla="*/ 372490 h 371475"/>
                  <a:gd name="connsiteX2" fmla="*/ 2395 w 285750"/>
                  <a:gd name="connsiteY2" fmla="*/ 110552 h 371475"/>
                  <a:gd name="connsiteX3" fmla="*/ 137650 w 285750"/>
                  <a:gd name="connsiteY3" fmla="*/ 62 h 371475"/>
                  <a:gd name="connsiteX4" fmla="*/ 286241 w 285750"/>
                  <a:gd name="connsiteY4" fmla="*/ 110552 h 371475"/>
                  <a:gd name="connsiteX5" fmla="*/ 288145 w 285750"/>
                  <a:gd name="connsiteY5" fmla="*/ 372490 h 371475"/>
                  <a:gd name="connsiteX6" fmla="*/ 40495 w 285750"/>
                  <a:gd name="connsiteY6" fmla="*/ 175322 h 371475"/>
                  <a:gd name="connsiteX7" fmla="*/ 40495 w 285750"/>
                  <a:gd name="connsiteY7" fmla="*/ 334390 h 371475"/>
                  <a:gd name="connsiteX8" fmla="*/ 129078 w 285750"/>
                  <a:gd name="connsiteY8" fmla="*/ 334390 h 371475"/>
                  <a:gd name="connsiteX9" fmla="*/ 129078 w 285750"/>
                  <a:gd name="connsiteY9" fmla="*/ 175322 h 371475"/>
                  <a:gd name="connsiteX10" fmla="*/ 40495 w 285750"/>
                  <a:gd name="connsiteY10" fmla="*/ 175322 h 371475"/>
                  <a:gd name="connsiteX11" fmla="*/ 252903 w 285750"/>
                  <a:gd name="connsiteY11" fmla="*/ 335342 h 371475"/>
                  <a:gd name="connsiteX12" fmla="*/ 252903 w 285750"/>
                  <a:gd name="connsiteY12" fmla="*/ 176275 h 371475"/>
                  <a:gd name="connsiteX13" fmla="*/ 163368 w 285750"/>
                  <a:gd name="connsiteY13" fmla="*/ 176275 h 371475"/>
                  <a:gd name="connsiteX14" fmla="*/ 163368 w 285750"/>
                  <a:gd name="connsiteY14" fmla="*/ 335342 h 371475"/>
                  <a:gd name="connsiteX15" fmla="*/ 252903 w 285750"/>
                  <a:gd name="connsiteY15" fmla="*/ 335342 h 371475"/>
                  <a:gd name="connsiteX16" fmla="*/ 193848 w 285750"/>
                  <a:gd name="connsiteY16" fmla="*/ 60070 h 371475"/>
                  <a:gd name="connsiteX17" fmla="*/ 188133 w 285750"/>
                  <a:gd name="connsiteY17" fmla="*/ 46735 h 371475"/>
                  <a:gd name="connsiteX18" fmla="*/ 103361 w 285750"/>
                  <a:gd name="connsiteY18" fmla="*/ 46735 h 371475"/>
                  <a:gd name="connsiteX19" fmla="*/ 97645 w 285750"/>
                  <a:gd name="connsiteY19" fmla="*/ 60070 h 371475"/>
                  <a:gd name="connsiteX20" fmla="*/ 145270 w 285750"/>
                  <a:gd name="connsiteY20" fmla="*/ 90550 h 371475"/>
                  <a:gd name="connsiteX21" fmla="*/ 193848 w 285750"/>
                  <a:gd name="connsiteY21" fmla="*/ 60070 h 371475"/>
                  <a:gd name="connsiteX22" fmla="*/ 227186 w 285750"/>
                  <a:gd name="connsiteY22" fmla="*/ 69595 h 371475"/>
                  <a:gd name="connsiteX23" fmla="*/ 210041 w 285750"/>
                  <a:gd name="connsiteY23" fmla="*/ 69595 h 371475"/>
                  <a:gd name="connsiteX24" fmla="*/ 201468 w 285750"/>
                  <a:gd name="connsiteY24" fmla="*/ 126745 h 371475"/>
                  <a:gd name="connsiteX25" fmla="*/ 263381 w 285750"/>
                  <a:gd name="connsiteY25" fmla="*/ 146747 h 371475"/>
                  <a:gd name="connsiteX26" fmla="*/ 227186 w 285750"/>
                  <a:gd name="connsiteY26" fmla="*/ 69595 h 371475"/>
                  <a:gd name="connsiteX27" fmla="*/ 35733 w 285750"/>
                  <a:gd name="connsiteY27" fmla="*/ 132460 h 371475"/>
                  <a:gd name="connsiteX28" fmla="*/ 45258 w 285750"/>
                  <a:gd name="connsiteY28" fmla="*/ 143890 h 371475"/>
                  <a:gd name="connsiteX29" fmla="*/ 90025 w 285750"/>
                  <a:gd name="connsiteY29" fmla="*/ 127697 h 371475"/>
                  <a:gd name="connsiteX30" fmla="*/ 79548 w 285750"/>
                  <a:gd name="connsiteY30" fmla="*/ 69595 h 371475"/>
                  <a:gd name="connsiteX31" fmla="*/ 66213 w 285750"/>
                  <a:gd name="connsiteY31" fmla="*/ 69595 h 371475"/>
                  <a:gd name="connsiteX32" fmla="*/ 35733 w 285750"/>
                  <a:gd name="connsiteY32" fmla="*/ 13246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5750" h="371475">
                    <a:moveTo>
                      <a:pt x="288145" y="372490"/>
                    </a:moveTo>
                    <a:cubicBezTo>
                      <a:pt x="193848" y="372490"/>
                      <a:pt x="99550" y="372490"/>
                      <a:pt x="1443" y="372490"/>
                    </a:cubicBezTo>
                    <a:cubicBezTo>
                      <a:pt x="1443" y="283907"/>
                      <a:pt x="-2367" y="197230"/>
                      <a:pt x="2395" y="110552"/>
                    </a:cubicBezTo>
                    <a:cubicBezTo>
                      <a:pt x="6205" y="49592"/>
                      <a:pt x="70975" y="1015"/>
                      <a:pt x="137650" y="62"/>
                    </a:cubicBezTo>
                    <a:cubicBezTo>
                      <a:pt x="215756" y="-1843"/>
                      <a:pt x="280525" y="40067"/>
                      <a:pt x="286241" y="110552"/>
                    </a:cubicBezTo>
                    <a:cubicBezTo>
                      <a:pt x="293861" y="195325"/>
                      <a:pt x="288145" y="282955"/>
                      <a:pt x="288145" y="372490"/>
                    </a:cubicBezTo>
                    <a:close/>
                    <a:moveTo>
                      <a:pt x="40495" y="175322"/>
                    </a:moveTo>
                    <a:cubicBezTo>
                      <a:pt x="40495" y="231520"/>
                      <a:pt x="40495" y="282955"/>
                      <a:pt x="40495" y="334390"/>
                    </a:cubicBezTo>
                    <a:cubicBezTo>
                      <a:pt x="72880" y="334390"/>
                      <a:pt x="101455" y="334390"/>
                      <a:pt x="129078" y="334390"/>
                    </a:cubicBezTo>
                    <a:cubicBezTo>
                      <a:pt x="129078" y="279145"/>
                      <a:pt x="129078" y="227710"/>
                      <a:pt x="129078" y="175322"/>
                    </a:cubicBezTo>
                    <a:cubicBezTo>
                      <a:pt x="98598" y="175322"/>
                      <a:pt x="71928" y="175322"/>
                      <a:pt x="40495" y="175322"/>
                    </a:cubicBezTo>
                    <a:close/>
                    <a:moveTo>
                      <a:pt x="252903" y="335342"/>
                    </a:moveTo>
                    <a:cubicBezTo>
                      <a:pt x="252903" y="278192"/>
                      <a:pt x="252903" y="226757"/>
                      <a:pt x="252903" y="176275"/>
                    </a:cubicBezTo>
                    <a:cubicBezTo>
                      <a:pt x="221470" y="176275"/>
                      <a:pt x="193848" y="176275"/>
                      <a:pt x="163368" y="176275"/>
                    </a:cubicBezTo>
                    <a:cubicBezTo>
                      <a:pt x="163368" y="230567"/>
                      <a:pt x="163368" y="282002"/>
                      <a:pt x="163368" y="335342"/>
                    </a:cubicBezTo>
                    <a:cubicBezTo>
                      <a:pt x="194800" y="335342"/>
                      <a:pt x="222423" y="335342"/>
                      <a:pt x="252903" y="335342"/>
                    </a:cubicBezTo>
                    <a:close/>
                    <a:moveTo>
                      <a:pt x="193848" y="60070"/>
                    </a:moveTo>
                    <a:cubicBezTo>
                      <a:pt x="191943" y="55307"/>
                      <a:pt x="190038" y="50545"/>
                      <a:pt x="188133" y="46735"/>
                    </a:cubicBezTo>
                    <a:cubicBezTo>
                      <a:pt x="159558" y="46735"/>
                      <a:pt x="131936" y="46735"/>
                      <a:pt x="103361" y="46735"/>
                    </a:cubicBezTo>
                    <a:cubicBezTo>
                      <a:pt x="101455" y="51497"/>
                      <a:pt x="99550" y="55307"/>
                      <a:pt x="97645" y="60070"/>
                    </a:cubicBezTo>
                    <a:cubicBezTo>
                      <a:pt x="113838" y="71500"/>
                      <a:pt x="129078" y="90550"/>
                      <a:pt x="145270" y="90550"/>
                    </a:cubicBezTo>
                    <a:cubicBezTo>
                      <a:pt x="161463" y="90550"/>
                      <a:pt x="177656" y="71500"/>
                      <a:pt x="193848" y="60070"/>
                    </a:cubicBezTo>
                    <a:close/>
                    <a:moveTo>
                      <a:pt x="227186" y="69595"/>
                    </a:moveTo>
                    <a:cubicBezTo>
                      <a:pt x="221470" y="69595"/>
                      <a:pt x="215756" y="69595"/>
                      <a:pt x="210041" y="69595"/>
                    </a:cubicBezTo>
                    <a:cubicBezTo>
                      <a:pt x="206231" y="88645"/>
                      <a:pt x="195753" y="110552"/>
                      <a:pt x="201468" y="126745"/>
                    </a:cubicBezTo>
                    <a:cubicBezTo>
                      <a:pt x="205278" y="136270"/>
                      <a:pt x="232900" y="138175"/>
                      <a:pt x="263381" y="146747"/>
                    </a:cubicBezTo>
                    <a:cubicBezTo>
                      <a:pt x="247188" y="111505"/>
                      <a:pt x="236711" y="90550"/>
                      <a:pt x="227186" y="69595"/>
                    </a:cubicBezTo>
                    <a:close/>
                    <a:moveTo>
                      <a:pt x="35733" y="132460"/>
                    </a:moveTo>
                    <a:cubicBezTo>
                      <a:pt x="38591" y="136270"/>
                      <a:pt x="42400" y="140080"/>
                      <a:pt x="45258" y="143890"/>
                    </a:cubicBezTo>
                    <a:cubicBezTo>
                      <a:pt x="61450" y="138175"/>
                      <a:pt x="89073" y="135317"/>
                      <a:pt x="90025" y="127697"/>
                    </a:cubicBezTo>
                    <a:cubicBezTo>
                      <a:pt x="92883" y="109600"/>
                      <a:pt x="83358" y="88645"/>
                      <a:pt x="79548" y="69595"/>
                    </a:cubicBezTo>
                    <a:cubicBezTo>
                      <a:pt x="74786" y="69595"/>
                      <a:pt x="70023" y="69595"/>
                      <a:pt x="66213" y="69595"/>
                    </a:cubicBezTo>
                    <a:cubicBezTo>
                      <a:pt x="55736" y="89597"/>
                      <a:pt x="46211" y="110552"/>
                      <a:pt x="35733" y="132460"/>
                    </a:cubicBezTo>
                    <a:close/>
                  </a:path>
                </a:pathLst>
              </a:custGeom>
              <a:grpFill/>
              <a:ln w="9525" cap="flat">
                <a:noFill/>
                <a:prstDash val="solid"/>
                <a:miter/>
              </a:ln>
            </p:spPr>
            <p:txBody>
              <a:bodyPr rtlCol="0" anchor="ctr"/>
              <a:lstStyle/>
              <a:p>
                <a:endParaRPr lang="en-US" sz="1463"/>
              </a:p>
            </p:txBody>
          </p:sp>
          <p:sp>
            <p:nvSpPr>
              <p:cNvPr id="152" name="Freeform: Shape 151">
                <a:extLst>
                  <a:ext uri="{FF2B5EF4-FFF2-40B4-BE49-F238E27FC236}">
                    <a16:creationId xmlns:a16="http://schemas.microsoft.com/office/drawing/2014/main" id="{0556542F-CD87-4706-B784-09B4E78A0735}"/>
                  </a:ext>
                </a:extLst>
              </p:cNvPr>
              <p:cNvSpPr/>
              <p:nvPr/>
            </p:nvSpPr>
            <p:spPr>
              <a:xfrm>
                <a:off x="7319010" y="1884998"/>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2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2"/>
                    </a:cubicBezTo>
                    <a:cubicBezTo>
                      <a:pt x="158115" y="183833"/>
                      <a:pt x="180975" y="208597"/>
                      <a:pt x="200977" y="299085"/>
                    </a:cubicBezTo>
                    <a:close/>
                  </a:path>
                </a:pathLst>
              </a:custGeom>
              <a:grpFill/>
              <a:ln w="9525" cap="flat">
                <a:noFill/>
                <a:prstDash val="solid"/>
                <a:miter/>
              </a:ln>
            </p:spPr>
            <p:txBody>
              <a:bodyPr rtlCol="0" anchor="ctr"/>
              <a:lstStyle/>
              <a:p>
                <a:endParaRPr lang="en-US" sz="1463"/>
              </a:p>
            </p:txBody>
          </p:sp>
          <p:sp>
            <p:nvSpPr>
              <p:cNvPr id="153" name="Freeform: Shape 152">
                <a:extLst>
                  <a:ext uri="{FF2B5EF4-FFF2-40B4-BE49-F238E27FC236}">
                    <a16:creationId xmlns:a16="http://schemas.microsoft.com/office/drawing/2014/main" id="{3153D261-A196-4684-A983-5FF14C6126A9}"/>
                  </a:ext>
                </a:extLst>
              </p:cNvPr>
              <p:cNvSpPr/>
              <p:nvPr/>
            </p:nvSpPr>
            <p:spPr>
              <a:xfrm>
                <a:off x="7393305" y="1564005"/>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2"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sp>
            <p:nvSpPr>
              <p:cNvPr id="154" name="Freeform: Shape 153">
                <a:extLst>
                  <a:ext uri="{FF2B5EF4-FFF2-40B4-BE49-F238E27FC236}">
                    <a16:creationId xmlns:a16="http://schemas.microsoft.com/office/drawing/2014/main" id="{C9E29AC9-8D85-4651-BEE9-28D5195C7486}"/>
                  </a:ext>
                </a:extLst>
              </p:cNvPr>
              <p:cNvSpPr/>
              <p:nvPr/>
            </p:nvSpPr>
            <p:spPr>
              <a:xfrm>
                <a:off x="7529513" y="2601277"/>
                <a:ext cx="76200" cy="95250"/>
              </a:xfrm>
              <a:custGeom>
                <a:avLst/>
                <a:gdLst>
                  <a:gd name="connsiteX0" fmla="*/ 81915 w 76200"/>
                  <a:gd name="connsiteY0" fmla="*/ 99060 h 95250"/>
                  <a:gd name="connsiteX1" fmla="*/ 0 w 76200"/>
                  <a:gd name="connsiteY1" fmla="*/ 99060 h 95250"/>
                  <a:gd name="connsiteX2" fmla="*/ 0 w 76200"/>
                  <a:gd name="connsiteY2" fmla="*/ 0 h 95250"/>
                  <a:gd name="connsiteX3" fmla="*/ 81915 w 76200"/>
                  <a:gd name="connsiteY3" fmla="*/ 0 h 95250"/>
                  <a:gd name="connsiteX4" fmla="*/ 81915 w 76200"/>
                  <a:gd name="connsiteY4" fmla="*/ 9906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81915" y="99060"/>
                    </a:moveTo>
                    <a:cubicBezTo>
                      <a:pt x="52388" y="99060"/>
                      <a:pt x="27623" y="99060"/>
                      <a:pt x="0" y="99060"/>
                    </a:cubicBezTo>
                    <a:cubicBezTo>
                      <a:pt x="0" y="65723"/>
                      <a:pt x="0" y="35243"/>
                      <a:pt x="0" y="0"/>
                    </a:cubicBezTo>
                    <a:cubicBezTo>
                      <a:pt x="26670" y="0"/>
                      <a:pt x="52388" y="0"/>
                      <a:pt x="81915" y="0"/>
                    </a:cubicBezTo>
                    <a:cubicBezTo>
                      <a:pt x="81915" y="32385"/>
                      <a:pt x="81915" y="63818"/>
                      <a:pt x="81915" y="99060"/>
                    </a:cubicBezTo>
                    <a:close/>
                  </a:path>
                </a:pathLst>
              </a:custGeom>
              <a:grpFill/>
              <a:ln w="9525" cap="flat">
                <a:noFill/>
                <a:prstDash val="solid"/>
                <a:miter/>
              </a:ln>
            </p:spPr>
            <p:txBody>
              <a:bodyPr rtlCol="0" anchor="ctr"/>
              <a:lstStyle/>
              <a:p>
                <a:endParaRPr lang="en-US" sz="1463"/>
              </a:p>
            </p:txBody>
          </p:sp>
          <p:sp>
            <p:nvSpPr>
              <p:cNvPr id="155" name="Freeform: Shape 154">
                <a:extLst>
                  <a:ext uri="{FF2B5EF4-FFF2-40B4-BE49-F238E27FC236}">
                    <a16:creationId xmlns:a16="http://schemas.microsoft.com/office/drawing/2014/main" id="{7DC19492-9448-45AC-BF5F-D4D7BD990723}"/>
                  </a:ext>
                </a:extLst>
              </p:cNvPr>
              <p:cNvSpPr/>
              <p:nvPr/>
            </p:nvSpPr>
            <p:spPr>
              <a:xfrm>
                <a:off x="7626668" y="1884045"/>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3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3"/>
                    </a:cubicBezTo>
                    <a:cubicBezTo>
                      <a:pt x="157163" y="182880"/>
                      <a:pt x="180975" y="207645"/>
                      <a:pt x="200977" y="299085"/>
                    </a:cubicBezTo>
                    <a:close/>
                  </a:path>
                </a:pathLst>
              </a:custGeom>
              <a:grpFill/>
              <a:ln w="9525" cap="flat">
                <a:noFill/>
                <a:prstDash val="solid"/>
                <a:miter/>
              </a:ln>
            </p:spPr>
            <p:txBody>
              <a:bodyPr rtlCol="0" anchor="ctr"/>
              <a:lstStyle/>
              <a:p>
                <a:endParaRPr lang="en-US" sz="1463"/>
              </a:p>
            </p:txBody>
          </p:sp>
          <p:sp>
            <p:nvSpPr>
              <p:cNvPr id="156" name="Freeform: Shape 155">
                <a:extLst>
                  <a:ext uri="{FF2B5EF4-FFF2-40B4-BE49-F238E27FC236}">
                    <a16:creationId xmlns:a16="http://schemas.microsoft.com/office/drawing/2014/main" id="{C8C3EB54-0F23-4DDA-956E-875A02D9D278}"/>
                  </a:ext>
                </a:extLst>
              </p:cNvPr>
              <p:cNvSpPr/>
              <p:nvPr/>
            </p:nvSpPr>
            <p:spPr>
              <a:xfrm>
                <a:off x="7700963" y="1562100"/>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3"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grpSp>
      </p:grpSp>
      <p:grpSp>
        <p:nvGrpSpPr>
          <p:cNvPr id="8" name="Group 7"/>
          <p:cNvGrpSpPr/>
          <p:nvPr/>
        </p:nvGrpSpPr>
        <p:grpSpPr>
          <a:xfrm>
            <a:off x="253572" y="3178474"/>
            <a:ext cx="4641475" cy="3182387"/>
            <a:chOff x="635263" y="3517052"/>
            <a:chExt cx="3307087" cy="3182387"/>
          </a:xfrm>
        </p:grpSpPr>
        <p:sp>
          <p:nvSpPr>
            <p:cNvPr id="11" name="TextBox 10">
              <a:extLst>
                <a:ext uri="{FF2B5EF4-FFF2-40B4-BE49-F238E27FC236}">
                  <a16:creationId xmlns:a16="http://schemas.microsoft.com/office/drawing/2014/main" id="{53B6B845-6A97-4783-829C-738A9D53EB6B}"/>
                </a:ext>
              </a:extLst>
            </p:cNvPr>
            <p:cNvSpPr txBox="1"/>
            <p:nvPr/>
          </p:nvSpPr>
          <p:spPr>
            <a:xfrm>
              <a:off x="650644" y="3517052"/>
              <a:ext cx="1564363" cy="323165"/>
            </a:xfrm>
            <a:prstGeom prst="rect">
              <a:avLst/>
            </a:prstGeom>
            <a:noFill/>
          </p:spPr>
          <p:txBody>
            <a:bodyPr wrap="square" rtlCol="0">
              <a:spAutoFit/>
            </a:bodyPr>
            <a:lstStyle/>
            <a:p>
              <a:r>
                <a:rPr lang="en-US" altLang="ko-KR" sz="1500" b="1" dirty="0" err="1">
                  <a:solidFill>
                    <a:schemeClr val="tx1">
                      <a:lumMod val="75000"/>
                      <a:lumOff val="25000"/>
                    </a:schemeClr>
                  </a:solidFill>
                </a:rPr>
                <a:t>Angka</a:t>
              </a:r>
              <a:r>
                <a:rPr lang="en-US" altLang="ko-KR" sz="1500" b="1" dirty="0">
                  <a:solidFill>
                    <a:schemeClr val="tx1">
                      <a:lumMod val="75000"/>
                      <a:lumOff val="25000"/>
                    </a:schemeClr>
                  </a:solidFill>
                </a:rPr>
                <a:t> 9 </a:t>
              </a:r>
              <a:endParaRPr lang="ko-KR" altLang="en-US" sz="1500" b="1" dirty="0">
                <a:solidFill>
                  <a:schemeClr val="tx1">
                    <a:lumMod val="75000"/>
                    <a:lumOff val="25000"/>
                  </a:schemeClr>
                </a:solidFill>
              </a:endParaRPr>
            </a:p>
          </p:txBody>
        </p:sp>
        <p:sp>
          <p:nvSpPr>
            <p:cNvPr id="169" name="TextBox 168">
              <a:extLst>
                <a:ext uri="{FF2B5EF4-FFF2-40B4-BE49-F238E27FC236}">
                  <a16:creationId xmlns:a16="http://schemas.microsoft.com/office/drawing/2014/main" id="{E675EB6E-2755-4815-935A-1D9334C6D1BB}"/>
                </a:ext>
              </a:extLst>
            </p:cNvPr>
            <p:cNvSpPr txBox="1"/>
            <p:nvPr/>
          </p:nvSpPr>
          <p:spPr>
            <a:xfrm>
              <a:off x="635263" y="3837117"/>
              <a:ext cx="3307087" cy="2862322"/>
            </a:xfrm>
            <a:prstGeom prst="rect">
              <a:avLst/>
            </a:prstGeom>
            <a:noFill/>
          </p:spPr>
          <p:txBody>
            <a:bodyPr wrap="square" rtlCol="0">
              <a:spAutoFit/>
            </a:bodyPr>
            <a:lstStyle/>
            <a:p>
              <a:pPr algn="just"/>
              <a:r>
                <a:rPr lang="id-ID" sz="1200" dirty="0"/>
                <a:t>Layanan di bidang perdata oleh Jaksa Pengacara Negara kepada Negara atau Pemerintah untuk bertindak sebagai kuasa hukum berdasarkan Surat Kuasa Khusus baik secara </a:t>
              </a:r>
              <a:r>
                <a:rPr lang="id-ID" sz="1200" dirty="0" err="1"/>
                <a:t>Nonlitigasi</a:t>
              </a:r>
              <a:r>
                <a:rPr lang="id-ID" sz="1200" dirty="0"/>
                <a:t> dan/atau </a:t>
              </a:r>
              <a:r>
                <a:rPr lang="id-ID" sz="1200" dirty="0" err="1"/>
                <a:t>Litigasi</a:t>
              </a:r>
              <a:r>
                <a:rPr lang="id-ID" sz="1200" dirty="0"/>
                <a:t> sebagai Penggugat/Penggugat Intervensi/Pemohon/Pelawan/Pembantah atau Tergugat/Tergugat Intervensi/Termohon/Terlawan/ Terbantah, serta layanan di bidang tata usaha negara oleh Jaksa Pengacara Negara kepada Negara atau Pemerintah berdasarkan Surat Kuasa Khusus sebagai Tergugat/Termohon di Peradilan Tata Usaha Negara, sebagai kuasa pemerintah dalam perkara pembubaran partai politik pada Mahkamah Konstitusi, kuasa pemerintah atau pihak terkait dalam perkara Pengujian </a:t>
              </a:r>
              <a:r>
                <a:rPr lang="id-ID" sz="1200" dirty="0" err="1"/>
                <a:t>Undang-Undang</a:t>
              </a:r>
              <a:r>
                <a:rPr lang="id-ID" sz="1200" dirty="0"/>
                <a:t> di Mahkamah Konstitusi, kuasa dalam perkara Pengujian Peraturan Perundang-undangan di Bawah </a:t>
              </a:r>
              <a:r>
                <a:rPr lang="id-ID" sz="1200" dirty="0" err="1"/>
                <a:t>Undang-Undang</a:t>
              </a:r>
              <a:r>
                <a:rPr lang="id-ID" sz="1200" dirty="0"/>
                <a:t> di Mahkamah Agung, kuasa Termohon dalam sengketa Perselisihan Hasil Pemilihan Umum (PHPU) dan Sengketa Perselisihan Hasil Pemilihan Kepala Daerah (PHPKADA) di Mahkamah Konstitusi.</a:t>
              </a:r>
              <a:endParaRPr lang="en-US" sz="1200" dirty="0"/>
            </a:p>
          </p:txBody>
        </p:sp>
      </p:grpSp>
      <p:sp>
        <p:nvSpPr>
          <p:cNvPr id="157" name="Freeform: Shape 156">
            <a:extLst>
              <a:ext uri="{FF2B5EF4-FFF2-40B4-BE49-F238E27FC236}">
                <a16:creationId xmlns:a16="http://schemas.microsoft.com/office/drawing/2014/main" id="{F9AC8184-906E-4F9B-A8D2-FFFAC7C3DB85}"/>
              </a:ext>
            </a:extLst>
          </p:cNvPr>
          <p:cNvSpPr/>
          <p:nvPr/>
        </p:nvSpPr>
        <p:spPr>
          <a:xfrm rot="17436610">
            <a:off x="5215771" y="2272818"/>
            <a:ext cx="506059" cy="359375"/>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p>
        </p:txBody>
      </p:sp>
      <p:sp>
        <p:nvSpPr>
          <p:cNvPr id="175" name="Freeform: Shape 174">
            <a:extLst>
              <a:ext uri="{FF2B5EF4-FFF2-40B4-BE49-F238E27FC236}">
                <a16:creationId xmlns:a16="http://schemas.microsoft.com/office/drawing/2014/main" id="{FE6A8F2B-B370-4AEF-B4A3-C3C33983E232}"/>
              </a:ext>
            </a:extLst>
          </p:cNvPr>
          <p:cNvSpPr/>
          <p:nvPr/>
        </p:nvSpPr>
        <p:spPr>
          <a:xfrm rot="17777534">
            <a:off x="5372177" y="1693607"/>
            <a:ext cx="465503" cy="64756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76" name="Group 175">
            <a:extLst>
              <a:ext uri="{FF2B5EF4-FFF2-40B4-BE49-F238E27FC236}">
                <a16:creationId xmlns:a16="http://schemas.microsoft.com/office/drawing/2014/main" id="{7B0FA223-2881-4B4B-9CE7-DD53DC50A0A5}"/>
              </a:ext>
            </a:extLst>
          </p:cNvPr>
          <p:cNvGrpSpPr/>
          <p:nvPr/>
        </p:nvGrpSpPr>
        <p:grpSpPr>
          <a:xfrm rot="16813156">
            <a:off x="4982116" y="2632786"/>
            <a:ext cx="602474" cy="550570"/>
            <a:chOff x="10038250" y="1087963"/>
            <a:chExt cx="3493563" cy="3192589"/>
          </a:xfrm>
          <a:solidFill>
            <a:schemeClr val="accent1"/>
          </a:solidFill>
        </p:grpSpPr>
        <p:sp>
          <p:nvSpPr>
            <p:cNvPr id="177" name="Freeform: Shape 176">
              <a:extLst>
                <a:ext uri="{FF2B5EF4-FFF2-40B4-BE49-F238E27FC236}">
                  <a16:creationId xmlns:a16="http://schemas.microsoft.com/office/drawing/2014/main" id="{951E1F66-38A1-4A39-A76F-8869809A4330}"/>
                </a:ext>
              </a:extLst>
            </p:cNvPr>
            <p:cNvSpPr/>
            <p:nvPr/>
          </p:nvSpPr>
          <p:spPr>
            <a:xfrm>
              <a:off x="10038250" y="2837935"/>
              <a:ext cx="632499" cy="678473"/>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sz="1463"/>
            </a:p>
          </p:txBody>
        </p:sp>
        <p:grpSp>
          <p:nvGrpSpPr>
            <p:cNvPr id="178" name="Group 177">
              <a:extLst>
                <a:ext uri="{FF2B5EF4-FFF2-40B4-BE49-F238E27FC236}">
                  <a16:creationId xmlns:a16="http://schemas.microsoft.com/office/drawing/2014/main" id="{2E5743BB-EB2E-4E06-8EB3-9223A2EB6A78}"/>
                </a:ext>
              </a:extLst>
            </p:cNvPr>
            <p:cNvGrpSpPr/>
            <p:nvPr/>
          </p:nvGrpSpPr>
          <p:grpSpPr>
            <a:xfrm>
              <a:off x="10112868" y="1087963"/>
              <a:ext cx="3418945" cy="3192589"/>
              <a:chOff x="10112869" y="1087963"/>
              <a:chExt cx="3418944" cy="3192589"/>
            </a:xfrm>
            <a:grpFill/>
          </p:grpSpPr>
          <p:sp>
            <p:nvSpPr>
              <p:cNvPr id="179" name="Rectangle: Rounded Corners 178">
                <a:extLst>
                  <a:ext uri="{FF2B5EF4-FFF2-40B4-BE49-F238E27FC236}">
                    <a16:creationId xmlns:a16="http://schemas.microsoft.com/office/drawing/2014/main" id="{A93A325F-7974-4FA7-910B-C9D43955AFD0}"/>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80" name="Rectangle 179">
                <a:extLst>
                  <a:ext uri="{FF2B5EF4-FFF2-40B4-BE49-F238E27FC236}">
                    <a16:creationId xmlns:a16="http://schemas.microsoft.com/office/drawing/2014/main" id="{18BF7F4E-7895-40F8-9023-727A36A09637}"/>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1" name="Rectangle 180">
                <a:extLst>
                  <a:ext uri="{FF2B5EF4-FFF2-40B4-BE49-F238E27FC236}">
                    <a16:creationId xmlns:a16="http://schemas.microsoft.com/office/drawing/2014/main" id="{28D50F8D-5E2D-4627-8A82-3A117676ABF8}"/>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2" name="Rectangle 181">
                <a:extLst>
                  <a:ext uri="{FF2B5EF4-FFF2-40B4-BE49-F238E27FC236}">
                    <a16:creationId xmlns:a16="http://schemas.microsoft.com/office/drawing/2014/main" id="{FAE2BD7A-FFA1-4124-93E8-E438D0A391A0}"/>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3" name="Rectangle 182">
                <a:extLst>
                  <a:ext uri="{FF2B5EF4-FFF2-40B4-BE49-F238E27FC236}">
                    <a16:creationId xmlns:a16="http://schemas.microsoft.com/office/drawing/2014/main" id="{30BAA14D-72ED-442B-86BE-ED2C8D079721}"/>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4" name="Rectangle 183">
                <a:extLst>
                  <a:ext uri="{FF2B5EF4-FFF2-40B4-BE49-F238E27FC236}">
                    <a16:creationId xmlns:a16="http://schemas.microsoft.com/office/drawing/2014/main" id="{DE4176BA-5441-460B-BC31-4B0ED6AABFA4}"/>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5" name="Rectangle 184">
                <a:extLst>
                  <a:ext uri="{FF2B5EF4-FFF2-40B4-BE49-F238E27FC236}">
                    <a16:creationId xmlns:a16="http://schemas.microsoft.com/office/drawing/2014/main" id="{C721F259-4670-41E1-976A-9DC52AB30CC0}"/>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6" name="Rectangle 185">
                <a:extLst>
                  <a:ext uri="{FF2B5EF4-FFF2-40B4-BE49-F238E27FC236}">
                    <a16:creationId xmlns:a16="http://schemas.microsoft.com/office/drawing/2014/main" id="{7EAF324B-E660-4DC5-8F11-321E9617233B}"/>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7" name="Rectangle 186">
                <a:extLst>
                  <a:ext uri="{FF2B5EF4-FFF2-40B4-BE49-F238E27FC236}">
                    <a16:creationId xmlns:a16="http://schemas.microsoft.com/office/drawing/2014/main" id="{74CA0980-E09D-4779-96D1-BC17FCC13B09}"/>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8" name="Rectangle 187">
                <a:extLst>
                  <a:ext uri="{FF2B5EF4-FFF2-40B4-BE49-F238E27FC236}">
                    <a16:creationId xmlns:a16="http://schemas.microsoft.com/office/drawing/2014/main" id="{F007958D-07D9-489E-A2F1-40027DED779D}"/>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9" name="Rectangle 188">
                <a:extLst>
                  <a:ext uri="{FF2B5EF4-FFF2-40B4-BE49-F238E27FC236}">
                    <a16:creationId xmlns:a16="http://schemas.microsoft.com/office/drawing/2014/main" id="{F5BC19F8-20E3-4F07-9403-99B419F557AD}"/>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90" name="Rectangle 189">
                <a:extLst>
                  <a:ext uri="{FF2B5EF4-FFF2-40B4-BE49-F238E27FC236}">
                    <a16:creationId xmlns:a16="http://schemas.microsoft.com/office/drawing/2014/main" id="{78783511-099E-4EF0-9564-AA1FF95B57BB}"/>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1" name="Rectangle 190">
                <a:extLst>
                  <a:ext uri="{FF2B5EF4-FFF2-40B4-BE49-F238E27FC236}">
                    <a16:creationId xmlns:a16="http://schemas.microsoft.com/office/drawing/2014/main" id="{A239C1A9-6178-41DA-A64C-C6B5973ADA79}"/>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2" name="Rectangle: Top Corners Rounded 191">
                <a:extLst>
                  <a:ext uri="{FF2B5EF4-FFF2-40B4-BE49-F238E27FC236}">
                    <a16:creationId xmlns:a16="http://schemas.microsoft.com/office/drawing/2014/main" id="{E2DBA8E4-5F06-4AAA-AC59-354441FFF607}"/>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3" name="Rectangle: Top Corners Rounded 192">
                <a:extLst>
                  <a:ext uri="{FF2B5EF4-FFF2-40B4-BE49-F238E27FC236}">
                    <a16:creationId xmlns:a16="http://schemas.microsoft.com/office/drawing/2014/main" id="{9632DB99-FD35-4189-B038-59FEB65C7172}"/>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4" name="Rectangle: Top Corners Rounded 193">
                <a:extLst>
                  <a:ext uri="{FF2B5EF4-FFF2-40B4-BE49-F238E27FC236}">
                    <a16:creationId xmlns:a16="http://schemas.microsoft.com/office/drawing/2014/main" id="{36F3B431-D736-4492-8290-6E33330F53DE}"/>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5" name="Rectangle: Top Corners Rounded 194">
                <a:extLst>
                  <a:ext uri="{FF2B5EF4-FFF2-40B4-BE49-F238E27FC236}">
                    <a16:creationId xmlns:a16="http://schemas.microsoft.com/office/drawing/2014/main" id="{FE1AC8B4-7AA5-4BD8-84AE-EDFA0C1D406C}"/>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6" name="Rectangle 195">
                <a:extLst>
                  <a:ext uri="{FF2B5EF4-FFF2-40B4-BE49-F238E27FC236}">
                    <a16:creationId xmlns:a16="http://schemas.microsoft.com/office/drawing/2014/main" id="{24DD22A0-F6B8-4F29-8993-D5C7BE144987}"/>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7" name="Rectangle 196">
                <a:extLst>
                  <a:ext uri="{FF2B5EF4-FFF2-40B4-BE49-F238E27FC236}">
                    <a16:creationId xmlns:a16="http://schemas.microsoft.com/office/drawing/2014/main" id="{DA260F81-BA66-4D9E-A14C-FABFDCE3DC96}"/>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8" name="Rectangle 197">
                <a:extLst>
                  <a:ext uri="{FF2B5EF4-FFF2-40B4-BE49-F238E27FC236}">
                    <a16:creationId xmlns:a16="http://schemas.microsoft.com/office/drawing/2014/main" id="{263CDD65-3246-4A08-B5AC-E76D38E174D8}"/>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spTree>
    <p:extLst>
      <p:ext uri="{BB962C8B-B14F-4D97-AF65-F5344CB8AC3E}">
        <p14:creationId xmlns:p14="http://schemas.microsoft.com/office/powerpoint/2010/main" val="17629802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62868" y="339510"/>
            <a:ext cx="9403223" cy="1341993"/>
          </a:xfrm>
          <a:prstGeom prst="rect">
            <a:avLst/>
          </a:prstGeom>
        </p:spPr>
        <p:txBody>
          <a:bodyPr>
            <a:normAutofit fontScale="47500" lnSpcReduction="20000"/>
          </a:bodyPr>
          <a:lstStyle/>
          <a:p>
            <a:r>
              <a:rPr lang="en-US" sz="4600" b="1" dirty="0">
                <a:solidFill>
                  <a:schemeClr val="bg2">
                    <a:lumMod val="75000"/>
                  </a:schemeClr>
                </a:solidFill>
              </a:rPr>
              <a:t>FUNGSI </a:t>
            </a:r>
          </a:p>
          <a:p>
            <a:r>
              <a:rPr lang="en-US" sz="8000" b="1" dirty="0">
                <a:solidFill>
                  <a:schemeClr val="bg2">
                    <a:lumMod val="75000"/>
                  </a:schemeClr>
                </a:solidFill>
              </a:rPr>
              <a:t>BIDANG DATUN</a:t>
            </a:r>
          </a:p>
          <a:p>
            <a:r>
              <a:rPr lang="en-US" sz="4600" b="1" dirty="0">
                <a:solidFill>
                  <a:schemeClr val="bg2">
                    <a:lumMod val="75000"/>
                  </a:schemeClr>
                </a:solidFill>
              </a:rPr>
              <a:t>(PERJA 07/2021)</a:t>
            </a:r>
          </a:p>
        </p:txBody>
      </p:sp>
      <p:grpSp>
        <p:nvGrpSpPr>
          <p:cNvPr id="17" name="Group 16">
            <a:extLst>
              <a:ext uri="{FF2B5EF4-FFF2-40B4-BE49-F238E27FC236}">
                <a16:creationId xmlns:a16="http://schemas.microsoft.com/office/drawing/2014/main" id="{879EC67A-EF9C-47F2-9137-D56685083829}"/>
              </a:ext>
            </a:extLst>
          </p:cNvPr>
          <p:cNvGrpSpPr/>
          <p:nvPr/>
        </p:nvGrpSpPr>
        <p:grpSpPr>
          <a:xfrm>
            <a:off x="5661677" y="1530037"/>
            <a:ext cx="2975599" cy="2975596"/>
            <a:chOff x="1965144" y="2029937"/>
            <a:chExt cx="2736305" cy="2736304"/>
          </a:xfrm>
        </p:grpSpPr>
        <p:sp>
          <p:nvSpPr>
            <p:cNvPr id="3" name="Pie 5">
              <a:extLst>
                <a:ext uri="{FF2B5EF4-FFF2-40B4-BE49-F238E27FC236}">
                  <a16:creationId xmlns:a16="http://schemas.microsoft.com/office/drawing/2014/main" id="{6F7A66C6-F5FB-45D6-A9DF-B31C7A337064}"/>
                </a:ext>
              </a:extLst>
            </p:cNvPr>
            <p:cNvSpPr/>
            <p:nvPr/>
          </p:nvSpPr>
          <p:spPr>
            <a:xfrm rot="10800000">
              <a:off x="1965145" y="2029937"/>
              <a:ext cx="2736304" cy="2736304"/>
            </a:xfrm>
            <a:prstGeom prst="pie">
              <a:avLst>
                <a:gd name="adj1" fmla="val 10805857"/>
                <a:gd name="adj2" fmla="val 15099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4" name="Pie 3">
              <a:extLst>
                <a:ext uri="{FF2B5EF4-FFF2-40B4-BE49-F238E27FC236}">
                  <a16:creationId xmlns:a16="http://schemas.microsoft.com/office/drawing/2014/main" id="{8DDC79BE-8B17-466A-8DEB-AA61B5C8B297}"/>
                </a:ext>
              </a:extLst>
            </p:cNvPr>
            <p:cNvSpPr/>
            <p:nvPr/>
          </p:nvSpPr>
          <p:spPr>
            <a:xfrm>
              <a:off x="1965144" y="2029937"/>
              <a:ext cx="2736304" cy="2736304"/>
            </a:xfrm>
            <a:prstGeom prst="pie">
              <a:avLst>
                <a:gd name="adj1" fmla="val 10783185"/>
                <a:gd name="adj2" fmla="val 177673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5" name="Oval 4">
              <a:extLst>
                <a:ext uri="{FF2B5EF4-FFF2-40B4-BE49-F238E27FC236}">
                  <a16:creationId xmlns:a16="http://schemas.microsoft.com/office/drawing/2014/main" id="{B37912CF-FD23-4AEB-AA2B-0A1341FBA5BD}"/>
                </a:ext>
              </a:extLst>
            </p:cNvPr>
            <p:cNvSpPr/>
            <p:nvPr/>
          </p:nvSpPr>
          <p:spPr>
            <a:xfrm>
              <a:off x="2397192" y="2452878"/>
              <a:ext cx="1872208" cy="1872208"/>
            </a:xfrm>
            <a:prstGeom prst="ellipse">
              <a:avLst/>
            </a:prstGeom>
            <a:solidFill>
              <a:schemeClr val="accent6"/>
            </a:solidFill>
            <a:ln w="136525">
              <a:solidFill>
                <a:schemeClr val="bg1"/>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7" name="TextBox 6">
              <a:extLst>
                <a:ext uri="{FF2B5EF4-FFF2-40B4-BE49-F238E27FC236}">
                  <a16:creationId xmlns:a16="http://schemas.microsoft.com/office/drawing/2014/main" id="{14A10397-2E2D-4073-A833-8F771CB27173}"/>
                </a:ext>
              </a:extLst>
            </p:cNvPr>
            <p:cNvSpPr txBox="1"/>
            <p:nvPr/>
          </p:nvSpPr>
          <p:spPr>
            <a:xfrm>
              <a:off x="2629703" y="3264372"/>
              <a:ext cx="1407184" cy="452842"/>
            </a:xfrm>
            <a:prstGeom prst="rect">
              <a:avLst/>
            </a:prstGeom>
            <a:noFill/>
          </p:spPr>
          <p:txBody>
            <a:bodyPr wrap="square" rtlCol="0">
              <a:spAutoFit/>
            </a:bodyPr>
            <a:lstStyle/>
            <a:p>
              <a:pPr algn="ctr"/>
              <a:r>
                <a:rPr lang="en-US" altLang="ko-KR" sz="1300" b="1" dirty="0">
                  <a:solidFill>
                    <a:schemeClr val="bg1"/>
                  </a:solidFill>
                </a:rPr>
                <a:t>PERTIMBANGAN HUKUM</a:t>
              </a:r>
              <a:endParaRPr lang="ko-KR" altLang="en-US" sz="1300" b="1" dirty="0">
                <a:solidFill>
                  <a:schemeClr val="bg1"/>
                </a:solidFill>
              </a:endParaRPr>
            </a:p>
          </p:txBody>
        </p:sp>
      </p:grpSp>
      <p:grpSp>
        <p:nvGrpSpPr>
          <p:cNvPr id="159" name="Group 158">
            <a:extLst>
              <a:ext uri="{FF2B5EF4-FFF2-40B4-BE49-F238E27FC236}">
                <a16:creationId xmlns:a16="http://schemas.microsoft.com/office/drawing/2014/main" id="{883F6309-6723-4340-A8A6-2EB94A36BC1D}"/>
              </a:ext>
            </a:extLst>
          </p:cNvPr>
          <p:cNvGrpSpPr/>
          <p:nvPr/>
        </p:nvGrpSpPr>
        <p:grpSpPr>
          <a:xfrm rot="6410938">
            <a:off x="7690822" y="3075255"/>
            <a:ext cx="589245" cy="1084795"/>
            <a:chOff x="2154382" y="5139563"/>
            <a:chExt cx="725224" cy="1335132"/>
          </a:xfrm>
        </p:grpSpPr>
        <p:grpSp>
          <p:nvGrpSpPr>
            <p:cNvPr id="140" name="Group 139">
              <a:extLst>
                <a:ext uri="{FF2B5EF4-FFF2-40B4-BE49-F238E27FC236}">
                  <a16:creationId xmlns:a16="http://schemas.microsoft.com/office/drawing/2014/main" id="{6495111A-CD65-4BF6-8E1A-FEB8D51EC635}"/>
                </a:ext>
              </a:extLst>
            </p:cNvPr>
            <p:cNvGrpSpPr/>
            <p:nvPr/>
          </p:nvGrpSpPr>
          <p:grpSpPr>
            <a:xfrm>
              <a:off x="2598635" y="5497887"/>
              <a:ext cx="280971" cy="976808"/>
              <a:chOff x="8182689" y="2589848"/>
              <a:chExt cx="771525" cy="2682240"/>
            </a:xfrm>
            <a:solidFill>
              <a:schemeClr val="accent4"/>
            </a:solidFill>
          </p:grpSpPr>
          <p:sp>
            <p:nvSpPr>
              <p:cNvPr id="141" name="Freeform: Shape 140">
                <a:extLst>
                  <a:ext uri="{FF2B5EF4-FFF2-40B4-BE49-F238E27FC236}">
                    <a16:creationId xmlns:a16="http://schemas.microsoft.com/office/drawing/2014/main" id="{30673E3F-BBBC-427E-B92B-574E5F87B29D}"/>
                  </a:ext>
                </a:extLst>
              </p:cNvPr>
              <p:cNvSpPr/>
              <p:nvPr/>
            </p:nvSpPr>
            <p:spPr>
              <a:xfrm>
                <a:off x="8187451" y="3109913"/>
                <a:ext cx="762000" cy="2162175"/>
              </a:xfrm>
              <a:custGeom>
                <a:avLst/>
                <a:gdLst>
                  <a:gd name="connsiteX0" fmla="*/ 765810 w 762000"/>
                  <a:gd name="connsiteY0" fmla="*/ 0 h 2162175"/>
                  <a:gd name="connsiteX1" fmla="*/ 765810 w 762000"/>
                  <a:gd name="connsiteY1" fmla="*/ 2166938 h 2162175"/>
                  <a:gd name="connsiteX2" fmla="*/ 0 w 762000"/>
                  <a:gd name="connsiteY2" fmla="*/ 2166938 h 2162175"/>
                  <a:gd name="connsiteX3" fmla="*/ 0 w 762000"/>
                  <a:gd name="connsiteY3" fmla="*/ 0 h 2162175"/>
                  <a:gd name="connsiteX4" fmla="*/ 765810 w 762000"/>
                  <a:gd name="connsiteY4" fmla="*/ 0 h 2162175"/>
                  <a:gd name="connsiteX5" fmla="*/ 181927 w 762000"/>
                  <a:gd name="connsiteY5" fmla="*/ 1468755 h 2162175"/>
                  <a:gd name="connsiteX6" fmla="*/ 181927 w 762000"/>
                  <a:gd name="connsiteY6" fmla="*/ 1289685 h 2162175"/>
                  <a:gd name="connsiteX7" fmla="*/ 47625 w 762000"/>
                  <a:gd name="connsiteY7" fmla="*/ 1289685 h 2162175"/>
                  <a:gd name="connsiteX8" fmla="*/ 47625 w 762000"/>
                  <a:gd name="connsiteY8" fmla="*/ 1468755 h 2162175"/>
                  <a:gd name="connsiteX9" fmla="*/ 181927 w 762000"/>
                  <a:gd name="connsiteY9" fmla="*/ 1468755 h 2162175"/>
                  <a:gd name="connsiteX10" fmla="*/ 716280 w 762000"/>
                  <a:gd name="connsiteY10" fmla="*/ 1469707 h 2162175"/>
                  <a:gd name="connsiteX11" fmla="*/ 716280 w 762000"/>
                  <a:gd name="connsiteY11" fmla="*/ 1288732 h 2162175"/>
                  <a:gd name="connsiteX12" fmla="*/ 581025 w 762000"/>
                  <a:gd name="connsiteY12" fmla="*/ 1288732 h 2162175"/>
                  <a:gd name="connsiteX13" fmla="*/ 581025 w 762000"/>
                  <a:gd name="connsiteY13" fmla="*/ 1469707 h 2162175"/>
                  <a:gd name="connsiteX14" fmla="*/ 716280 w 762000"/>
                  <a:gd name="connsiteY14" fmla="*/ 1469707 h 2162175"/>
                  <a:gd name="connsiteX15" fmla="*/ 400050 w 762000"/>
                  <a:gd name="connsiteY15" fmla="*/ 1468755 h 2162175"/>
                  <a:gd name="connsiteX16" fmla="*/ 536257 w 762000"/>
                  <a:gd name="connsiteY16" fmla="*/ 1468755 h 2162175"/>
                  <a:gd name="connsiteX17" fmla="*/ 536257 w 762000"/>
                  <a:gd name="connsiteY17" fmla="*/ 1289685 h 2162175"/>
                  <a:gd name="connsiteX18" fmla="*/ 400050 w 762000"/>
                  <a:gd name="connsiteY18" fmla="*/ 1289685 h 2162175"/>
                  <a:gd name="connsiteX19" fmla="*/ 400050 w 762000"/>
                  <a:gd name="connsiteY19" fmla="*/ 1468755 h 2162175"/>
                  <a:gd name="connsiteX20" fmla="*/ 537210 w 762000"/>
                  <a:gd name="connsiteY20" fmla="*/ 449580 h 2162175"/>
                  <a:gd name="connsiteX21" fmla="*/ 537210 w 762000"/>
                  <a:gd name="connsiteY21" fmla="*/ 271463 h 2162175"/>
                  <a:gd name="connsiteX22" fmla="*/ 401002 w 762000"/>
                  <a:gd name="connsiteY22" fmla="*/ 271463 h 2162175"/>
                  <a:gd name="connsiteX23" fmla="*/ 401002 w 762000"/>
                  <a:gd name="connsiteY23" fmla="*/ 449580 h 2162175"/>
                  <a:gd name="connsiteX24" fmla="*/ 537210 w 762000"/>
                  <a:gd name="connsiteY24" fmla="*/ 449580 h 2162175"/>
                  <a:gd name="connsiteX25" fmla="*/ 182880 w 762000"/>
                  <a:gd name="connsiteY25" fmla="*/ 271463 h 2162175"/>
                  <a:gd name="connsiteX26" fmla="*/ 47625 w 762000"/>
                  <a:gd name="connsiteY26" fmla="*/ 271463 h 2162175"/>
                  <a:gd name="connsiteX27" fmla="*/ 47625 w 762000"/>
                  <a:gd name="connsiteY27" fmla="*/ 448628 h 2162175"/>
                  <a:gd name="connsiteX28" fmla="*/ 182880 w 762000"/>
                  <a:gd name="connsiteY28" fmla="*/ 448628 h 2162175"/>
                  <a:gd name="connsiteX29" fmla="*/ 182880 w 762000"/>
                  <a:gd name="connsiteY29" fmla="*/ 271463 h 2162175"/>
                  <a:gd name="connsiteX30" fmla="*/ 580073 w 762000"/>
                  <a:gd name="connsiteY30" fmla="*/ 856297 h 2162175"/>
                  <a:gd name="connsiteX31" fmla="*/ 716280 w 762000"/>
                  <a:gd name="connsiteY31" fmla="*/ 856297 h 2162175"/>
                  <a:gd name="connsiteX32" fmla="*/ 716280 w 762000"/>
                  <a:gd name="connsiteY32" fmla="*/ 679133 h 2162175"/>
                  <a:gd name="connsiteX33" fmla="*/ 580073 w 762000"/>
                  <a:gd name="connsiteY33" fmla="*/ 679133 h 2162175"/>
                  <a:gd name="connsiteX34" fmla="*/ 580073 w 762000"/>
                  <a:gd name="connsiteY34" fmla="*/ 856297 h 2162175"/>
                  <a:gd name="connsiteX35" fmla="*/ 181927 w 762000"/>
                  <a:gd name="connsiteY35" fmla="*/ 857250 h 2162175"/>
                  <a:gd name="connsiteX36" fmla="*/ 181927 w 762000"/>
                  <a:gd name="connsiteY36" fmla="*/ 679133 h 2162175"/>
                  <a:gd name="connsiteX37" fmla="*/ 46673 w 762000"/>
                  <a:gd name="connsiteY37" fmla="*/ 679133 h 2162175"/>
                  <a:gd name="connsiteX38" fmla="*/ 46673 w 762000"/>
                  <a:gd name="connsiteY38" fmla="*/ 857250 h 2162175"/>
                  <a:gd name="connsiteX39" fmla="*/ 181927 w 762000"/>
                  <a:gd name="connsiteY39" fmla="*/ 857250 h 2162175"/>
                  <a:gd name="connsiteX40" fmla="*/ 401955 w 762000"/>
                  <a:gd name="connsiteY40" fmla="*/ 882015 h 2162175"/>
                  <a:gd name="connsiteX41" fmla="*/ 401955 w 762000"/>
                  <a:gd name="connsiteY41" fmla="*/ 1061085 h 2162175"/>
                  <a:gd name="connsiteX42" fmla="*/ 536257 w 762000"/>
                  <a:gd name="connsiteY42" fmla="*/ 1061085 h 2162175"/>
                  <a:gd name="connsiteX43" fmla="*/ 536257 w 762000"/>
                  <a:gd name="connsiteY43" fmla="*/ 882015 h 2162175"/>
                  <a:gd name="connsiteX44" fmla="*/ 401955 w 762000"/>
                  <a:gd name="connsiteY44" fmla="*/ 882015 h 2162175"/>
                  <a:gd name="connsiteX45" fmla="*/ 182880 w 762000"/>
                  <a:gd name="connsiteY45" fmla="*/ 883920 h 2162175"/>
                  <a:gd name="connsiteX46" fmla="*/ 47625 w 762000"/>
                  <a:gd name="connsiteY46" fmla="*/ 883920 h 2162175"/>
                  <a:gd name="connsiteX47" fmla="*/ 47625 w 762000"/>
                  <a:gd name="connsiteY47" fmla="*/ 1061085 h 2162175"/>
                  <a:gd name="connsiteX48" fmla="*/ 182880 w 762000"/>
                  <a:gd name="connsiteY48" fmla="*/ 1061085 h 2162175"/>
                  <a:gd name="connsiteX49" fmla="*/ 182880 w 762000"/>
                  <a:gd name="connsiteY49" fmla="*/ 883920 h 2162175"/>
                  <a:gd name="connsiteX50" fmla="*/ 46673 w 762000"/>
                  <a:gd name="connsiteY50" fmla="*/ 1086803 h 2162175"/>
                  <a:gd name="connsiteX51" fmla="*/ 46673 w 762000"/>
                  <a:gd name="connsiteY51" fmla="*/ 1263968 h 2162175"/>
                  <a:gd name="connsiteX52" fmla="*/ 181927 w 762000"/>
                  <a:gd name="connsiteY52" fmla="*/ 1263968 h 2162175"/>
                  <a:gd name="connsiteX53" fmla="*/ 181927 w 762000"/>
                  <a:gd name="connsiteY53" fmla="*/ 1086803 h 2162175"/>
                  <a:gd name="connsiteX54" fmla="*/ 46673 w 762000"/>
                  <a:gd name="connsiteY54" fmla="*/ 1086803 h 2162175"/>
                  <a:gd name="connsiteX55" fmla="*/ 45720 w 762000"/>
                  <a:gd name="connsiteY55" fmla="*/ 1669732 h 2162175"/>
                  <a:gd name="connsiteX56" fmla="*/ 182880 w 762000"/>
                  <a:gd name="connsiteY56" fmla="*/ 1669732 h 2162175"/>
                  <a:gd name="connsiteX57" fmla="*/ 182880 w 762000"/>
                  <a:gd name="connsiteY57" fmla="*/ 1496378 h 2162175"/>
                  <a:gd name="connsiteX58" fmla="*/ 45720 w 762000"/>
                  <a:gd name="connsiteY58" fmla="*/ 1496378 h 2162175"/>
                  <a:gd name="connsiteX59" fmla="*/ 45720 w 762000"/>
                  <a:gd name="connsiteY59" fmla="*/ 1669732 h 2162175"/>
                  <a:gd name="connsiteX60" fmla="*/ 46673 w 762000"/>
                  <a:gd name="connsiteY60" fmla="*/ 243840 h 2162175"/>
                  <a:gd name="connsiteX61" fmla="*/ 181927 w 762000"/>
                  <a:gd name="connsiteY61" fmla="*/ 243840 h 2162175"/>
                  <a:gd name="connsiteX62" fmla="*/ 181927 w 762000"/>
                  <a:gd name="connsiteY62" fmla="*/ 68580 h 2162175"/>
                  <a:gd name="connsiteX63" fmla="*/ 46673 w 762000"/>
                  <a:gd name="connsiteY63" fmla="*/ 68580 h 2162175"/>
                  <a:gd name="connsiteX64" fmla="*/ 46673 w 762000"/>
                  <a:gd name="connsiteY64" fmla="*/ 243840 h 2162175"/>
                  <a:gd name="connsiteX65" fmla="*/ 401002 w 762000"/>
                  <a:gd name="connsiteY65" fmla="*/ 652463 h 2162175"/>
                  <a:gd name="connsiteX66" fmla="*/ 537210 w 762000"/>
                  <a:gd name="connsiteY66" fmla="*/ 652463 h 2162175"/>
                  <a:gd name="connsiteX67" fmla="*/ 537210 w 762000"/>
                  <a:gd name="connsiteY67" fmla="*/ 476250 h 2162175"/>
                  <a:gd name="connsiteX68" fmla="*/ 401002 w 762000"/>
                  <a:gd name="connsiteY68" fmla="*/ 476250 h 2162175"/>
                  <a:gd name="connsiteX69" fmla="*/ 401002 w 762000"/>
                  <a:gd name="connsiteY69" fmla="*/ 652463 h 2162175"/>
                  <a:gd name="connsiteX70" fmla="*/ 581025 w 762000"/>
                  <a:gd name="connsiteY70" fmla="*/ 475297 h 2162175"/>
                  <a:gd name="connsiteX71" fmla="*/ 581025 w 762000"/>
                  <a:gd name="connsiteY71" fmla="*/ 650558 h 2162175"/>
                  <a:gd name="connsiteX72" fmla="*/ 717232 w 762000"/>
                  <a:gd name="connsiteY72" fmla="*/ 650558 h 2162175"/>
                  <a:gd name="connsiteX73" fmla="*/ 717232 w 762000"/>
                  <a:gd name="connsiteY73" fmla="*/ 475297 h 2162175"/>
                  <a:gd name="connsiteX74" fmla="*/ 581025 w 762000"/>
                  <a:gd name="connsiteY74" fmla="*/ 475297 h 2162175"/>
                  <a:gd name="connsiteX75" fmla="*/ 401955 w 762000"/>
                  <a:gd name="connsiteY75" fmla="*/ 1494473 h 2162175"/>
                  <a:gd name="connsiteX76" fmla="*/ 401955 w 762000"/>
                  <a:gd name="connsiteY76" fmla="*/ 1671638 h 2162175"/>
                  <a:gd name="connsiteX77" fmla="*/ 537210 w 762000"/>
                  <a:gd name="connsiteY77" fmla="*/ 1671638 h 2162175"/>
                  <a:gd name="connsiteX78" fmla="*/ 537210 w 762000"/>
                  <a:gd name="connsiteY78" fmla="*/ 1494473 h 2162175"/>
                  <a:gd name="connsiteX79" fmla="*/ 401955 w 762000"/>
                  <a:gd name="connsiteY79" fmla="*/ 1494473 h 2162175"/>
                  <a:gd name="connsiteX80" fmla="*/ 717232 w 762000"/>
                  <a:gd name="connsiteY80" fmla="*/ 68580 h 2162175"/>
                  <a:gd name="connsiteX81" fmla="*/ 581977 w 762000"/>
                  <a:gd name="connsiteY81" fmla="*/ 68580 h 2162175"/>
                  <a:gd name="connsiteX82" fmla="*/ 581977 w 762000"/>
                  <a:gd name="connsiteY82" fmla="*/ 242888 h 2162175"/>
                  <a:gd name="connsiteX83" fmla="*/ 717232 w 762000"/>
                  <a:gd name="connsiteY83" fmla="*/ 242888 h 2162175"/>
                  <a:gd name="connsiteX84" fmla="*/ 717232 w 762000"/>
                  <a:gd name="connsiteY84" fmla="*/ 68580 h 2162175"/>
                  <a:gd name="connsiteX85" fmla="*/ 581977 w 762000"/>
                  <a:gd name="connsiteY85" fmla="*/ 1086803 h 2162175"/>
                  <a:gd name="connsiteX86" fmla="*/ 581977 w 762000"/>
                  <a:gd name="connsiteY86" fmla="*/ 1262063 h 2162175"/>
                  <a:gd name="connsiteX87" fmla="*/ 717232 w 762000"/>
                  <a:gd name="connsiteY87" fmla="*/ 1262063 h 2162175"/>
                  <a:gd name="connsiteX88" fmla="*/ 717232 w 762000"/>
                  <a:gd name="connsiteY88" fmla="*/ 1086803 h 2162175"/>
                  <a:gd name="connsiteX89" fmla="*/ 581977 w 762000"/>
                  <a:gd name="connsiteY89" fmla="*/ 1086803 h 2162175"/>
                  <a:gd name="connsiteX90" fmla="*/ 717232 w 762000"/>
                  <a:gd name="connsiteY90" fmla="*/ 1061085 h 2162175"/>
                  <a:gd name="connsiteX91" fmla="*/ 717232 w 762000"/>
                  <a:gd name="connsiteY91" fmla="*/ 883920 h 2162175"/>
                  <a:gd name="connsiteX92" fmla="*/ 581025 w 762000"/>
                  <a:gd name="connsiteY92" fmla="*/ 883920 h 2162175"/>
                  <a:gd name="connsiteX93" fmla="*/ 581025 w 762000"/>
                  <a:gd name="connsiteY93" fmla="*/ 1061085 h 2162175"/>
                  <a:gd name="connsiteX94" fmla="*/ 717232 w 762000"/>
                  <a:gd name="connsiteY94" fmla="*/ 1061085 h 2162175"/>
                  <a:gd name="connsiteX95" fmla="*/ 225743 w 762000"/>
                  <a:gd name="connsiteY95" fmla="*/ 1287780 h 2162175"/>
                  <a:gd name="connsiteX96" fmla="*/ 225743 w 762000"/>
                  <a:gd name="connsiteY96" fmla="*/ 1468755 h 2162175"/>
                  <a:gd name="connsiteX97" fmla="*/ 359093 w 762000"/>
                  <a:gd name="connsiteY97" fmla="*/ 1468755 h 2162175"/>
                  <a:gd name="connsiteX98" fmla="*/ 359093 w 762000"/>
                  <a:gd name="connsiteY98" fmla="*/ 1287780 h 2162175"/>
                  <a:gd name="connsiteX99" fmla="*/ 225743 w 762000"/>
                  <a:gd name="connsiteY99" fmla="*/ 1287780 h 2162175"/>
                  <a:gd name="connsiteX100" fmla="*/ 359093 w 762000"/>
                  <a:gd name="connsiteY100" fmla="*/ 449580 h 2162175"/>
                  <a:gd name="connsiteX101" fmla="*/ 359093 w 762000"/>
                  <a:gd name="connsiteY101" fmla="*/ 270510 h 2162175"/>
                  <a:gd name="connsiteX102" fmla="*/ 224790 w 762000"/>
                  <a:gd name="connsiteY102" fmla="*/ 270510 h 2162175"/>
                  <a:gd name="connsiteX103" fmla="*/ 224790 w 762000"/>
                  <a:gd name="connsiteY103" fmla="*/ 449580 h 2162175"/>
                  <a:gd name="connsiteX104" fmla="*/ 359093 w 762000"/>
                  <a:gd name="connsiteY104" fmla="*/ 449580 h 2162175"/>
                  <a:gd name="connsiteX105" fmla="*/ 225743 w 762000"/>
                  <a:gd name="connsiteY105" fmla="*/ 882015 h 2162175"/>
                  <a:gd name="connsiteX106" fmla="*/ 225743 w 762000"/>
                  <a:gd name="connsiteY106" fmla="*/ 1062038 h 2162175"/>
                  <a:gd name="connsiteX107" fmla="*/ 359093 w 762000"/>
                  <a:gd name="connsiteY107" fmla="*/ 1062038 h 2162175"/>
                  <a:gd name="connsiteX108" fmla="*/ 359093 w 762000"/>
                  <a:gd name="connsiteY108" fmla="*/ 882015 h 2162175"/>
                  <a:gd name="connsiteX109" fmla="*/ 225743 w 762000"/>
                  <a:gd name="connsiteY109" fmla="*/ 882015 h 2162175"/>
                  <a:gd name="connsiteX110" fmla="*/ 224790 w 762000"/>
                  <a:gd name="connsiteY110" fmla="*/ 856297 h 2162175"/>
                  <a:gd name="connsiteX111" fmla="*/ 360045 w 762000"/>
                  <a:gd name="connsiteY111" fmla="*/ 856297 h 2162175"/>
                  <a:gd name="connsiteX112" fmla="*/ 360045 w 762000"/>
                  <a:gd name="connsiteY112" fmla="*/ 678180 h 2162175"/>
                  <a:gd name="connsiteX113" fmla="*/ 224790 w 762000"/>
                  <a:gd name="connsiteY113" fmla="*/ 678180 h 2162175"/>
                  <a:gd name="connsiteX114" fmla="*/ 224790 w 762000"/>
                  <a:gd name="connsiteY114" fmla="*/ 856297 h 2162175"/>
                  <a:gd name="connsiteX115" fmla="*/ 224790 w 762000"/>
                  <a:gd name="connsiteY115" fmla="*/ 1085850 h 2162175"/>
                  <a:gd name="connsiteX116" fmla="*/ 224790 w 762000"/>
                  <a:gd name="connsiteY116" fmla="*/ 1262063 h 2162175"/>
                  <a:gd name="connsiteX117" fmla="*/ 358140 w 762000"/>
                  <a:gd name="connsiteY117" fmla="*/ 1262063 h 2162175"/>
                  <a:gd name="connsiteX118" fmla="*/ 358140 w 762000"/>
                  <a:gd name="connsiteY118" fmla="*/ 1085850 h 2162175"/>
                  <a:gd name="connsiteX119" fmla="*/ 224790 w 762000"/>
                  <a:gd name="connsiteY119" fmla="*/ 1085850 h 2162175"/>
                  <a:gd name="connsiteX120" fmla="*/ 223838 w 762000"/>
                  <a:gd name="connsiteY120" fmla="*/ 1669732 h 2162175"/>
                  <a:gd name="connsiteX121" fmla="*/ 359093 w 762000"/>
                  <a:gd name="connsiteY121" fmla="*/ 1669732 h 2162175"/>
                  <a:gd name="connsiteX122" fmla="*/ 359093 w 762000"/>
                  <a:gd name="connsiteY122" fmla="*/ 1494473 h 2162175"/>
                  <a:gd name="connsiteX123" fmla="*/ 223838 w 762000"/>
                  <a:gd name="connsiteY123" fmla="*/ 1494473 h 2162175"/>
                  <a:gd name="connsiteX124" fmla="*/ 223838 w 762000"/>
                  <a:gd name="connsiteY124" fmla="*/ 1669732 h 2162175"/>
                  <a:gd name="connsiteX125" fmla="*/ 223838 w 762000"/>
                  <a:gd name="connsiteY125" fmla="*/ 651510 h 2162175"/>
                  <a:gd name="connsiteX126" fmla="*/ 359093 w 762000"/>
                  <a:gd name="connsiteY126" fmla="*/ 651510 h 2162175"/>
                  <a:gd name="connsiteX127" fmla="*/ 359093 w 762000"/>
                  <a:gd name="connsiteY127" fmla="*/ 475297 h 2162175"/>
                  <a:gd name="connsiteX128" fmla="*/ 223838 w 762000"/>
                  <a:gd name="connsiteY128" fmla="*/ 475297 h 2162175"/>
                  <a:gd name="connsiteX129" fmla="*/ 223838 w 762000"/>
                  <a:gd name="connsiteY129" fmla="*/ 651510 h 2162175"/>
                  <a:gd name="connsiteX130" fmla="*/ 223838 w 762000"/>
                  <a:gd name="connsiteY130" fmla="*/ 243840 h 2162175"/>
                  <a:gd name="connsiteX131" fmla="*/ 358140 w 762000"/>
                  <a:gd name="connsiteY131" fmla="*/ 243840 h 2162175"/>
                  <a:gd name="connsiteX132" fmla="*/ 358140 w 762000"/>
                  <a:gd name="connsiteY132" fmla="*/ 68580 h 2162175"/>
                  <a:gd name="connsiteX133" fmla="*/ 223838 w 762000"/>
                  <a:gd name="connsiteY133" fmla="*/ 68580 h 2162175"/>
                  <a:gd name="connsiteX134" fmla="*/ 223838 w 762000"/>
                  <a:gd name="connsiteY134" fmla="*/ 243840 h 216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62000" h="2162175">
                    <a:moveTo>
                      <a:pt x="765810" y="0"/>
                    </a:moveTo>
                    <a:cubicBezTo>
                      <a:pt x="765810" y="723900"/>
                      <a:pt x="765810" y="1443990"/>
                      <a:pt x="765810" y="2166938"/>
                    </a:cubicBezTo>
                    <a:cubicBezTo>
                      <a:pt x="510540" y="2166938"/>
                      <a:pt x="257175" y="2166938"/>
                      <a:pt x="0" y="2166938"/>
                    </a:cubicBezTo>
                    <a:cubicBezTo>
                      <a:pt x="0" y="1445895"/>
                      <a:pt x="0" y="724853"/>
                      <a:pt x="0" y="0"/>
                    </a:cubicBezTo>
                    <a:cubicBezTo>
                      <a:pt x="253365" y="0"/>
                      <a:pt x="508635" y="0"/>
                      <a:pt x="765810" y="0"/>
                    </a:cubicBezTo>
                    <a:close/>
                    <a:moveTo>
                      <a:pt x="181927" y="1468755"/>
                    </a:moveTo>
                    <a:cubicBezTo>
                      <a:pt x="181927" y="1405890"/>
                      <a:pt x="181927" y="1346835"/>
                      <a:pt x="181927" y="1289685"/>
                    </a:cubicBezTo>
                    <a:cubicBezTo>
                      <a:pt x="134302" y="1289685"/>
                      <a:pt x="90488" y="1289685"/>
                      <a:pt x="47625" y="1289685"/>
                    </a:cubicBezTo>
                    <a:cubicBezTo>
                      <a:pt x="47625" y="1350645"/>
                      <a:pt x="47625" y="1408748"/>
                      <a:pt x="47625" y="1468755"/>
                    </a:cubicBezTo>
                    <a:cubicBezTo>
                      <a:pt x="92393" y="1468755"/>
                      <a:pt x="135255" y="1468755"/>
                      <a:pt x="181927" y="1468755"/>
                    </a:cubicBezTo>
                    <a:close/>
                    <a:moveTo>
                      <a:pt x="716280" y="1469707"/>
                    </a:moveTo>
                    <a:cubicBezTo>
                      <a:pt x="716280" y="1406843"/>
                      <a:pt x="716280" y="1348740"/>
                      <a:pt x="716280" y="1288732"/>
                    </a:cubicBezTo>
                    <a:cubicBezTo>
                      <a:pt x="670560" y="1288732"/>
                      <a:pt x="626745" y="1288732"/>
                      <a:pt x="581025" y="1288732"/>
                    </a:cubicBezTo>
                    <a:cubicBezTo>
                      <a:pt x="581025" y="1349693"/>
                      <a:pt x="581025" y="1408748"/>
                      <a:pt x="581025" y="1469707"/>
                    </a:cubicBezTo>
                    <a:cubicBezTo>
                      <a:pt x="627698" y="1469707"/>
                      <a:pt x="669607" y="1469707"/>
                      <a:pt x="716280" y="1469707"/>
                    </a:cubicBezTo>
                    <a:close/>
                    <a:moveTo>
                      <a:pt x="400050" y="1468755"/>
                    </a:moveTo>
                    <a:cubicBezTo>
                      <a:pt x="447675" y="1468755"/>
                      <a:pt x="491490" y="1468755"/>
                      <a:pt x="536257" y="1468755"/>
                    </a:cubicBezTo>
                    <a:cubicBezTo>
                      <a:pt x="536257" y="1406843"/>
                      <a:pt x="536257" y="1347788"/>
                      <a:pt x="536257" y="1289685"/>
                    </a:cubicBezTo>
                    <a:cubicBezTo>
                      <a:pt x="488632" y="1289685"/>
                      <a:pt x="445770" y="1289685"/>
                      <a:pt x="400050" y="1289685"/>
                    </a:cubicBezTo>
                    <a:cubicBezTo>
                      <a:pt x="400050" y="1349693"/>
                      <a:pt x="400050" y="1406843"/>
                      <a:pt x="400050" y="1468755"/>
                    </a:cubicBezTo>
                    <a:close/>
                    <a:moveTo>
                      <a:pt x="537210" y="449580"/>
                    </a:moveTo>
                    <a:cubicBezTo>
                      <a:pt x="537210" y="388620"/>
                      <a:pt x="537210" y="331470"/>
                      <a:pt x="537210" y="271463"/>
                    </a:cubicBezTo>
                    <a:cubicBezTo>
                      <a:pt x="490538" y="271463"/>
                      <a:pt x="445770" y="271463"/>
                      <a:pt x="401002" y="271463"/>
                    </a:cubicBezTo>
                    <a:cubicBezTo>
                      <a:pt x="401002" y="332422"/>
                      <a:pt x="401002" y="390525"/>
                      <a:pt x="401002" y="449580"/>
                    </a:cubicBezTo>
                    <a:cubicBezTo>
                      <a:pt x="448627" y="449580"/>
                      <a:pt x="492443" y="449580"/>
                      <a:pt x="537210" y="449580"/>
                    </a:cubicBezTo>
                    <a:close/>
                    <a:moveTo>
                      <a:pt x="182880" y="271463"/>
                    </a:moveTo>
                    <a:cubicBezTo>
                      <a:pt x="136207" y="271463"/>
                      <a:pt x="91440" y="271463"/>
                      <a:pt x="47625" y="271463"/>
                    </a:cubicBezTo>
                    <a:cubicBezTo>
                      <a:pt x="47625" y="333375"/>
                      <a:pt x="47625" y="390525"/>
                      <a:pt x="47625" y="448628"/>
                    </a:cubicBezTo>
                    <a:cubicBezTo>
                      <a:pt x="94298" y="448628"/>
                      <a:pt x="138113" y="448628"/>
                      <a:pt x="182880" y="448628"/>
                    </a:cubicBezTo>
                    <a:cubicBezTo>
                      <a:pt x="182880" y="388620"/>
                      <a:pt x="182880" y="330517"/>
                      <a:pt x="182880" y="271463"/>
                    </a:cubicBezTo>
                    <a:close/>
                    <a:moveTo>
                      <a:pt x="580073" y="856297"/>
                    </a:moveTo>
                    <a:cubicBezTo>
                      <a:pt x="627698" y="856297"/>
                      <a:pt x="672465" y="856297"/>
                      <a:pt x="716280" y="856297"/>
                    </a:cubicBezTo>
                    <a:cubicBezTo>
                      <a:pt x="716280" y="794385"/>
                      <a:pt x="716280" y="737235"/>
                      <a:pt x="716280" y="679133"/>
                    </a:cubicBezTo>
                    <a:cubicBezTo>
                      <a:pt x="669607" y="679133"/>
                      <a:pt x="625793" y="679133"/>
                      <a:pt x="580073" y="679133"/>
                    </a:cubicBezTo>
                    <a:cubicBezTo>
                      <a:pt x="580073" y="738188"/>
                      <a:pt x="580073" y="794385"/>
                      <a:pt x="580073" y="856297"/>
                    </a:cubicBezTo>
                    <a:close/>
                    <a:moveTo>
                      <a:pt x="181927" y="857250"/>
                    </a:moveTo>
                    <a:cubicBezTo>
                      <a:pt x="181927" y="793433"/>
                      <a:pt x="181927" y="735330"/>
                      <a:pt x="181927" y="679133"/>
                    </a:cubicBezTo>
                    <a:cubicBezTo>
                      <a:pt x="134302" y="679133"/>
                      <a:pt x="90488" y="679133"/>
                      <a:pt x="46673" y="679133"/>
                    </a:cubicBezTo>
                    <a:cubicBezTo>
                      <a:pt x="46673" y="740093"/>
                      <a:pt x="46673" y="798195"/>
                      <a:pt x="46673" y="857250"/>
                    </a:cubicBezTo>
                    <a:cubicBezTo>
                      <a:pt x="93345" y="857250"/>
                      <a:pt x="137160" y="857250"/>
                      <a:pt x="181927" y="857250"/>
                    </a:cubicBezTo>
                    <a:close/>
                    <a:moveTo>
                      <a:pt x="401955" y="882015"/>
                    </a:moveTo>
                    <a:cubicBezTo>
                      <a:pt x="401955" y="942975"/>
                      <a:pt x="401955" y="1002030"/>
                      <a:pt x="401955" y="1061085"/>
                    </a:cubicBezTo>
                    <a:cubicBezTo>
                      <a:pt x="448627" y="1061085"/>
                      <a:pt x="492443" y="1061085"/>
                      <a:pt x="536257" y="1061085"/>
                    </a:cubicBezTo>
                    <a:cubicBezTo>
                      <a:pt x="536257" y="1000125"/>
                      <a:pt x="536257" y="941070"/>
                      <a:pt x="536257" y="882015"/>
                    </a:cubicBezTo>
                    <a:cubicBezTo>
                      <a:pt x="491490" y="882015"/>
                      <a:pt x="450532" y="882015"/>
                      <a:pt x="401955" y="882015"/>
                    </a:cubicBezTo>
                    <a:close/>
                    <a:moveTo>
                      <a:pt x="182880" y="883920"/>
                    </a:moveTo>
                    <a:cubicBezTo>
                      <a:pt x="134302" y="883920"/>
                      <a:pt x="91440" y="883920"/>
                      <a:pt x="47625" y="883920"/>
                    </a:cubicBezTo>
                    <a:cubicBezTo>
                      <a:pt x="47625" y="944880"/>
                      <a:pt x="47625" y="1002030"/>
                      <a:pt x="47625" y="1061085"/>
                    </a:cubicBezTo>
                    <a:cubicBezTo>
                      <a:pt x="94298" y="1061085"/>
                      <a:pt x="137160" y="1061085"/>
                      <a:pt x="182880" y="1061085"/>
                    </a:cubicBezTo>
                    <a:cubicBezTo>
                      <a:pt x="182880" y="1002030"/>
                      <a:pt x="182880" y="943928"/>
                      <a:pt x="182880" y="883920"/>
                    </a:cubicBezTo>
                    <a:close/>
                    <a:moveTo>
                      <a:pt x="46673" y="1086803"/>
                    </a:moveTo>
                    <a:cubicBezTo>
                      <a:pt x="46673" y="1148715"/>
                      <a:pt x="46673" y="1204913"/>
                      <a:pt x="46673" y="1263968"/>
                    </a:cubicBezTo>
                    <a:cubicBezTo>
                      <a:pt x="92393" y="1263968"/>
                      <a:pt x="136207" y="1263968"/>
                      <a:pt x="181927" y="1263968"/>
                    </a:cubicBezTo>
                    <a:cubicBezTo>
                      <a:pt x="181927" y="1203960"/>
                      <a:pt x="181927" y="1146810"/>
                      <a:pt x="181927" y="1086803"/>
                    </a:cubicBezTo>
                    <a:cubicBezTo>
                      <a:pt x="136207" y="1086803"/>
                      <a:pt x="93345" y="1086803"/>
                      <a:pt x="46673" y="1086803"/>
                    </a:cubicBezTo>
                    <a:close/>
                    <a:moveTo>
                      <a:pt x="45720" y="1669732"/>
                    </a:moveTo>
                    <a:cubicBezTo>
                      <a:pt x="92393" y="1669732"/>
                      <a:pt x="138113" y="1669732"/>
                      <a:pt x="182880" y="1669732"/>
                    </a:cubicBezTo>
                    <a:cubicBezTo>
                      <a:pt x="182880" y="1609725"/>
                      <a:pt x="182880" y="1553528"/>
                      <a:pt x="182880" y="1496378"/>
                    </a:cubicBezTo>
                    <a:cubicBezTo>
                      <a:pt x="135255" y="1496378"/>
                      <a:pt x="91440" y="1496378"/>
                      <a:pt x="45720" y="1496378"/>
                    </a:cubicBezTo>
                    <a:cubicBezTo>
                      <a:pt x="45720" y="1555432"/>
                      <a:pt x="45720" y="1610678"/>
                      <a:pt x="45720" y="1669732"/>
                    </a:cubicBezTo>
                    <a:close/>
                    <a:moveTo>
                      <a:pt x="46673" y="243840"/>
                    </a:moveTo>
                    <a:cubicBezTo>
                      <a:pt x="94298" y="243840"/>
                      <a:pt x="137160" y="243840"/>
                      <a:pt x="181927" y="243840"/>
                    </a:cubicBezTo>
                    <a:cubicBezTo>
                      <a:pt x="181927" y="183833"/>
                      <a:pt x="181927" y="125730"/>
                      <a:pt x="181927" y="68580"/>
                    </a:cubicBezTo>
                    <a:cubicBezTo>
                      <a:pt x="135255" y="68580"/>
                      <a:pt x="91440" y="68580"/>
                      <a:pt x="46673" y="68580"/>
                    </a:cubicBezTo>
                    <a:cubicBezTo>
                      <a:pt x="46673" y="126683"/>
                      <a:pt x="46673" y="183833"/>
                      <a:pt x="46673" y="243840"/>
                    </a:cubicBezTo>
                    <a:close/>
                    <a:moveTo>
                      <a:pt x="401002" y="652463"/>
                    </a:moveTo>
                    <a:cubicBezTo>
                      <a:pt x="448627" y="652463"/>
                      <a:pt x="492443" y="652463"/>
                      <a:pt x="537210" y="652463"/>
                    </a:cubicBezTo>
                    <a:cubicBezTo>
                      <a:pt x="537210" y="592455"/>
                      <a:pt x="537210" y="534353"/>
                      <a:pt x="537210" y="476250"/>
                    </a:cubicBezTo>
                    <a:cubicBezTo>
                      <a:pt x="490538" y="476250"/>
                      <a:pt x="446723" y="476250"/>
                      <a:pt x="401002" y="476250"/>
                    </a:cubicBezTo>
                    <a:cubicBezTo>
                      <a:pt x="401002" y="535305"/>
                      <a:pt x="401002" y="591503"/>
                      <a:pt x="401002" y="652463"/>
                    </a:cubicBezTo>
                    <a:close/>
                    <a:moveTo>
                      <a:pt x="581025" y="475297"/>
                    </a:moveTo>
                    <a:cubicBezTo>
                      <a:pt x="581025" y="535305"/>
                      <a:pt x="581025" y="592455"/>
                      <a:pt x="581025" y="650558"/>
                    </a:cubicBezTo>
                    <a:cubicBezTo>
                      <a:pt x="628650" y="650558"/>
                      <a:pt x="673418" y="650558"/>
                      <a:pt x="717232" y="650558"/>
                    </a:cubicBezTo>
                    <a:cubicBezTo>
                      <a:pt x="717232" y="590550"/>
                      <a:pt x="717232" y="533400"/>
                      <a:pt x="717232" y="475297"/>
                    </a:cubicBezTo>
                    <a:cubicBezTo>
                      <a:pt x="670560" y="475297"/>
                      <a:pt x="626745" y="475297"/>
                      <a:pt x="581025" y="475297"/>
                    </a:cubicBezTo>
                    <a:close/>
                    <a:moveTo>
                      <a:pt x="401955" y="1494473"/>
                    </a:moveTo>
                    <a:cubicBezTo>
                      <a:pt x="401955" y="1555432"/>
                      <a:pt x="401955" y="1613535"/>
                      <a:pt x="401955" y="1671638"/>
                    </a:cubicBezTo>
                    <a:cubicBezTo>
                      <a:pt x="448627" y="1671638"/>
                      <a:pt x="492443" y="1671638"/>
                      <a:pt x="537210" y="1671638"/>
                    </a:cubicBezTo>
                    <a:cubicBezTo>
                      <a:pt x="537210" y="1611630"/>
                      <a:pt x="537210" y="1553528"/>
                      <a:pt x="537210" y="1494473"/>
                    </a:cubicBezTo>
                    <a:cubicBezTo>
                      <a:pt x="491490" y="1494473"/>
                      <a:pt x="448627" y="1494473"/>
                      <a:pt x="401955" y="1494473"/>
                    </a:cubicBezTo>
                    <a:close/>
                    <a:moveTo>
                      <a:pt x="717232" y="68580"/>
                    </a:moveTo>
                    <a:cubicBezTo>
                      <a:pt x="668655" y="68580"/>
                      <a:pt x="624840" y="68580"/>
                      <a:pt x="581977" y="68580"/>
                    </a:cubicBezTo>
                    <a:cubicBezTo>
                      <a:pt x="581977" y="129540"/>
                      <a:pt x="581977" y="186690"/>
                      <a:pt x="581977" y="242888"/>
                    </a:cubicBezTo>
                    <a:cubicBezTo>
                      <a:pt x="628650" y="242888"/>
                      <a:pt x="672465" y="242888"/>
                      <a:pt x="717232" y="242888"/>
                    </a:cubicBezTo>
                    <a:cubicBezTo>
                      <a:pt x="717232" y="183833"/>
                      <a:pt x="717232" y="127635"/>
                      <a:pt x="717232" y="68580"/>
                    </a:cubicBezTo>
                    <a:close/>
                    <a:moveTo>
                      <a:pt x="581977" y="1086803"/>
                    </a:moveTo>
                    <a:cubicBezTo>
                      <a:pt x="581977" y="1148715"/>
                      <a:pt x="581977" y="1205865"/>
                      <a:pt x="581977" y="1262063"/>
                    </a:cubicBezTo>
                    <a:cubicBezTo>
                      <a:pt x="629602" y="1262063"/>
                      <a:pt x="673418" y="1262063"/>
                      <a:pt x="717232" y="1262063"/>
                    </a:cubicBezTo>
                    <a:cubicBezTo>
                      <a:pt x="717232" y="1202055"/>
                      <a:pt x="717232" y="1145857"/>
                      <a:pt x="717232" y="1086803"/>
                    </a:cubicBezTo>
                    <a:cubicBezTo>
                      <a:pt x="671513" y="1086803"/>
                      <a:pt x="627698" y="1086803"/>
                      <a:pt x="581977" y="1086803"/>
                    </a:cubicBezTo>
                    <a:close/>
                    <a:moveTo>
                      <a:pt x="717232" y="1061085"/>
                    </a:moveTo>
                    <a:cubicBezTo>
                      <a:pt x="717232" y="1001078"/>
                      <a:pt x="717232" y="943928"/>
                      <a:pt x="717232" y="883920"/>
                    </a:cubicBezTo>
                    <a:cubicBezTo>
                      <a:pt x="670560" y="883920"/>
                      <a:pt x="625793" y="883920"/>
                      <a:pt x="581025" y="883920"/>
                    </a:cubicBezTo>
                    <a:cubicBezTo>
                      <a:pt x="581025" y="944880"/>
                      <a:pt x="581025" y="1002982"/>
                      <a:pt x="581025" y="1061085"/>
                    </a:cubicBezTo>
                    <a:cubicBezTo>
                      <a:pt x="627698" y="1061085"/>
                      <a:pt x="671513" y="1061085"/>
                      <a:pt x="717232" y="1061085"/>
                    </a:cubicBezTo>
                    <a:close/>
                    <a:moveTo>
                      <a:pt x="225743" y="1287780"/>
                    </a:moveTo>
                    <a:cubicBezTo>
                      <a:pt x="225743" y="1350645"/>
                      <a:pt x="225743" y="1409700"/>
                      <a:pt x="225743" y="1468755"/>
                    </a:cubicBezTo>
                    <a:cubicBezTo>
                      <a:pt x="271463" y="1468755"/>
                      <a:pt x="313373" y="1468755"/>
                      <a:pt x="359093" y="1468755"/>
                    </a:cubicBezTo>
                    <a:cubicBezTo>
                      <a:pt x="359093" y="1407795"/>
                      <a:pt x="359093" y="1348740"/>
                      <a:pt x="359093" y="1287780"/>
                    </a:cubicBezTo>
                    <a:cubicBezTo>
                      <a:pt x="313373" y="1287780"/>
                      <a:pt x="271463" y="1287780"/>
                      <a:pt x="225743" y="1287780"/>
                    </a:cubicBezTo>
                    <a:close/>
                    <a:moveTo>
                      <a:pt x="359093" y="449580"/>
                    </a:moveTo>
                    <a:cubicBezTo>
                      <a:pt x="359093" y="388620"/>
                      <a:pt x="359093" y="330517"/>
                      <a:pt x="359093" y="270510"/>
                    </a:cubicBezTo>
                    <a:cubicBezTo>
                      <a:pt x="312420" y="270510"/>
                      <a:pt x="269557" y="270510"/>
                      <a:pt x="224790" y="270510"/>
                    </a:cubicBezTo>
                    <a:cubicBezTo>
                      <a:pt x="224790" y="331470"/>
                      <a:pt x="224790" y="389572"/>
                      <a:pt x="224790" y="449580"/>
                    </a:cubicBezTo>
                    <a:cubicBezTo>
                      <a:pt x="269557" y="449580"/>
                      <a:pt x="311468" y="449580"/>
                      <a:pt x="359093" y="449580"/>
                    </a:cubicBezTo>
                    <a:close/>
                    <a:moveTo>
                      <a:pt x="225743" y="882015"/>
                    </a:moveTo>
                    <a:cubicBezTo>
                      <a:pt x="225743" y="943928"/>
                      <a:pt x="225743" y="1002982"/>
                      <a:pt x="225743" y="1062038"/>
                    </a:cubicBezTo>
                    <a:cubicBezTo>
                      <a:pt x="272415" y="1062038"/>
                      <a:pt x="314325" y="1062038"/>
                      <a:pt x="359093" y="1062038"/>
                    </a:cubicBezTo>
                    <a:cubicBezTo>
                      <a:pt x="359093" y="1001078"/>
                      <a:pt x="359093" y="942022"/>
                      <a:pt x="359093" y="882015"/>
                    </a:cubicBezTo>
                    <a:cubicBezTo>
                      <a:pt x="314325" y="882015"/>
                      <a:pt x="271463" y="882015"/>
                      <a:pt x="225743" y="882015"/>
                    </a:cubicBezTo>
                    <a:close/>
                    <a:moveTo>
                      <a:pt x="224790" y="856297"/>
                    </a:moveTo>
                    <a:cubicBezTo>
                      <a:pt x="271463" y="856297"/>
                      <a:pt x="315277" y="856297"/>
                      <a:pt x="360045" y="856297"/>
                    </a:cubicBezTo>
                    <a:cubicBezTo>
                      <a:pt x="360045" y="795338"/>
                      <a:pt x="360045" y="738188"/>
                      <a:pt x="360045" y="678180"/>
                    </a:cubicBezTo>
                    <a:cubicBezTo>
                      <a:pt x="314325" y="678180"/>
                      <a:pt x="271463" y="678180"/>
                      <a:pt x="224790" y="678180"/>
                    </a:cubicBezTo>
                    <a:cubicBezTo>
                      <a:pt x="224790" y="738188"/>
                      <a:pt x="224790" y="795338"/>
                      <a:pt x="224790" y="856297"/>
                    </a:cubicBezTo>
                    <a:close/>
                    <a:moveTo>
                      <a:pt x="224790" y="1085850"/>
                    </a:moveTo>
                    <a:cubicBezTo>
                      <a:pt x="224790" y="1147763"/>
                      <a:pt x="224790" y="1204913"/>
                      <a:pt x="224790" y="1262063"/>
                    </a:cubicBezTo>
                    <a:cubicBezTo>
                      <a:pt x="271463" y="1262063"/>
                      <a:pt x="315277" y="1262063"/>
                      <a:pt x="358140" y="1262063"/>
                    </a:cubicBezTo>
                    <a:cubicBezTo>
                      <a:pt x="358140" y="1202055"/>
                      <a:pt x="358140" y="1143953"/>
                      <a:pt x="358140" y="1085850"/>
                    </a:cubicBezTo>
                    <a:cubicBezTo>
                      <a:pt x="312420" y="1085850"/>
                      <a:pt x="270510" y="1085850"/>
                      <a:pt x="224790" y="1085850"/>
                    </a:cubicBezTo>
                    <a:close/>
                    <a:moveTo>
                      <a:pt x="223838" y="1669732"/>
                    </a:moveTo>
                    <a:cubicBezTo>
                      <a:pt x="269557" y="1669732"/>
                      <a:pt x="314325" y="1669732"/>
                      <a:pt x="359093" y="1669732"/>
                    </a:cubicBezTo>
                    <a:cubicBezTo>
                      <a:pt x="359093" y="1609725"/>
                      <a:pt x="359093" y="1551623"/>
                      <a:pt x="359093" y="1494473"/>
                    </a:cubicBezTo>
                    <a:cubicBezTo>
                      <a:pt x="312420" y="1494473"/>
                      <a:pt x="268605" y="1494473"/>
                      <a:pt x="223838" y="1494473"/>
                    </a:cubicBezTo>
                    <a:cubicBezTo>
                      <a:pt x="223838" y="1554480"/>
                      <a:pt x="223838" y="1610678"/>
                      <a:pt x="223838" y="1669732"/>
                    </a:cubicBezTo>
                    <a:close/>
                    <a:moveTo>
                      <a:pt x="223838" y="651510"/>
                    </a:moveTo>
                    <a:cubicBezTo>
                      <a:pt x="271463" y="651510"/>
                      <a:pt x="315277" y="651510"/>
                      <a:pt x="359093" y="651510"/>
                    </a:cubicBezTo>
                    <a:cubicBezTo>
                      <a:pt x="359093" y="591503"/>
                      <a:pt x="359093" y="534353"/>
                      <a:pt x="359093" y="475297"/>
                    </a:cubicBezTo>
                    <a:cubicBezTo>
                      <a:pt x="312420" y="475297"/>
                      <a:pt x="268605" y="475297"/>
                      <a:pt x="223838" y="475297"/>
                    </a:cubicBezTo>
                    <a:cubicBezTo>
                      <a:pt x="223838" y="535305"/>
                      <a:pt x="223838" y="591503"/>
                      <a:pt x="223838" y="651510"/>
                    </a:cubicBezTo>
                    <a:close/>
                    <a:moveTo>
                      <a:pt x="223838" y="243840"/>
                    </a:moveTo>
                    <a:cubicBezTo>
                      <a:pt x="271463" y="243840"/>
                      <a:pt x="314325" y="243840"/>
                      <a:pt x="358140" y="243840"/>
                    </a:cubicBezTo>
                    <a:cubicBezTo>
                      <a:pt x="358140" y="183833"/>
                      <a:pt x="358140" y="126683"/>
                      <a:pt x="358140" y="68580"/>
                    </a:cubicBezTo>
                    <a:cubicBezTo>
                      <a:pt x="311468" y="68580"/>
                      <a:pt x="267652" y="68580"/>
                      <a:pt x="223838" y="68580"/>
                    </a:cubicBezTo>
                    <a:cubicBezTo>
                      <a:pt x="223838" y="128588"/>
                      <a:pt x="223838" y="185738"/>
                      <a:pt x="223838" y="243840"/>
                    </a:cubicBezTo>
                    <a:close/>
                  </a:path>
                </a:pathLst>
              </a:custGeom>
              <a:grpFill/>
              <a:ln w="9525" cap="flat">
                <a:noFill/>
                <a:prstDash val="solid"/>
                <a:miter/>
              </a:ln>
            </p:spPr>
            <p:txBody>
              <a:bodyPr rtlCol="0" anchor="ctr"/>
              <a:lstStyle/>
              <a:p>
                <a:endParaRPr lang="en-US" sz="1463"/>
              </a:p>
            </p:txBody>
          </p:sp>
          <p:sp>
            <p:nvSpPr>
              <p:cNvPr id="142" name="Freeform: Shape 141">
                <a:extLst>
                  <a:ext uri="{FF2B5EF4-FFF2-40B4-BE49-F238E27FC236}">
                    <a16:creationId xmlns:a16="http://schemas.microsoft.com/office/drawing/2014/main" id="{C7515664-104D-4A01-BC4F-5FBEFA63E4DC}"/>
                  </a:ext>
                </a:extLst>
              </p:cNvPr>
              <p:cNvSpPr/>
              <p:nvPr/>
            </p:nvSpPr>
            <p:spPr>
              <a:xfrm>
                <a:off x="8182689" y="2589848"/>
                <a:ext cx="771525" cy="495300"/>
              </a:xfrm>
              <a:custGeom>
                <a:avLst/>
                <a:gdLst>
                  <a:gd name="connsiteX0" fmla="*/ 238 w 771525"/>
                  <a:gd name="connsiteY0" fmla="*/ 496253 h 495300"/>
                  <a:gd name="connsiteX1" fmla="*/ 1191 w 771525"/>
                  <a:gd name="connsiteY1" fmla="*/ 94298 h 495300"/>
                  <a:gd name="connsiteX2" fmla="*/ 28813 w 771525"/>
                  <a:gd name="connsiteY2" fmla="*/ 60007 h 495300"/>
                  <a:gd name="connsiteX3" fmla="*/ 741283 w 771525"/>
                  <a:gd name="connsiteY3" fmla="*/ 60007 h 495300"/>
                  <a:gd name="connsiteX4" fmla="*/ 770811 w 771525"/>
                  <a:gd name="connsiteY4" fmla="*/ 97155 h 495300"/>
                  <a:gd name="connsiteX5" fmla="*/ 771763 w 771525"/>
                  <a:gd name="connsiteY5" fmla="*/ 495300 h 495300"/>
                  <a:gd name="connsiteX6" fmla="*/ 238 w 771525"/>
                  <a:gd name="connsiteY6" fmla="*/ 496253 h 495300"/>
                  <a:gd name="connsiteX7" fmla="*/ 231696 w 771525"/>
                  <a:gd name="connsiteY7" fmla="*/ 481965 h 495300"/>
                  <a:gd name="connsiteX8" fmla="*/ 538401 w 771525"/>
                  <a:gd name="connsiteY8" fmla="*/ 481965 h 495300"/>
                  <a:gd name="connsiteX9" fmla="*/ 538401 w 771525"/>
                  <a:gd name="connsiteY9" fmla="*/ 214312 h 495300"/>
                  <a:gd name="connsiteX10" fmla="*/ 231696 w 771525"/>
                  <a:gd name="connsiteY10" fmla="*/ 214312 h 495300"/>
                  <a:gd name="connsiteX11" fmla="*/ 231696 w 771525"/>
                  <a:gd name="connsiteY11" fmla="*/ 481965 h 495300"/>
                  <a:gd name="connsiteX12" fmla="*/ 740331 w 771525"/>
                  <a:gd name="connsiteY12" fmla="*/ 481965 h 495300"/>
                  <a:gd name="connsiteX13" fmla="*/ 740331 w 771525"/>
                  <a:gd name="connsiteY13" fmla="*/ 257175 h 495300"/>
                  <a:gd name="connsiteX14" fmla="*/ 566976 w 771525"/>
                  <a:gd name="connsiteY14" fmla="*/ 218123 h 495300"/>
                  <a:gd name="connsiteX15" fmla="*/ 566976 w 771525"/>
                  <a:gd name="connsiteY15" fmla="*/ 481965 h 495300"/>
                  <a:gd name="connsiteX16" fmla="*/ 740331 w 771525"/>
                  <a:gd name="connsiteY16" fmla="*/ 481965 h 495300"/>
                  <a:gd name="connsiteX17" fmla="*/ 203121 w 771525"/>
                  <a:gd name="connsiteY17" fmla="*/ 218123 h 495300"/>
                  <a:gd name="connsiteX18" fmla="*/ 45006 w 771525"/>
                  <a:gd name="connsiteY18" fmla="*/ 255270 h 495300"/>
                  <a:gd name="connsiteX19" fmla="*/ 29766 w 771525"/>
                  <a:gd name="connsiteY19" fmla="*/ 283845 h 495300"/>
                  <a:gd name="connsiteX20" fmla="*/ 28813 w 771525"/>
                  <a:gd name="connsiteY20" fmla="*/ 481012 h 495300"/>
                  <a:gd name="connsiteX21" fmla="*/ 203121 w 771525"/>
                  <a:gd name="connsiteY21" fmla="*/ 481012 h 495300"/>
                  <a:gd name="connsiteX22" fmla="*/ 203121 w 771525"/>
                  <a:gd name="connsiteY22" fmla="*/ 218123 h 495300"/>
                  <a:gd name="connsiteX23" fmla="*/ 231696 w 771525"/>
                  <a:gd name="connsiteY23" fmla="*/ 190500 h 495300"/>
                  <a:gd name="connsiteX24" fmla="*/ 538401 w 771525"/>
                  <a:gd name="connsiteY24" fmla="*/ 190500 h 495300"/>
                  <a:gd name="connsiteX25" fmla="*/ 538401 w 771525"/>
                  <a:gd name="connsiteY25" fmla="*/ 101917 h 495300"/>
                  <a:gd name="connsiteX26" fmla="*/ 231696 w 771525"/>
                  <a:gd name="connsiteY26" fmla="*/ 101917 h 495300"/>
                  <a:gd name="connsiteX27" fmla="*/ 231696 w 771525"/>
                  <a:gd name="connsiteY27" fmla="*/ 190500 h 495300"/>
                  <a:gd name="connsiteX28" fmla="*/ 751761 w 771525"/>
                  <a:gd name="connsiteY28" fmla="*/ 240030 h 495300"/>
                  <a:gd name="connsiteX29" fmla="*/ 724138 w 771525"/>
                  <a:gd name="connsiteY29" fmla="*/ 153352 h 495300"/>
                  <a:gd name="connsiteX30" fmla="*/ 566976 w 771525"/>
                  <a:gd name="connsiteY30" fmla="*/ 108585 h 495300"/>
                  <a:gd name="connsiteX31" fmla="*/ 566976 w 771525"/>
                  <a:gd name="connsiteY31" fmla="*/ 199073 h 495300"/>
                  <a:gd name="connsiteX32" fmla="*/ 751761 w 771525"/>
                  <a:gd name="connsiteY32" fmla="*/ 240030 h 495300"/>
                  <a:gd name="connsiteX33" fmla="*/ 202168 w 771525"/>
                  <a:gd name="connsiteY33" fmla="*/ 110490 h 495300"/>
                  <a:gd name="connsiteX34" fmla="*/ 98346 w 771525"/>
                  <a:gd name="connsiteY34" fmla="*/ 133350 h 495300"/>
                  <a:gd name="connsiteX35" fmla="*/ 33575 w 771525"/>
                  <a:gd name="connsiteY35" fmla="*/ 237173 h 495300"/>
                  <a:gd name="connsiteX36" fmla="*/ 202168 w 771525"/>
                  <a:gd name="connsiteY36" fmla="*/ 200025 h 495300"/>
                  <a:gd name="connsiteX37" fmla="*/ 202168 w 771525"/>
                  <a:gd name="connsiteY37" fmla="*/ 11049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1525" h="495300">
                    <a:moveTo>
                      <a:pt x="238" y="496253"/>
                    </a:moveTo>
                    <a:cubicBezTo>
                      <a:pt x="238" y="360045"/>
                      <a:pt x="-714" y="227648"/>
                      <a:pt x="1191" y="94298"/>
                    </a:cubicBezTo>
                    <a:cubicBezTo>
                      <a:pt x="1191" y="82867"/>
                      <a:pt x="16431" y="64770"/>
                      <a:pt x="28813" y="60007"/>
                    </a:cubicBezTo>
                    <a:cubicBezTo>
                      <a:pt x="265986" y="-20002"/>
                      <a:pt x="504111" y="-20002"/>
                      <a:pt x="741283" y="60007"/>
                    </a:cubicBezTo>
                    <a:cubicBezTo>
                      <a:pt x="754618" y="64770"/>
                      <a:pt x="769858" y="84773"/>
                      <a:pt x="770811" y="97155"/>
                    </a:cubicBezTo>
                    <a:cubicBezTo>
                      <a:pt x="772716" y="228600"/>
                      <a:pt x="771763" y="360045"/>
                      <a:pt x="771763" y="495300"/>
                    </a:cubicBezTo>
                    <a:cubicBezTo>
                      <a:pt x="515541" y="496253"/>
                      <a:pt x="261223" y="496253"/>
                      <a:pt x="238" y="496253"/>
                    </a:cubicBezTo>
                    <a:close/>
                    <a:moveTo>
                      <a:pt x="231696" y="481965"/>
                    </a:moveTo>
                    <a:cubicBezTo>
                      <a:pt x="336471" y="481965"/>
                      <a:pt x="437436" y="481965"/>
                      <a:pt x="538401" y="481965"/>
                    </a:cubicBezTo>
                    <a:cubicBezTo>
                      <a:pt x="538401" y="392430"/>
                      <a:pt x="538401" y="305753"/>
                      <a:pt x="538401" y="214312"/>
                    </a:cubicBezTo>
                    <a:cubicBezTo>
                      <a:pt x="434578" y="214312"/>
                      <a:pt x="333613" y="214312"/>
                      <a:pt x="231696" y="214312"/>
                    </a:cubicBezTo>
                    <a:cubicBezTo>
                      <a:pt x="231696" y="307657"/>
                      <a:pt x="231696" y="392430"/>
                      <a:pt x="231696" y="481965"/>
                    </a:cubicBezTo>
                    <a:close/>
                    <a:moveTo>
                      <a:pt x="740331" y="481965"/>
                    </a:moveTo>
                    <a:cubicBezTo>
                      <a:pt x="740331" y="404812"/>
                      <a:pt x="740331" y="332423"/>
                      <a:pt x="740331" y="257175"/>
                    </a:cubicBezTo>
                    <a:cubicBezTo>
                      <a:pt x="682228" y="243840"/>
                      <a:pt x="626031" y="231457"/>
                      <a:pt x="566976" y="218123"/>
                    </a:cubicBezTo>
                    <a:cubicBezTo>
                      <a:pt x="566976" y="309562"/>
                      <a:pt x="566976" y="394335"/>
                      <a:pt x="566976" y="481965"/>
                    </a:cubicBezTo>
                    <a:cubicBezTo>
                      <a:pt x="625078" y="481965"/>
                      <a:pt x="681276" y="481965"/>
                      <a:pt x="740331" y="481965"/>
                    </a:cubicBezTo>
                    <a:close/>
                    <a:moveTo>
                      <a:pt x="203121" y="218123"/>
                    </a:moveTo>
                    <a:cubicBezTo>
                      <a:pt x="147876" y="230505"/>
                      <a:pt x="96441" y="240982"/>
                      <a:pt x="45006" y="255270"/>
                    </a:cubicBezTo>
                    <a:cubicBezTo>
                      <a:pt x="37386" y="257175"/>
                      <a:pt x="29766" y="274320"/>
                      <a:pt x="29766" y="283845"/>
                    </a:cubicBezTo>
                    <a:cubicBezTo>
                      <a:pt x="28813" y="348615"/>
                      <a:pt x="28813" y="413385"/>
                      <a:pt x="28813" y="481012"/>
                    </a:cubicBezTo>
                    <a:cubicBezTo>
                      <a:pt x="88821" y="481012"/>
                      <a:pt x="145018" y="481012"/>
                      <a:pt x="203121" y="481012"/>
                    </a:cubicBezTo>
                    <a:cubicBezTo>
                      <a:pt x="203121" y="395287"/>
                      <a:pt x="203121" y="310515"/>
                      <a:pt x="203121" y="218123"/>
                    </a:cubicBezTo>
                    <a:close/>
                    <a:moveTo>
                      <a:pt x="231696" y="190500"/>
                    </a:moveTo>
                    <a:cubicBezTo>
                      <a:pt x="336471" y="190500"/>
                      <a:pt x="436483" y="190500"/>
                      <a:pt x="538401" y="190500"/>
                    </a:cubicBezTo>
                    <a:cubicBezTo>
                      <a:pt x="538401" y="162877"/>
                      <a:pt x="538401" y="136207"/>
                      <a:pt x="538401" y="101917"/>
                    </a:cubicBezTo>
                    <a:cubicBezTo>
                      <a:pt x="435531" y="101917"/>
                      <a:pt x="333613" y="101917"/>
                      <a:pt x="231696" y="101917"/>
                    </a:cubicBezTo>
                    <a:cubicBezTo>
                      <a:pt x="231696" y="136207"/>
                      <a:pt x="231696" y="162877"/>
                      <a:pt x="231696" y="190500"/>
                    </a:cubicBezTo>
                    <a:close/>
                    <a:moveTo>
                      <a:pt x="751761" y="240030"/>
                    </a:moveTo>
                    <a:cubicBezTo>
                      <a:pt x="741283" y="205740"/>
                      <a:pt x="741283" y="160973"/>
                      <a:pt x="724138" y="153352"/>
                    </a:cubicBezTo>
                    <a:cubicBezTo>
                      <a:pt x="676513" y="130492"/>
                      <a:pt x="621268" y="122873"/>
                      <a:pt x="566976" y="108585"/>
                    </a:cubicBezTo>
                    <a:cubicBezTo>
                      <a:pt x="566976" y="144780"/>
                      <a:pt x="566976" y="172402"/>
                      <a:pt x="566976" y="199073"/>
                    </a:cubicBezTo>
                    <a:cubicBezTo>
                      <a:pt x="626031" y="211455"/>
                      <a:pt x="681276" y="223837"/>
                      <a:pt x="751761" y="240030"/>
                    </a:cubicBezTo>
                    <a:close/>
                    <a:moveTo>
                      <a:pt x="202168" y="110490"/>
                    </a:moveTo>
                    <a:cubicBezTo>
                      <a:pt x="165021" y="118110"/>
                      <a:pt x="130731" y="124777"/>
                      <a:pt x="98346" y="133350"/>
                    </a:cubicBezTo>
                    <a:cubicBezTo>
                      <a:pt x="22146" y="153352"/>
                      <a:pt x="21193" y="157163"/>
                      <a:pt x="33575" y="237173"/>
                    </a:cubicBezTo>
                    <a:cubicBezTo>
                      <a:pt x="89773" y="224790"/>
                      <a:pt x="145971" y="212407"/>
                      <a:pt x="202168" y="200025"/>
                    </a:cubicBezTo>
                    <a:cubicBezTo>
                      <a:pt x="202168" y="168592"/>
                      <a:pt x="202168" y="140970"/>
                      <a:pt x="202168" y="110490"/>
                    </a:cubicBezTo>
                    <a:close/>
                  </a:path>
                </a:pathLst>
              </a:custGeom>
              <a:grpFill/>
              <a:ln w="9525" cap="flat">
                <a:noFill/>
                <a:prstDash val="solid"/>
                <a:miter/>
              </a:ln>
            </p:spPr>
            <p:txBody>
              <a:bodyPr rtlCol="0" anchor="ctr"/>
              <a:lstStyle/>
              <a:p>
                <a:endParaRPr lang="en-US" sz="1463"/>
              </a:p>
            </p:txBody>
          </p:sp>
        </p:grpSp>
        <p:grpSp>
          <p:nvGrpSpPr>
            <p:cNvPr id="143" name="Group 142">
              <a:extLst>
                <a:ext uri="{FF2B5EF4-FFF2-40B4-BE49-F238E27FC236}">
                  <a16:creationId xmlns:a16="http://schemas.microsoft.com/office/drawing/2014/main" id="{83B03AB0-13EC-4A96-9BAF-B65BA53AB815}"/>
                </a:ext>
              </a:extLst>
            </p:cNvPr>
            <p:cNvGrpSpPr/>
            <p:nvPr/>
          </p:nvGrpSpPr>
          <p:grpSpPr>
            <a:xfrm>
              <a:off x="2154382" y="5398681"/>
              <a:ext cx="173438" cy="1076014"/>
              <a:chOff x="6536055" y="2275523"/>
              <a:chExt cx="476250" cy="2954655"/>
            </a:xfrm>
            <a:solidFill>
              <a:schemeClr val="accent4"/>
            </a:solidFill>
          </p:grpSpPr>
          <p:sp>
            <p:nvSpPr>
              <p:cNvPr id="144" name="Freeform: Shape 143">
                <a:extLst>
                  <a:ext uri="{FF2B5EF4-FFF2-40B4-BE49-F238E27FC236}">
                    <a16:creationId xmlns:a16="http://schemas.microsoft.com/office/drawing/2014/main" id="{9D1F0AAE-0D9C-49B2-A4ED-BB467E7033A2}"/>
                  </a:ext>
                </a:extLst>
              </p:cNvPr>
              <p:cNvSpPr/>
              <p:nvPr/>
            </p:nvSpPr>
            <p:spPr>
              <a:xfrm>
                <a:off x="6536055" y="2925128"/>
                <a:ext cx="476250" cy="230505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grpFill/>
              <a:ln w="9525" cap="flat">
                <a:noFill/>
                <a:prstDash val="solid"/>
                <a:miter/>
              </a:ln>
            </p:spPr>
            <p:txBody>
              <a:bodyPr rtlCol="0" anchor="ctr"/>
              <a:lstStyle/>
              <a:p>
                <a:endParaRPr lang="en-US" sz="1463"/>
              </a:p>
            </p:txBody>
          </p:sp>
          <p:sp>
            <p:nvSpPr>
              <p:cNvPr id="145" name="Freeform: Shape 144">
                <a:extLst>
                  <a:ext uri="{FF2B5EF4-FFF2-40B4-BE49-F238E27FC236}">
                    <a16:creationId xmlns:a16="http://schemas.microsoft.com/office/drawing/2014/main" id="{0DD9361F-AEFE-4848-8330-D8B7CCFAF2CB}"/>
                  </a:ext>
                </a:extLst>
              </p:cNvPr>
              <p:cNvSpPr/>
              <p:nvPr/>
            </p:nvSpPr>
            <p:spPr>
              <a:xfrm>
                <a:off x="6536055" y="2628900"/>
                <a:ext cx="476250" cy="276225"/>
              </a:xfrm>
              <a:custGeom>
                <a:avLst/>
                <a:gdLst>
                  <a:gd name="connsiteX0" fmla="*/ 0 w 476250"/>
                  <a:gd name="connsiteY0" fmla="*/ 277178 h 276225"/>
                  <a:gd name="connsiteX1" fmla="*/ 0 w 476250"/>
                  <a:gd name="connsiteY1" fmla="*/ 0 h 276225"/>
                  <a:gd name="connsiteX2" fmla="*/ 478155 w 476250"/>
                  <a:gd name="connsiteY2" fmla="*/ 0 h 276225"/>
                  <a:gd name="connsiteX3" fmla="*/ 478155 w 476250"/>
                  <a:gd name="connsiteY3" fmla="*/ 277178 h 276225"/>
                  <a:gd name="connsiteX4" fmla="*/ 0 w 476250"/>
                  <a:gd name="connsiteY4" fmla="*/ 277178 h 276225"/>
                  <a:gd name="connsiteX5" fmla="*/ 448627 w 476250"/>
                  <a:gd name="connsiteY5" fmla="*/ 119063 h 276225"/>
                  <a:gd name="connsiteX6" fmla="*/ 383857 w 476250"/>
                  <a:gd name="connsiteY6" fmla="*/ 34290 h 276225"/>
                  <a:gd name="connsiteX7" fmla="*/ 93345 w 476250"/>
                  <a:gd name="connsiteY7" fmla="*/ 34290 h 276225"/>
                  <a:gd name="connsiteX8" fmla="*/ 32385 w 476250"/>
                  <a:gd name="connsiteY8" fmla="*/ 119063 h 276225"/>
                  <a:gd name="connsiteX9" fmla="*/ 448627 w 476250"/>
                  <a:gd name="connsiteY9" fmla="*/ 119063 h 276225"/>
                  <a:gd name="connsiteX10" fmla="*/ 451485 w 476250"/>
                  <a:gd name="connsiteY10" fmla="*/ 152400 h 276225"/>
                  <a:gd name="connsiteX11" fmla="*/ 255270 w 476250"/>
                  <a:gd name="connsiteY11" fmla="*/ 152400 h 276225"/>
                  <a:gd name="connsiteX12" fmla="*/ 255270 w 476250"/>
                  <a:gd name="connsiteY12" fmla="*/ 242888 h 276225"/>
                  <a:gd name="connsiteX13" fmla="*/ 451485 w 476250"/>
                  <a:gd name="connsiteY13" fmla="*/ 242888 h 276225"/>
                  <a:gd name="connsiteX14" fmla="*/ 451485 w 476250"/>
                  <a:gd name="connsiteY14" fmla="*/ 152400 h 276225"/>
                  <a:gd name="connsiteX15" fmla="*/ 26670 w 476250"/>
                  <a:gd name="connsiteY15" fmla="*/ 242888 h 276225"/>
                  <a:gd name="connsiteX16" fmla="*/ 222885 w 476250"/>
                  <a:gd name="connsiteY16" fmla="*/ 242888 h 276225"/>
                  <a:gd name="connsiteX17" fmla="*/ 222885 w 476250"/>
                  <a:gd name="connsiteY17" fmla="*/ 149542 h 276225"/>
                  <a:gd name="connsiteX18" fmla="*/ 125730 w 476250"/>
                  <a:gd name="connsiteY18" fmla="*/ 149542 h 276225"/>
                  <a:gd name="connsiteX19" fmla="*/ 26670 w 476250"/>
                  <a:gd name="connsiteY19" fmla="*/ 149542 h 276225"/>
                  <a:gd name="connsiteX20" fmla="*/ 26670 w 476250"/>
                  <a:gd name="connsiteY20" fmla="*/ 2428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276225">
                    <a:moveTo>
                      <a:pt x="0" y="277178"/>
                    </a:moveTo>
                    <a:cubicBezTo>
                      <a:pt x="0" y="184785"/>
                      <a:pt x="0" y="93345"/>
                      <a:pt x="0" y="0"/>
                    </a:cubicBezTo>
                    <a:cubicBezTo>
                      <a:pt x="160020" y="0"/>
                      <a:pt x="317182" y="0"/>
                      <a:pt x="478155" y="0"/>
                    </a:cubicBezTo>
                    <a:cubicBezTo>
                      <a:pt x="478155" y="92392"/>
                      <a:pt x="478155" y="183833"/>
                      <a:pt x="478155" y="277178"/>
                    </a:cubicBezTo>
                    <a:cubicBezTo>
                      <a:pt x="318135" y="277178"/>
                      <a:pt x="160020" y="277178"/>
                      <a:pt x="0" y="277178"/>
                    </a:cubicBezTo>
                    <a:close/>
                    <a:moveTo>
                      <a:pt x="448627" y="119063"/>
                    </a:moveTo>
                    <a:cubicBezTo>
                      <a:pt x="461010" y="40005"/>
                      <a:pt x="456247" y="34290"/>
                      <a:pt x="383857" y="34290"/>
                    </a:cubicBezTo>
                    <a:cubicBezTo>
                      <a:pt x="286702" y="34290"/>
                      <a:pt x="190500" y="34290"/>
                      <a:pt x="93345" y="34290"/>
                    </a:cubicBezTo>
                    <a:cubicBezTo>
                      <a:pt x="21907" y="34290"/>
                      <a:pt x="11430" y="48577"/>
                      <a:pt x="32385" y="119063"/>
                    </a:cubicBezTo>
                    <a:cubicBezTo>
                      <a:pt x="170497" y="119063"/>
                      <a:pt x="308610" y="119063"/>
                      <a:pt x="448627" y="119063"/>
                    </a:cubicBezTo>
                    <a:close/>
                    <a:moveTo>
                      <a:pt x="451485" y="152400"/>
                    </a:moveTo>
                    <a:cubicBezTo>
                      <a:pt x="382905" y="152400"/>
                      <a:pt x="320993" y="152400"/>
                      <a:pt x="255270" y="152400"/>
                    </a:cubicBezTo>
                    <a:cubicBezTo>
                      <a:pt x="255270" y="183833"/>
                      <a:pt x="255270" y="213360"/>
                      <a:pt x="255270" y="242888"/>
                    </a:cubicBezTo>
                    <a:cubicBezTo>
                      <a:pt x="321945" y="242888"/>
                      <a:pt x="385763" y="242888"/>
                      <a:pt x="451485" y="242888"/>
                    </a:cubicBezTo>
                    <a:cubicBezTo>
                      <a:pt x="451485" y="210503"/>
                      <a:pt x="451485" y="182880"/>
                      <a:pt x="451485" y="152400"/>
                    </a:cubicBezTo>
                    <a:close/>
                    <a:moveTo>
                      <a:pt x="26670" y="242888"/>
                    </a:moveTo>
                    <a:cubicBezTo>
                      <a:pt x="95250" y="242888"/>
                      <a:pt x="158115" y="242888"/>
                      <a:pt x="222885" y="242888"/>
                    </a:cubicBezTo>
                    <a:cubicBezTo>
                      <a:pt x="222885" y="211455"/>
                      <a:pt x="222885" y="181928"/>
                      <a:pt x="222885" y="149542"/>
                    </a:cubicBezTo>
                    <a:cubicBezTo>
                      <a:pt x="188595" y="149542"/>
                      <a:pt x="157163" y="149542"/>
                      <a:pt x="125730" y="149542"/>
                    </a:cubicBezTo>
                    <a:cubicBezTo>
                      <a:pt x="93345" y="149542"/>
                      <a:pt x="60960" y="149542"/>
                      <a:pt x="26670" y="149542"/>
                    </a:cubicBezTo>
                    <a:cubicBezTo>
                      <a:pt x="26670" y="183833"/>
                      <a:pt x="26670" y="211455"/>
                      <a:pt x="26670" y="242888"/>
                    </a:cubicBezTo>
                    <a:close/>
                  </a:path>
                </a:pathLst>
              </a:custGeom>
              <a:grpFill/>
              <a:ln w="9525" cap="flat">
                <a:noFill/>
                <a:prstDash val="solid"/>
                <a:miter/>
              </a:ln>
            </p:spPr>
            <p:txBody>
              <a:bodyPr rtlCol="0" anchor="ctr"/>
              <a:lstStyle/>
              <a:p>
                <a:endParaRPr lang="en-US" sz="1463"/>
              </a:p>
            </p:txBody>
          </p:sp>
          <p:sp>
            <p:nvSpPr>
              <p:cNvPr id="146" name="Freeform: Shape 145">
                <a:extLst>
                  <a:ext uri="{FF2B5EF4-FFF2-40B4-BE49-F238E27FC236}">
                    <a16:creationId xmlns:a16="http://schemas.microsoft.com/office/drawing/2014/main" id="{C80364B1-B7D8-403C-B5F0-5165D4AA5F13}"/>
                  </a:ext>
                </a:extLst>
              </p:cNvPr>
              <p:cNvSpPr/>
              <p:nvPr/>
            </p:nvSpPr>
            <p:spPr>
              <a:xfrm>
                <a:off x="6557010" y="2275523"/>
                <a:ext cx="152400" cy="333375"/>
              </a:xfrm>
              <a:custGeom>
                <a:avLst/>
                <a:gdLst>
                  <a:gd name="connsiteX0" fmla="*/ 159068 w 152400"/>
                  <a:gd name="connsiteY0" fmla="*/ 339090 h 333375"/>
                  <a:gd name="connsiteX1" fmla="*/ 0 w 152400"/>
                  <a:gd name="connsiteY1" fmla="*/ 339090 h 333375"/>
                  <a:gd name="connsiteX2" fmla="*/ 24765 w 152400"/>
                  <a:gd name="connsiteY2" fmla="*/ 952 h 333375"/>
                  <a:gd name="connsiteX3" fmla="*/ 39053 w 152400"/>
                  <a:gd name="connsiteY3" fmla="*/ 0 h 333375"/>
                  <a:gd name="connsiteX4" fmla="*/ 39053 w 152400"/>
                  <a:gd name="connsiteY4" fmla="*/ 223838 h 333375"/>
                  <a:gd name="connsiteX5" fmla="*/ 159068 w 152400"/>
                  <a:gd name="connsiteY5" fmla="*/ 223838 h 333375"/>
                  <a:gd name="connsiteX6" fmla="*/ 159068 w 152400"/>
                  <a:gd name="connsiteY6" fmla="*/ 33909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33375">
                    <a:moveTo>
                      <a:pt x="159068" y="339090"/>
                    </a:moveTo>
                    <a:cubicBezTo>
                      <a:pt x="104775" y="339090"/>
                      <a:pt x="56197" y="339090"/>
                      <a:pt x="0" y="339090"/>
                    </a:cubicBezTo>
                    <a:cubicBezTo>
                      <a:pt x="8572" y="224790"/>
                      <a:pt x="17145" y="113348"/>
                      <a:pt x="24765" y="952"/>
                    </a:cubicBezTo>
                    <a:cubicBezTo>
                      <a:pt x="29528" y="952"/>
                      <a:pt x="34290" y="952"/>
                      <a:pt x="39053" y="0"/>
                    </a:cubicBezTo>
                    <a:cubicBezTo>
                      <a:pt x="39053" y="73342"/>
                      <a:pt x="39053" y="145732"/>
                      <a:pt x="39053" y="223838"/>
                    </a:cubicBezTo>
                    <a:cubicBezTo>
                      <a:pt x="84772" y="223838"/>
                      <a:pt x="120015" y="223838"/>
                      <a:pt x="159068" y="223838"/>
                    </a:cubicBezTo>
                    <a:cubicBezTo>
                      <a:pt x="159068" y="263842"/>
                      <a:pt x="159068" y="300038"/>
                      <a:pt x="159068" y="339090"/>
                    </a:cubicBezTo>
                    <a:close/>
                  </a:path>
                </a:pathLst>
              </a:custGeom>
              <a:grpFill/>
              <a:ln w="9525" cap="flat">
                <a:noFill/>
                <a:prstDash val="solid"/>
                <a:miter/>
              </a:ln>
            </p:spPr>
            <p:txBody>
              <a:bodyPr rtlCol="0" anchor="ctr"/>
              <a:lstStyle/>
              <a:p>
                <a:endParaRPr lang="en-US" sz="1463"/>
              </a:p>
            </p:txBody>
          </p:sp>
        </p:grpSp>
        <p:grpSp>
          <p:nvGrpSpPr>
            <p:cNvPr id="147" name="Group 146">
              <a:extLst>
                <a:ext uri="{FF2B5EF4-FFF2-40B4-BE49-F238E27FC236}">
                  <a16:creationId xmlns:a16="http://schemas.microsoft.com/office/drawing/2014/main" id="{30D9355E-819F-432E-9BB2-72FD0FAF5873}"/>
                </a:ext>
              </a:extLst>
            </p:cNvPr>
            <p:cNvGrpSpPr/>
            <p:nvPr/>
          </p:nvGrpSpPr>
          <p:grpSpPr>
            <a:xfrm>
              <a:off x="2334883" y="5139563"/>
              <a:ext cx="256690" cy="1335132"/>
              <a:chOff x="7217093" y="1562100"/>
              <a:chExt cx="704850" cy="3666173"/>
            </a:xfrm>
            <a:solidFill>
              <a:schemeClr val="accent4"/>
            </a:solidFill>
          </p:grpSpPr>
          <p:sp>
            <p:nvSpPr>
              <p:cNvPr id="148" name="Freeform: Shape 147">
                <a:extLst>
                  <a:ext uri="{FF2B5EF4-FFF2-40B4-BE49-F238E27FC236}">
                    <a16:creationId xmlns:a16="http://schemas.microsoft.com/office/drawing/2014/main" id="{9BB3112F-EF66-4F93-9323-AFFA25BFCC92}"/>
                  </a:ext>
                </a:extLst>
              </p:cNvPr>
              <p:cNvSpPr/>
              <p:nvPr/>
            </p:nvSpPr>
            <p:spPr>
              <a:xfrm>
                <a:off x="7217093" y="2761298"/>
                <a:ext cx="704850" cy="2466975"/>
              </a:xfrm>
              <a:custGeom>
                <a:avLst/>
                <a:gdLst>
                  <a:gd name="connsiteX0" fmla="*/ 0 w 704850"/>
                  <a:gd name="connsiteY0" fmla="*/ 2471738 h 2466975"/>
                  <a:gd name="connsiteX1" fmla="*/ 0 w 704850"/>
                  <a:gd name="connsiteY1" fmla="*/ 0 h 2466975"/>
                  <a:gd name="connsiteX2" fmla="*/ 706755 w 704850"/>
                  <a:gd name="connsiteY2" fmla="*/ 0 h 2466975"/>
                  <a:gd name="connsiteX3" fmla="*/ 706755 w 704850"/>
                  <a:gd name="connsiteY3" fmla="*/ 2471738 h 2466975"/>
                  <a:gd name="connsiteX4" fmla="*/ 0 w 704850"/>
                  <a:gd name="connsiteY4" fmla="*/ 2471738 h 2466975"/>
                  <a:gd name="connsiteX5" fmla="*/ 466725 w 704850"/>
                  <a:gd name="connsiteY5" fmla="*/ 127635 h 2466975"/>
                  <a:gd name="connsiteX6" fmla="*/ 241935 w 704850"/>
                  <a:gd name="connsiteY6" fmla="*/ 127635 h 2466975"/>
                  <a:gd name="connsiteX7" fmla="*/ 241935 w 704850"/>
                  <a:gd name="connsiteY7" fmla="*/ 322898 h 2466975"/>
                  <a:gd name="connsiteX8" fmla="*/ 466725 w 704850"/>
                  <a:gd name="connsiteY8" fmla="*/ 322898 h 2466975"/>
                  <a:gd name="connsiteX9" fmla="*/ 466725 w 704850"/>
                  <a:gd name="connsiteY9" fmla="*/ 127635 h 2466975"/>
                  <a:gd name="connsiteX10" fmla="*/ 500063 w 704850"/>
                  <a:gd name="connsiteY10" fmla="*/ 323850 h 2466975"/>
                  <a:gd name="connsiteX11" fmla="*/ 664845 w 704850"/>
                  <a:gd name="connsiteY11" fmla="*/ 323850 h 2466975"/>
                  <a:gd name="connsiteX12" fmla="*/ 664845 w 704850"/>
                  <a:gd name="connsiteY12" fmla="*/ 128587 h 2466975"/>
                  <a:gd name="connsiteX13" fmla="*/ 500063 w 704850"/>
                  <a:gd name="connsiteY13" fmla="*/ 128587 h 2466975"/>
                  <a:gd name="connsiteX14" fmla="*/ 500063 w 704850"/>
                  <a:gd name="connsiteY14" fmla="*/ 323850 h 2466975"/>
                  <a:gd name="connsiteX15" fmla="*/ 42863 w 704850"/>
                  <a:gd name="connsiteY15" fmla="*/ 127635 h 2466975"/>
                  <a:gd name="connsiteX16" fmla="*/ 42863 w 704850"/>
                  <a:gd name="connsiteY16" fmla="*/ 321945 h 2466975"/>
                  <a:gd name="connsiteX17" fmla="*/ 205740 w 704850"/>
                  <a:gd name="connsiteY17" fmla="*/ 321945 h 2466975"/>
                  <a:gd name="connsiteX18" fmla="*/ 205740 w 704850"/>
                  <a:gd name="connsiteY18" fmla="*/ 127635 h 2466975"/>
                  <a:gd name="connsiteX19" fmla="*/ 42863 w 704850"/>
                  <a:gd name="connsiteY19" fmla="*/ 127635 h 2466975"/>
                  <a:gd name="connsiteX20" fmla="*/ 42863 w 704850"/>
                  <a:gd name="connsiteY20" fmla="*/ 1401128 h 2466975"/>
                  <a:gd name="connsiteX21" fmla="*/ 140970 w 704850"/>
                  <a:gd name="connsiteY21" fmla="*/ 1401128 h 2466975"/>
                  <a:gd name="connsiteX22" fmla="*/ 140970 w 704850"/>
                  <a:gd name="connsiteY22" fmla="*/ 1270635 h 2466975"/>
                  <a:gd name="connsiteX23" fmla="*/ 42863 w 704850"/>
                  <a:gd name="connsiteY23" fmla="*/ 1270635 h 2466975"/>
                  <a:gd name="connsiteX24" fmla="*/ 42863 w 704850"/>
                  <a:gd name="connsiteY24" fmla="*/ 1401128 h 2466975"/>
                  <a:gd name="connsiteX25" fmla="*/ 303847 w 704850"/>
                  <a:gd name="connsiteY25" fmla="*/ 1269683 h 2466975"/>
                  <a:gd name="connsiteX26" fmla="*/ 303847 w 704850"/>
                  <a:gd name="connsiteY26" fmla="*/ 1402080 h 2466975"/>
                  <a:gd name="connsiteX27" fmla="*/ 401002 w 704850"/>
                  <a:gd name="connsiteY27" fmla="*/ 1402080 h 2466975"/>
                  <a:gd name="connsiteX28" fmla="*/ 401002 w 704850"/>
                  <a:gd name="connsiteY28" fmla="*/ 1269683 h 2466975"/>
                  <a:gd name="connsiteX29" fmla="*/ 303847 w 704850"/>
                  <a:gd name="connsiteY29" fmla="*/ 1269683 h 2466975"/>
                  <a:gd name="connsiteX30" fmla="*/ 435293 w 704850"/>
                  <a:gd name="connsiteY30" fmla="*/ 1268730 h 2466975"/>
                  <a:gd name="connsiteX31" fmla="*/ 435293 w 704850"/>
                  <a:gd name="connsiteY31" fmla="*/ 1403033 h 2466975"/>
                  <a:gd name="connsiteX32" fmla="*/ 533400 w 704850"/>
                  <a:gd name="connsiteY32" fmla="*/ 1403033 h 2466975"/>
                  <a:gd name="connsiteX33" fmla="*/ 533400 w 704850"/>
                  <a:gd name="connsiteY33" fmla="*/ 1268730 h 2466975"/>
                  <a:gd name="connsiteX34" fmla="*/ 435293 w 704850"/>
                  <a:gd name="connsiteY34" fmla="*/ 1268730 h 2466975"/>
                  <a:gd name="connsiteX35" fmla="*/ 568643 w 704850"/>
                  <a:gd name="connsiteY35" fmla="*/ 1268730 h 2466975"/>
                  <a:gd name="connsiteX36" fmla="*/ 568643 w 704850"/>
                  <a:gd name="connsiteY36" fmla="*/ 1403033 h 2466975"/>
                  <a:gd name="connsiteX37" fmla="*/ 664845 w 704850"/>
                  <a:gd name="connsiteY37" fmla="*/ 1403033 h 2466975"/>
                  <a:gd name="connsiteX38" fmla="*/ 664845 w 704850"/>
                  <a:gd name="connsiteY38" fmla="*/ 1268730 h 2466975"/>
                  <a:gd name="connsiteX39" fmla="*/ 568643 w 704850"/>
                  <a:gd name="connsiteY39" fmla="*/ 1268730 h 2466975"/>
                  <a:gd name="connsiteX40" fmla="*/ 42863 w 704850"/>
                  <a:gd name="connsiteY40" fmla="*/ 558165 h 2466975"/>
                  <a:gd name="connsiteX41" fmla="*/ 42863 w 704850"/>
                  <a:gd name="connsiteY41" fmla="*/ 689610 h 2466975"/>
                  <a:gd name="connsiteX42" fmla="*/ 140018 w 704850"/>
                  <a:gd name="connsiteY42" fmla="*/ 689610 h 2466975"/>
                  <a:gd name="connsiteX43" fmla="*/ 140018 w 704850"/>
                  <a:gd name="connsiteY43" fmla="*/ 558165 h 2466975"/>
                  <a:gd name="connsiteX44" fmla="*/ 42863 w 704850"/>
                  <a:gd name="connsiteY44" fmla="*/ 558165 h 2466975"/>
                  <a:gd name="connsiteX45" fmla="*/ 665797 w 704850"/>
                  <a:gd name="connsiteY45" fmla="*/ 736282 h 2466975"/>
                  <a:gd name="connsiteX46" fmla="*/ 568643 w 704850"/>
                  <a:gd name="connsiteY46" fmla="*/ 736282 h 2466975"/>
                  <a:gd name="connsiteX47" fmla="*/ 568643 w 704850"/>
                  <a:gd name="connsiteY47" fmla="*/ 867728 h 2466975"/>
                  <a:gd name="connsiteX48" fmla="*/ 665797 w 704850"/>
                  <a:gd name="connsiteY48" fmla="*/ 867728 h 2466975"/>
                  <a:gd name="connsiteX49" fmla="*/ 665797 w 704850"/>
                  <a:gd name="connsiteY49" fmla="*/ 736282 h 2466975"/>
                  <a:gd name="connsiteX50" fmla="*/ 174307 w 704850"/>
                  <a:gd name="connsiteY50" fmla="*/ 735330 h 2466975"/>
                  <a:gd name="connsiteX51" fmla="*/ 174307 w 704850"/>
                  <a:gd name="connsiteY51" fmla="*/ 866775 h 2466975"/>
                  <a:gd name="connsiteX52" fmla="*/ 272415 w 704850"/>
                  <a:gd name="connsiteY52" fmla="*/ 866775 h 2466975"/>
                  <a:gd name="connsiteX53" fmla="*/ 272415 w 704850"/>
                  <a:gd name="connsiteY53" fmla="*/ 735330 h 2466975"/>
                  <a:gd name="connsiteX54" fmla="*/ 174307 w 704850"/>
                  <a:gd name="connsiteY54" fmla="*/ 735330 h 2466975"/>
                  <a:gd name="connsiteX55" fmla="*/ 141922 w 704850"/>
                  <a:gd name="connsiteY55" fmla="*/ 1091565 h 2466975"/>
                  <a:gd name="connsiteX56" fmla="*/ 43815 w 704850"/>
                  <a:gd name="connsiteY56" fmla="*/ 1091565 h 2466975"/>
                  <a:gd name="connsiteX57" fmla="*/ 43815 w 704850"/>
                  <a:gd name="connsiteY57" fmla="*/ 1223010 h 2466975"/>
                  <a:gd name="connsiteX58" fmla="*/ 141922 w 704850"/>
                  <a:gd name="connsiteY58" fmla="*/ 1223010 h 2466975"/>
                  <a:gd name="connsiteX59" fmla="*/ 141922 w 704850"/>
                  <a:gd name="connsiteY59" fmla="*/ 1091565 h 2466975"/>
                  <a:gd name="connsiteX60" fmla="*/ 304800 w 704850"/>
                  <a:gd name="connsiteY60" fmla="*/ 1092518 h 2466975"/>
                  <a:gd name="connsiteX61" fmla="*/ 304800 w 704850"/>
                  <a:gd name="connsiteY61" fmla="*/ 1223010 h 2466975"/>
                  <a:gd name="connsiteX62" fmla="*/ 403860 w 704850"/>
                  <a:gd name="connsiteY62" fmla="*/ 1223010 h 2466975"/>
                  <a:gd name="connsiteX63" fmla="*/ 403860 w 704850"/>
                  <a:gd name="connsiteY63" fmla="*/ 1092518 h 2466975"/>
                  <a:gd name="connsiteX64" fmla="*/ 304800 w 704850"/>
                  <a:gd name="connsiteY64" fmla="*/ 1092518 h 2466975"/>
                  <a:gd name="connsiteX65" fmla="*/ 140970 w 704850"/>
                  <a:gd name="connsiteY65" fmla="*/ 736282 h 2466975"/>
                  <a:gd name="connsiteX66" fmla="*/ 43815 w 704850"/>
                  <a:gd name="connsiteY66" fmla="*/ 736282 h 2466975"/>
                  <a:gd name="connsiteX67" fmla="*/ 43815 w 704850"/>
                  <a:gd name="connsiteY67" fmla="*/ 867728 h 2466975"/>
                  <a:gd name="connsiteX68" fmla="*/ 140970 w 704850"/>
                  <a:gd name="connsiteY68" fmla="*/ 867728 h 2466975"/>
                  <a:gd name="connsiteX69" fmla="*/ 140970 w 704850"/>
                  <a:gd name="connsiteY69" fmla="*/ 736282 h 2466975"/>
                  <a:gd name="connsiteX70" fmla="*/ 534352 w 704850"/>
                  <a:gd name="connsiteY70" fmla="*/ 558165 h 2466975"/>
                  <a:gd name="connsiteX71" fmla="*/ 435293 w 704850"/>
                  <a:gd name="connsiteY71" fmla="*/ 558165 h 2466975"/>
                  <a:gd name="connsiteX72" fmla="*/ 435293 w 704850"/>
                  <a:gd name="connsiteY72" fmla="*/ 687705 h 2466975"/>
                  <a:gd name="connsiteX73" fmla="*/ 534352 w 704850"/>
                  <a:gd name="connsiteY73" fmla="*/ 687705 h 2466975"/>
                  <a:gd name="connsiteX74" fmla="*/ 534352 w 704850"/>
                  <a:gd name="connsiteY74" fmla="*/ 558165 h 2466975"/>
                  <a:gd name="connsiteX75" fmla="*/ 568643 w 704850"/>
                  <a:gd name="connsiteY75" fmla="*/ 688657 h 2466975"/>
                  <a:gd name="connsiteX76" fmla="*/ 664845 w 704850"/>
                  <a:gd name="connsiteY76" fmla="*/ 688657 h 2466975"/>
                  <a:gd name="connsiteX77" fmla="*/ 664845 w 704850"/>
                  <a:gd name="connsiteY77" fmla="*/ 558165 h 2466975"/>
                  <a:gd name="connsiteX78" fmla="*/ 568643 w 704850"/>
                  <a:gd name="connsiteY78" fmla="*/ 558165 h 2466975"/>
                  <a:gd name="connsiteX79" fmla="*/ 568643 w 704850"/>
                  <a:gd name="connsiteY79" fmla="*/ 688657 h 2466975"/>
                  <a:gd name="connsiteX80" fmla="*/ 173355 w 704850"/>
                  <a:gd name="connsiteY80" fmla="*/ 1222058 h 2466975"/>
                  <a:gd name="connsiteX81" fmla="*/ 273368 w 704850"/>
                  <a:gd name="connsiteY81" fmla="*/ 1222058 h 2466975"/>
                  <a:gd name="connsiteX82" fmla="*/ 273368 w 704850"/>
                  <a:gd name="connsiteY82" fmla="*/ 1092518 h 2466975"/>
                  <a:gd name="connsiteX83" fmla="*/ 173355 w 704850"/>
                  <a:gd name="connsiteY83" fmla="*/ 1092518 h 2466975"/>
                  <a:gd name="connsiteX84" fmla="*/ 173355 w 704850"/>
                  <a:gd name="connsiteY84" fmla="*/ 1222058 h 2466975"/>
                  <a:gd name="connsiteX85" fmla="*/ 401002 w 704850"/>
                  <a:gd name="connsiteY85" fmla="*/ 559118 h 2466975"/>
                  <a:gd name="connsiteX86" fmla="*/ 302895 w 704850"/>
                  <a:gd name="connsiteY86" fmla="*/ 559118 h 2466975"/>
                  <a:gd name="connsiteX87" fmla="*/ 302895 w 704850"/>
                  <a:gd name="connsiteY87" fmla="*/ 689610 h 2466975"/>
                  <a:gd name="connsiteX88" fmla="*/ 401002 w 704850"/>
                  <a:gd name="connsiteY88" fmla="*/ 689610 h 2466975"/>
                  <a:gd name="connsiteX89" fmla="*/ 401002 w 704850"/>
                  <a:gd name="connsiteY89" fmla="*/ 559118 h 2466975"/>
                  <a:gd name="connsiteX90" fmla="*/ 666750 w 704850"/>
                  <a:gd name="connsiteY90" fmla="*/ 1092518 h 2466975"/>
                  <a:gd name="connsiteX91" fmla="*/ 568643 w 704850"/>
                  <a:gd name="connsiteY91" fmla="*/ 1092518 h 2466975"/>
                  <a:gd name="connsiteX92" fmla="*/ 568643 w 704850"/>
                  <a:gd name="connsiteY92" fmla="*/ 1223010 h 2466975"/>
                  <a:gd name="connsiteX93" fmla="*/ 666750 w 704850"/>
                  <a:gd name="connsiteY93" fmla="*/ 1223010 h 2466975"/>
                  <a:gd name="connsiteX94" fmla="*/ 666750 w 704850"/>
                  <a:gd name="connsiteY94" fmla="*/ 1092518 h 2466975"/>
                  <a:gd name="connsiteX95" fmla="*/ 400050 w 704850"/>
                  <a:gd name="connsiteY95" fmla="*/ 1627822 h 2466975"/>
                  <a:gd name="connsiteX96" fmla="*/ 304800 w 704850"/>
                  <a:gd name="connsiteY96" fmla="*/ 1627822 h 2466975"/>
                  <a:gd name="connsiteX97" fmla="*/ 304800 w 704850"/>
                  <a:gd name="connsiteY97" fmla="*/ 1755458 h 2466975"/>
                  <a:gd name="connsiteX98" fmla="*/ 400050 w 704850"/>
                  <a:gd name="connsiteY98" fmla="*/ 1755458 h 2466975"/>
                  <a:gd name="connsiteX99" fmla="*/ 400050 w 704850"/>
                  <a:gd name="connsiteY99" fmla="*/ 1627822 h 2466975"/>
                  <a:gd name="connsiteX100" fmla="*/ 302895 w 704850"/>
                  <a:gd name="connsiteY100" fmla="*/ 1042987 h 2466975"/>
                  <a:gd name="connsiteX101" fmla="*/ 401955 w 704850"/>
                  <a:gd name="connsiteY101" fmla="*/ 1042987 h 2466975"/>
                  <a:gd name="connsiteX102" fmla="*/ 401955 w 704850"/>
                  <a:gd name="connsiteY102" fmla="*/ 915353 h 2466975"/>
                  <a:gd name="connsiteX103" fmla="*/ 302895 w 704850"/>
                  <a:gd name="connsiteY103" fmla="*/ 915353 h 2466975"/>
                  <a:gd name="connsiteX104" fmla="*/ 302895 w 704850"/>
                  <a:gd name="connsiteY104" fmla="*/ 1042987 h 2466975"/>
                  <a:gd name="connsiteX105" fmla="*/ 272415 w 704850"/>
                  <a:gd name="connsiteY105" fmla="*/ 1755458 h 2466975"/>
                  <a:gd name="connsiteX106" fmla="*/ 272415 w 704850"/>
                  <a:gd name="connsiteY106" fmla="*/ 1628775 h 2466975"/>
                  <a:gd name="connsiteX107" fmla="*/ 175260 w 704850"/>
                  <a:gd name="connsiteY107" fmla="*/ 1628775 h 2466975"/>
                  <a:gd name="connsiteX108" fmla="*/ 175260 w 704850"/>
                  <a:gd name="connsiteY108" fmla="*/ 1755458 h 2466975"/>
                  <a:gd name="connsiteX109" fmla="*/ 272415 w 704850"/>
                  <a:gd name="connsiteY109" fmla="*/ 1755458 h 2466975"/>
                  <a:gd name="connsiteX110" fmla="*/ 437197 w 704850"/>
                  <a:gd name="connsiteY110" fmla="*/ 1625918 h 2466975"/>
                  <a:gd name="connsiteX111" fmla="*/ 437197 w 704850"/>
                  <a:gd name="connsiteY111" fmla="*/ 1754505 h 2466975"/>
                  <a:gd name="connsiteX112" fmla="*/ 532447 w 704850"/>
                  <a:gd name="connsiteY112" fmla="*/ 1754505 h 2466975"/>
                  <a:gd name="connsiteX113" fmla="*/ 532447 w 704850"/>
                  <a:gd name="connsiteY113" fmla="*/ 1625918 h 2466975"/>
                  <a:gd name="connsiteX114" fmla="*/ 437197 w 704850"/>
                  <a:gd name="connsiteY114" fmla="*/ 1625918 h 2466975"/>
                  <a:gd name="connsiteX115" fmla="*/ 569595 w 704850"/>
                  <a:gd name="connsiteY115" fmla="*/ 1756410 h 2466975"/>
                  <a:gd name="connsiteX116" fmla="*/ 665797 w 704850"/>
                  <a:gd name="connsiteY116" fmla="*/ 1756410 h 2466975"/>
                  <a:gd name="connsiteX117" fmla="*/ 665797 w 704850"/>
                  <a:gd name="connsiteY117" fmla="*/ 1627822 h 2466975"/>
                  <a:gd name="connsiteX118" fmla="*/ 569595 w 704850"/>
                  <a:gd name="connsiteY118" fmla="*/ 1627822 h 2466975"/>
                  <a:gd name="connsiteX119" fmla="*/ 569595 w 704850"/>
                  <a:gd name="connsiteY119" fmla="*/ 1756410 h 2466975"/>
                  <a:gd name="connsiteX120" fmla="*/ 302895 w 704850"/>
                  <a:gd name="connsiteY120" fmla="*/ 1575435 h 2466975"/>
                  <a:gd name="connsiteX121" fmla="*/ 401002 w 704850"/>
                  <a:gd name="connsiteY121" fmla="*/ 1575435 h 2466975"/>
                  <a:gd name="connsiteX122" fmla="*/ 401002 w 704850"/>
                  <a:gd name="connsiteY122" fmla="*/ 1448753 h 2466975"/>
                  <a:gd name="connsiteX123" fmla="*/ 302895 w 704850"/>
                  <a:gd name="connsiteY123" fmla="*/ 1448753 h 2466975"/>
                  <a:gd name="connsiteX124" fmla="*/ 302895 w 704850"/>
                  <a:gd name="connsiteY124" fmla="*/ 1575435 h 2466975"/>
                  <a:gd name="connsiteX125" fmla="*/ 272415 w 704850"/>
                  <a:gd name="connsiteY125" fmla="*/ 1576387 h 2466975"/>
                  <a:gd name="connsiteX126" fmla="*/ 272415 w 704850"/>
                  <a:gd name="connsiteY126" fmla="*/ 1448753 h 2466975"/>
                  <a:gd name="connsiteX127" fmla="*/ 175260 w 704850"/>
                  <a:gd name="connsiteY127" fmla="*/ 1448753 h 2466975"/>
                  <a:gd name="connsiteX128" fmla="*/ 175260 w 704850"/>
                  <a:gd name="connsiteY128" fmla="*/ 1576387 h 2466975"/>
                  <a:gd name="connsiteX129" fmla="*/ 272415 w 704850"/>
                  <a:gd name="connsiteY129" fmla="*/ 1576387 h 2466975"/>
                  <a:gd name="connsiteX130" fmla="*/ 140018 w 704850"/>
                  <a:gd name="connsiteY130" fmla="*/ 1577340 h 2466975"/>
                  <a:gd name="connsiteX131" fmla="*/ 140018 w 704850"/>
                  <a:gd name="connsiteY131" fmla="*/ 1449705 h 2466975"/>
                  <a:gd name="connsiteX132" fmla="*/ 43815 w 704850"/>
                  <a:gd name="connsiteY132" fmla="*/ 1449705 h 2466975"/>
                  <a:gd name="connsiteX133" fmla="*/ 43815 w 704850"/>
                  <a:gd name="connsiteY133" fmla="*/ 1577340 h 2466975"/>
                  <a:gd name="connsiteX134" fmla="*/ 140018 w 704850"/>
                  <a:gd name="connsiteY134" fmla="*/ 1577340 h 2466975"/>
                  <a:gd name="connsiteX135" fmla="*/ 663893 w 704850"/>
                  <a:gd name="connsiteY135" fmla="*/ 508635 h 2466975"/>
                  <a:gd name="connsiteX136" fmla="*/ 663893 w 704850"/>
                  <a:gd name="connsiteY136" fmla="*/ 381953 h 2466975"/>
                  <a:gd name="connsiteX137" fmla="*/ 568643 w 704850"/>
                  <a:gd name="connsiteY137" fmla="*/ 381953 h 2466975"/>
                  <a:gd name="connsiteX138" fmla="*/ 568643 w 704850"/>
                  <a:gd name="connsiteY138" fmla="*/ 508635 h 2466975"/>
                  <a:gd name="connsiteX139" fmla="*/ 663893 w 704850"/>
                  <a:gd name="connsiteY139" fmla="*/ 508635 h 2466975"/>
                  <a:gd name="connsiteX140" fmla="*/ 273368 w 704850"/>
                  <a:gd name="connsiteY140" fmla="*/ 915353 h 2466975"/>
                  <a:gd name="connsiteX141" fmla="*/ 174307 w 704850"/>
                  <a:gd name="connsiteY141" fmla="*/ 915353 h 2466975"/>
                  <a:gd name="connsiteX142" fmla="*/ 174307 w 704850"/>
                  <a:gd name="connsiteY142" fmla="*/ 1042987 h 2466975"/>
                  <a:gd name="connsiteX143" fmla="*/ 273368 w 704850"/>
                  <a:gd name="connsiteY143" fmla="*/ 1042987 h 2466975"/>
                  <a:gd name="connsiteX144" fmla="*/ 273368 w 704850"/>
                  <a:gd name="connsiteY144" fmla="*/ 915353 h 2466975"/>
                  <a:gd name="connsiteX145" fmla="*/ 533400 w 704850"/>
                  <a:gd name="connsiteY145" fmla="*/ 1045845 h 2466975"/>
                  <a:gd name="connsiteX146" fmla="*/ 533400 w 704850"/>
                  <a:gd name="connsiteY146" fmla="*/ 915353 h 2466975"/>
                  <a:gd name="connsiteX147" fmla="*/ 436245 w 704850"/>
                  <a:gd name="connsiteY147" fmla="*/ 915353 h 2466975"/>
                  <a:gd name="connsiteX148" fmla="*/ 436245 w 704850"/>
                  <a:gd name="connsiteY148" fmla="*/ 1045845 h 2466975"/>
                  <a:gd name="connsiteX149" fmla="*/ 533400 w 704850"/>
                  <a:gd name="connsiteY149" fmla="*/ 1045845 h 2466975"/>
                  <a:gd name="connsiteX150" fmla="*/ 665797 w 704850"/>
                  <a:gd name="connsiteY150" fmla="*/ 1044893 h 2466975"/>
                  <a:gd name="connsiteX151" fmla="*/ 665797 w 704850"/>
                  <a:gd name="connsiteY151" fmla="*/ 916305 h 2466975"/>
                  <a:gd name="connsiteX152" fmla="*/ 568643 w 704850"/>
                  <a:gd name="connsiteY152" fmla="*/ 916305 h 2466975"/>
                  <a:gd name="connsiteX153" fmla="*/ 568643 w 704850"/>
                  <a:gd name="connsiteY153" fmla="*/ 1044893 h 2466975"/>
                  <a:gd name="connsiteX154" fmla="*/ 665797 w 704850"/>
                  <a:gd name="connsiteY154" fmla="*/ 1044893 h 2466975"/>
                  <a:gd name="connsiteX155" fmla="*/ 44768 w 704850"/>
                  <a:gd name="connsiteY155" fmla="*/ 381000 h 2466975"/>
                  <a:gd name="connsiteX156" fmla="*/ 44768 w 704850"/>
                  <a:gd name="connsiteY156" fmla="*/ 514350 h 2466975"/>
                  <a:gd name="connsiteX157" fmla="*/ 139065 w 704850"/>
                  <a:gd name="connsiteY157" fmla="*/ 509587 h 2466975"/>
                  <a:gd name="connsiteX158" fmla="*/ 139065 w 704850"/>
                  <a:gd name="connsiteY158" fmla="*/ 381000 h 2466975"/>
                  <a:gd name="connsiteX159" fmla="*/ 44768 w 704850"/>
                  <a:gd name="connsiteY159" fmla="*/ 381000 h 2466975"/>
                  <a:gd name="connsiteX160" fmla="*/ 272415 w 704850"/>
                  <a:gd name="connsiteY160" fmla="*/ 510540 h 2466975"/>
                  <a:gd name="connsiteX161" fmla="*/ 272415 w 704850"/>
                  <a:gd name="connsiteY161" fmla="*/ 381953 h 2466975"/>
                  <a:gd name="connsiteX162" fmla="*/ 175260 w 704850"/>
                  <a:gd name="connsiteY162" fmla="*/ 381953 h 2466975"/>
                  <a:gd name="connsiteX163" fmla="*/ 175260 w 704850"/>
                  <a:gd name="connsiteY163" fmla="*/ 510540 h 2466975"/>
                  <a:gd name="connsiteX164" fmla="*/ 272415 w 704850"/>
                  <a:gd name="connsiteY164" fmla="*/ 510540 h 2466975"/>
                  <a:gd name="connsiteX165" fmla="*/ 303847 w 704850"/>
                  <a:gd name="connsiteY165" fmla="*/ 508635 h 2466975"/>
                  <a:gd name="connsiteX166" fmla="*/ 399097 w 704850"/>
                  <a:gd name="connsiteY166" fmla="*/ 508635 h 2466975"/>
                  <a:gd name="connsiteX167" fmla="*/ 399097 w 704850"/>
                  <a:gd name="connsiteY167" fmla="*/ 381953 h 2466975"/>
                  <a:gd name="connsiteX168" fmla="*/ 303847 w 704850"/>
                  <a:gd name="connsiteY168" fmla="*/ 381953 h 2466975"/>
                  <a:gd name="connsiteX169" fmla="*/ 303847 w 704850"/>
                  <a:gd name="connsiteY169" fmla="*/ 508635 h 2466975"/>
                  <a:gd name="connsiteX170" fmla="*/ 533400 w 704850"/>
                  <a:gd name="connsiteY170" fmla="*/ 383857 h 2466975"/>
                  <a:gd name="connsiteX171" fmla="*/ 436245 w 704850"/>
                  <a:gd name="connsiteY171" fmla="*/ 383857 h 2466975"/>
                  <a:gd name="connsiteX172" fmla="*/ 436245 w 704850"/>
                  <a:gd name="connsiteY172" fmla="*/ 509587 h 2466975"/>
                  <a:gd name="connsiteX173" fmla="*/ 533400 w 704850"/>
                  <a:gd name="connsiteY173" fmla="*/ 509587 h 2466975"/>
                  <a:gd name="connsiteX174" fmla="*/ 533400 w 704850"/>
                  <a:gd name="connsiteY174" fmla="*/ 383857 h 2466975"/>
                  <a:gd name="connsiteX175" fmla="*/ 241935 w 704850"/>
                  <a:gd name="connsiteY175" fmla="*/ 89535 h 2466975"/>
                  <a:gd name="connsiteX176" fmla="*/ 465772 w 704850"/>
                  <a:gd name="connsiteY176" fmla="*/ 89535 h 2466975"/>
                  <a:gd name="connsiteX177" fmla="*/ 465772 w 704850"/>
                  <a:gd name="connsiteY177" fmla="*/ 38100 h 2466975"/>
                  <a:gd name="connsiteX178" fmla="*/ 241935 w 704850"/>
                  <a:gd name="connsiteY178" fmla="*/ 38100 h 2466975"/>
                  <a:gd name="connsiteX179" fmla="*/ 241935 w 704850"/>
                  <a:gd name="connsiteY179" fmla="*/ 89535 h 2466975"/>
                  <a:gd name="connsiteX180" fmla="*/ 41910 w 704850"/>
                  <a:gd name="connsiteY180" fmla="*/ 88582 h 2466975"/>
                  <a:gd name="connsiteX181" fmla="*/ 208597 w 704850"/>
                  <a:gd name="connsiteY181" fmla="*/ 88582 h 2466975"/>
                  <a:gd name="connsiteX182" fmla="*/ 205740 w 704850"/>
                  <a:gd name="connsiteY182" fmla="*/ 39052 h 2466975"/>
                  <a:gd name="connsiteX183" fmla="*/ 41910 w 704850"/>
                  <a:gd name="connsiteY183" fmla="*/ 39052 h 2466975"/>
                  <a:gd name="connsiteX184" fmla="*/ 41910 w 704850"/>
                  <a:gd name="connsiteY184" fmla="*/ 88582 h 2466975"/>
                  <a:gd name="connsiteX185" fmla="*/ 664845 w 704850"/>
                  <a:gd name="connsiteY185" fmla="*/ 92393 h 2466975"/>
                  <a:gd name="connsiteX186" fmla="*/ 664845 w 704850"/>
                  <a:gd name="connsiteY186" fmla="*/ 38100 h 2466975"/>
                  <a:gd name="connsiteX187" fmla="*/ 501968 w 704850"/>
                  <a:gd name="connsiteY187" fmla="*/ 38100 h 2466975"/>
                  <a:gd name="connsiteX188" fmla="*/ 501968 w 704850"/>
                  <a:gd name="connsiteY188" fmla="*/ 92393 h 2466975"/>
                  <a:gd name="connsiteX189" fmla="*/ 664845 w 704850"/>
                  <a:gd name="connsiteY189" fmla="*/ 92393 h 2466975"/>
                  <a:gd name="connsiteX190" fmla="*/ 42863 w 704850"/>
                  <a:gd name="connsiteY190" fmla="*/ 1757362 h 2466975"/>
                  <a:gd name="connsiteX191" fmla="*/ 139065 w 704850"/>
                  <a:gd name="connsiteY191" fmla="*/ 1757362 h 2466975"/>
                  <a:gd name="connsiteX192" fmla="*/ 139065 w 704850"/>
                  <a:gd name="connsiteY192" fmla="*/ 1626870 h 2466975"/>
                  <a:gd name="connsiteX193" fmla="*/ 41910 w 704850"/>
                  <a:gd name="connsiteY193" fmla="*/ 1626870 h 2466975"/>
                  <a:gd name="connsiteX194" fmla="*/ 42863 w 704850"/>
                  <a:gd name="connsiteY194" fmla="*/ 1757362 h 2466975"/>
                  <a:gd name="connsiteX195" fmla="*/ 665797 w 704850"/>
                  <a:gd name="connsiteY195" fmla="*/ 1804035 h 2466975"/>
                  <a:gd name="connsiteX196" fmla="*/ 569595 w 704850"/>
                  <a:gd name="connsiteY196" fmla="*/ 1804035 h 2466975"/>
                  <a:gd name="connsiteX197" fmla="*/ 568643 w 704850"/>
                  <a:gd name="connsiteY197" fmla="*/ 1929765 h 2466975"/>
                  <a:gd name="connsiteX198" fmla="*/ 664845 w 704850"/>
                  <a:gd name="connsiteY198" fmla="*/ 1929765 h 2466975"/>
                  <a:gd name="connsiteX199" fmla="*/ 665797 w 704850"/>
                  <a:gd name="connsiteY199" fmla="*/ 1804035 h 2466975"/>
                  <a:gd name="connsiteX200" fmla="*/ 44768 w 704850"/>
                  <a:gd name="connsiteY200" fmla="*/ 1804035 h 2466975"/>
                  <a:gd name="connsiteX201" fmla="*/ 44768 w 704850"/>
                  <a:gd name="connsiteY201" fmla="*/ 1929765 h 2466975"/>
                  <a:gd name="connsiteX202" fmla="*/ 139065 w 704850"/>
                  <a:gd name="connsiteY202" fmla="*/ 1930718 h 2466975"/>
                  <a:gd name="connsiteX203" fmla="*/ 140970 w 704850"/>
                  <a:gd name="connsiteY203" fmla="*/ 1804035 h 2466975"/>
                  <a:gd name="connsiteX204" fmla="*/ 44768 w 704850"/>
                  <a:gd name="connsiteY204" fmla="*/ 1804035 h 2466975"/>
                  <a:gd name="connsiteX205" fmla="*/ 436245 w 704850"/>
                  <a:gd name="connsiteY205" fmla="*/ 1803083 h 2466975"/>
                  <a:gd name="connsiteX206" fmla="*/ 436245 w 704850"/>
                  <a:gd name="connsiteY206" fmla="*/ 1930718 h 2466975"/>
                  <a:gd name="connsiteX207" fmla="*/ 532447 w 704850"/>
                  <a:gd name="connsiteY207" fmla="*/ 1929765 h 2466975"/>
                  <a:gd name="connsiteX208" fmla="*/ 532447 w 704850"/>
                  <a:gd name="connsiteY208" fmla="*/ 1803083 h 2466975"/>
                  <a:gd name="connsiteX209" fmla="*/ 436245 w 704850"/>
                  <a:gd name="connsiteY209" fmla="*/ 1803083 h 2466975"/>
                  <a:gd name="connsiteX210" fmla="*/ 176213 w 704850"/>
                  <a:gd name="connsiteY210" fmla="*/ 1803083 h 2466975"/>
                  <a:gd name="connsiteX211" fmla="*/ 176213 w 704850"/>
                  <a:gd name="connsiteY211" fmla="*/ 1931670 h 2466975"/>
                  <a:gd name="connsiteX212" fmla="*/ 272415 w 704850"/>
                  <a:gd name="connsiteY212" fmla="*/ 1931670 h 2466975"/>
                  <a:gd name="connsiteX213" fmla="*/ 272415 w 704850"/>
                  <a:gd name="connsiteY213" fmla="*/ 1804035 h 2466975"/>
                  <a:gd name="connsiteX214" fmla="*/ 176213 w 704850"/>
                  <a:gd name="connsiteY214" fmla="*/ 1803083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04850" h="2466975">
                    <a:moveTo>
                      <a:pt x="0" y="2471738"/>
                    </a:moveTo>
                    <a:cubicBezTo>
                      <a:pt x="0" y="1645920"/>
                      <a:pt x="0" y="823912"/>
                      <a:pt x="0" y="0"/>
                    </a:cubicBezTo>
                    <a:cubicBezTo>
                      <a:pt x="235268" y="0"/>
                      <a:pt x="469582" y="0"/>
                      <a:pt x="706755" y="0"/>
                    </a:cubicBezTo>
                    <a:cubicBezTo>
                      <a:pt x="706755" y="823912"/>
                      <a:pt x="706755" y="1645920"/>
                      <a:pt x="706755" y="2471738"/>
                    </a:cubicBezTo>
                    <a:cubicBezTo>
                      <a:pt x="471488" y="2471738"/>
                      <a:pt x="237172" y="2471738"/>
                      <a:pt x="0" y="2471738"/>
                    </a:cubicBezTo>
                    <a:close/>
                    <a:moveTo>
                      <a:pt x="466725" y="127635"/>
                    </a:moveTo>
                    <a:cubicBezTo>
                      <a:pt x="389572" y="127635"/>
                      <a:pt x="317182" y="127635"/>
                      <a:pt x="241935" y="127635"/>
                    </a:cubicBezTo>
                    <a:cubicBezTo>
                      <a:pt x="241935" y="194310"/>
                      <a:pt x="241935" y="258127"/>
                      <a:pt x="241935" y="322898"/>
                    </a:cubicBezTo>
                    <a:cubicBezTo>
                      <a:pt x="318135" y="322898"/>
                      <a:pt x="391477" y="322898"/>
                      <a:pt x="466725" y="322898"/>
                    </a:cubicBezTo>
                    <a:cubicBezTo>
                      <a:pt x="466725" y="257175"/>
                      <a:pt x="466725" y="194310"/>
                      <a:pt x="466725" y="127635"/>
                    </a:cubicBezTo>
                    <a:close/>
                    <a:moveTo>
                      <a:pt x="500063" y="323850"/>
                    </a:moveTo>
                    <a:cubicBezTo>
                      <a:pt x="558165" y="323850"/>
                      <a:pt x="611505" y="323850"/>
                      <a:pt x="664845" y="323850"/>
                    </a:cubicBezTo>
                    <a:cubicBezTo>
                      <a:pt x="664845" y="256223"/>
                      <a:pt x="664845" y="191452"/>
                      <a:pt x="664845" y="128587"/>
                    </a:cubicBezTo>
                    <a:cubicBezTo>
                      <a:pt x="607695" y="128587"/>
                      <a:pt x="555307" y="128587"/>
                      <a:pt x="500063" y="128587"/>
                    </a:cubicBezTo>
                    <a:cubicBezTo>
                      <a:pt x="500063" y="194310"/>
                      <a:pt x="500063" y="257175"/>
                      <a:pt x="500063" y="323850"/>
                    </a:cubicBezTo>
                    <a:close/>
                    <a:moveTo>
                      <a:pt x="42863" y="127635"/>
                    </a:moveTo>
                    <a:cubicBezTo>
                      <a:pt x="42863" y="194310"/>
                      <a:pt x="42863" y="258127"/>
                      <a:pt x="42863" y="321945"/>
                    </a:cubicBezTo>
                    <a:cubicBezTo>
                      <a:pt x="98107" y="321945"/>
                      <a:pt x="150495" y="321945"/>
                      <a:pt x="205740" y="321945"/>
                    </a:cubicBezTo>
                    <a:cubicBezTo>
                      <a:pt x="205740" y="255270"/>
                      <a:pt x="205740" y="191452"/>
                      <a:pt x="205740" y="127635"/>
                    </a:cubicBezTo>
                    <a:cubicBezTo>
                      <a:pt x="149543" y="127635"/>
                      <a:pt x="98107" y="127635"/>
                      <a:pt x="42863" y="127635"/>
                    </a:cubicBezTo>
                    <a:close/>
                    <a:moveTo>
                      <a:pt x="42863" y="1401128"/>
                    </a:moveTo>
                    <a:cubicBezTo>
                      <a:pt x="77152" y="1401128"/>
                      <a:pt x="109538" y="1401128"/>
                      <a:pt x="140970" y="1401128"/>
                    </a:cubicBezTo>
                    <a:cubicBezTo>
                      <a:pt x="140970" y="1355408"/>
                      <a:pt x="140970" y="1313497"/>
                      <a:pt x="140970" y="1270635"/>
                    </a:cubicBezTo>
                    <a:cubicBezTo>
                      <a:pt x="106680" y="1270635"/>
                      <a:pt x="74295" y="1270635"/>
                      <a:pt x="42863" y="1270635"/>
                    </a:cubicBezTo>
                    <a:cubicBezTo>
                      <a:pt x="42863" y="1316355"/>
                      <a:pt x="42863" y="1358265"/>
                      <a:pt x="42863" y="1401128"/>
                    </a:cubicBezTo>
                    <a:close/>
                    <a:moveTo>
                      <a:pt x="303847" y="1269683"/>
                    </a:moveTo>
                    <a:cubicBezTo>
                      <a:pt x="303847" y="1315403"/>
                      <a:pt x="303847" y="1358265"/>
                      <a:pt x="303847" y="1402080"/>
                    </a:cubicBezTo>
                    <a:cubicBezTo>
                      <a:pt x="338138" y="1402080"/>
                      <a:pt x="368618" y="1402080"/>
                      <a:pt x="401002" y="1402080"/>
                    </a:cubicBezTo>
                    <a:cubicBezTo>
                      <a:pt x="401002" y="1356360"/>
                      <a:pt x="401002" y="1313497"/>
                      <a:pt x="401002" y="1269683"/>
                    </a:cubicBezTo>
                    <a:cubicBezTo>
                      <a:pt x="366713" y="1269683"/>
                      <a:pt x="336232" y="1269683"/>
                      <a:pt x="303847" y="1269683"/>
                    </a:cubicBezTo>
                    <a:close/>
                    <a:moveTo>
                      <a:pt x="435293" y="1268730"/>
                    </a:moveTo>
                    <a:cubicBezTo>
                      <a:pt x="435293" y="1316355"/>
                      <a:pt x="435293" y="1358265"/>
                      <a:pt x="435293" y="1403033"/>
                    </a:cubicBezTo>
                    <a:cubicBezTo>
                      <a:pt x="468630" y="1403033"/>
                      <a:pt x="500063" y="1403033"/>
                      <a:pt x="533400" y="1403033"/>
                    </a:cubicBezTo>
                    <a:cubicBezTo>
                      <a:pt x="533400" y="1357312"/>
                      <a:pt x="533400" y="1314450"/>
                      <a:pt x="533400" y="1268730"/>
                    </a:cubicBezTo>
                    <a:cubicBezTo>
                      <a:pt x="500063" y="1268730"/>
                      <a:pt x="468630" y="1268730"/>
                      <a:pt x="435293" y="1268730"/>
                    </a:cubicBezTo>
                    <a:close/>
                    <a:moveTo>
                      <a:pt x="568643" y="1268730"/>
                    </a:moveTo>
                    <a:cubicBezTo>
                      <a:pt x="568643" y="1316355"/>
                      <a:pt x="568643" y="1359218"/>
                      <a:pt x="568643" y="1403033"/>
                    </a:cubicBezTo>
                    <a:cubicBezTo>
                      <a:pt x="602932" y="1403033"/>
                      <a:pt x="634365" y="1403033"/>
                      <a:pt x="664845" y="1403033"/>
                    </a:cubicBezTo>
                    <a:cubicBezTo>
                      <a:pt x="664845" y="1357312"/>
                      <a:pt x="664845" y="1313497"/>
                      <a:pt x="664845" y="1268730"/>
                    </a:cubicBezTo>
                    <a:cubicBezTo>
                      <a:pt x="631507" y="1268730"/>
                      <a:pt x="601980" y="1268730"/>
                      <a:pt x="568643" y="1268730"/>
                    </a:cubicBezTo>
                    <a:close/>
                    <a:moveTo>
                      <a:pt x="42863" y="558165"/>
                    </a:moveTo>
                    <a:cubicBezTo>
                      <a:pt x="42863" y="605790"/>
                      <a:pt x="42863" y="647700"/>
                      <a:pt x="42863" y="689610"/>
                    </a:cubicBezTo>
                    <a:cubicBezTo>
                      <a:pt x="77152" y="689610"/>
                      <a:pt x="107632" y="689610"/>
                      <a:pt x="140018" y="689610"/>
                    </a:cubicBezTo>
                    <a:cubicBezTo>
                      <a:pt x="140018" y="644843"/>
                      <a:pt x="140018" y="602932"/>
                      <a:pt x="140018" y="558165"/>
                    </a:cubicBezTo>
                    <a:cubicBezTo>
                      <a:pt x="107632" y="558165"/>
                      <a:pt x="77152" y="558165"/>
                      <a:pt x="42863" y="558165"/>
                    </a:cubicBezTo>
                    <a:close/>
                    <a:moveTo>
                      <a:pt x="665797" y="736282"/>
                    </a:moveTo>
                    <a:cubicBezTo>
                      <a:pt x="630555" y="736282"/>
                      <a:pt x="600075" y="736282"/>
                      <a:pt x="568643" y="736282"/>
                    </a:cubicBezTo>
                    <a:cubicBezTo>
                      <a:pt x="568643" y="781050"/>
                      <a:pt x="568643" y="822960"/>
                      <a:pt x="568643" y="867728"/>
                    </a:cubicBezTo>
                    <a:cubicBezTo>
                      <a:pt x="601980" y="867728"/>
                      <a:pt x="632460" y="867728"/>
                      <a:pt x="665797" y="867728"/>
                    </a:cubicBezTo>
                    <a:cubicBezTo>
                      <a:pt x="665797" y="824865"/>
                      <a:pt x="665797" y="782955"/>
                      <a:pt x="665797" y="736282"/>
                    </a:cubicBezTo>
                    <a:close/>
                    <a:moveTo>
                      <a:pt x="174307" y="735330"/>
                    </a:moveTo>
                    <a:cubicBezTo>
                      <a:pt x="174307" y="782003"/>
                      <a:pt x="174307" y="823912"/>
                      <a:pt x="174307" y="866775"/>
                    </a:cubicBezTo>
                    <a:cubicBezTo>
                      <a:pt x="208597" y="866775"/>
                      <a:pt x="240982" y="866775"/>
                      <a:pt x="272415" y="866775"/>
                    </a:cubicBezTo>
                    <a:cubicBezTo>
                      <a:pt x="272415" y="821055"/>
                      <a:pt x="272415" y="779145"/>
                      <a:pt x="272415" y="735330"/>
                    </a:cubicBezTo>
                    <a:cubicBezTo>
                      <a:pt x="240030" y="735330"/>
                      <a:pt x="208597" y="735330"/>
                      <a:pt x="174307" y="735330"/>
                    </a:cubicBezTo>
                    <a:close/>
                    <a:moveTo>
                      <a:pt x="141922" y="1091565"/>
                    </a:moveTo>
                    <a:cubicBezTo>
                      <a:pt x="106680" y="1091565"/>
                      <a:pt x="76200" y="1091565"/>
                      <a:pt x="43815" y="1091565"/>
                    </a:cubicBezTo>
                    <a:cubicBezTo>
                      <a:pt x="43815" y="1137285"/>
                      <a:pt x="43815" y="1181100"/>
                      <a:pt x="43815" y="1223010"/>
                    </a:cubicBezTo>
                    <a:cubicBezTo>
                      <a:pt x="78105" y="1223010"/>
                      <a:pt x="109538" y="1223010"/>
                      <a:pt x="141922" y="1223010"/>
                    </a:cubicBezTo>
                    <a:cubicBezTo>
                      <a:pt x="141922" y="1178243"/>
                      <a:pt x="141922" y="1137285"/>
                      <a:pt x="141922" y="1091565"/>
                    </a:cubicBezTo>
                    <a:close/>
                    <a:moveTo>
                      <a:pt x="304800" y="1092518"/>
                    </a:moveTo>
                    <a:cubicBezTo>
                      <a:pt x="304800" y="1138237"/>
                      <a:pt x="304800" y="1181100"/>
                      <a:pt x="304800" y="1223010"/>
                    </a:cubicBezTo>
                    <a:cubicBezTo>
                      <a:pt x="340043" y="1223010"/>
                      <a:pt x="370522" y="1223010"/>
                      <a:pt x="403860" y="1223010"/>
                    </a:cubicBezTo>
                    <a:cubicBezTo>
                      <a:pt x="403860" y="1178243"/>
                      <a:pt x="403860" y="1136333"/>
                      <a:pt x="403860" y="1092518"/>
                    </a:cubicBezTo>
                    <a:cubicBezTo>
                      <a:pt x="368618" y="1092518"/>
                      <a:pt x="336232" y="1092518"/>
                      <a:pt x="304800" y="1092518"/>
                    </a:cubicBezTo>
                    <a:close/>
                    <a:moveTo>
                      <a:pt x="140970" y="736282"/>
                    </a:moveTo>
                    <a:cubicBezTo>
                      <a:pt x="104775" y="736282"/>
                      <a:pt x="73343" y="736282"/>
                      <a:pt x="43815" y="736282"/>
                    </a:cubicBezTo>
                    <a:cubicBezTo>
                      <a:pt x="43815" y="782955"/>
                      <a:pt x="43815" y="825818"/>
                      <a:pt x="43815" y="867728"/>
                    </a:cubicBezTo>
                    <a:cubicBezTo>
                      <a:pt x="78105" y="867728"/>
                      <a:pt x="109538" y="867728"/>
                      <a:pt x="140970" y="867728"/>
                    </a:cubicBezTo>
                    <a:cubicBezTo>
                      <a:pt x="140970" y="822960"/>
                      <a:pt x="140970" y="780098"/>
                      <a:pt x="140970" y="736282"/>
                    </a:cubicBezTo>
                    <a:close/>
                    <a:moveTo>
                      <a:pt x="534352" y="558165"/>
                    </a:moveTo>
                    <a:cubicBezTo>
                      <a:pt x="498157" y="558165"/>
                      <a:pt x="467677" y="558165"/>
                      <a:pt x="435293" y="558165"/>
                    </a:cubicBezTo>
                    <a:cubicBezTo>
                      <a:pt x="435293" y="602932"/>
                      <a:pt x="435293" y="644843"/>
                      <a:pt x="435293" y="687705"/>
                    </a:cubicBezTo>
                    <a:cubicBezTo>
                      <a:pt x="469582" y="687705"/>
                      <a:pt x="501968" y="687705"/>
                      <a:pt x="534352" y="687705"/>
                    </a:cubicBezTo>
                    <a:cubicBezTo>
                      <a:pt x="534352" y="643890"/>
                      <a:pt x="534352" y="602932"/>
                      <a:pt x="534352" y="558165"/>
                    </a:cubicBezTo>
                    <a:close/>
                    <a:moveTo>
                      <a:pt x="568643" y="688657"/>
                    </a:moveTo>
                    <a:cubicBezTo>
                      <a:pt x="604838" y="688657"/>
                      <a:pt x="635318" y="688657"/>
                      <a:pt x="664845" y="688657"/>
                    </a:cubicBezTo>
                    <a:cubicBezTo>
                      <a:pt x="664845" y="642937"/>
                      <a:pt x="664845" y="601980"/>
                      <a:pt x="664845" y="558165"/>
                    </a:cubicBezTo>
                    <a:cubicBezTo>
                      <a:pt x="631507" y="558165"/>
                      <a:pt x="600075" y="558165"/>
                      <a:pt x="568643" y="558165"/>
                    </a:cubicBezTo>
                    <a:cubicBezTo>
                      <a:pt x="568643" y="602932"/>
                      <a:pt x="568643" y="644843"/>
                      <a:pt x="568643" y="688657"/>
                    </a:cubicBezTo>
                    <a:close/>
                    <a:moveTo>
                      <a:pt x="173355" y="1222058"/>
                    </a:moveTo>
                    <a:cubicBezTo>
                      <a:pt x="209550" y="1222058"/>
                      <a:pt x="240982" y="1222058"/>
                      <a:pt x="273368" y="1222058"/>
                    </a:cubicBezTo>
                    <a:cubicBezTo>
                      <a:pt x="273368" y="1176337"/>
                      <a:pt x="273368" y="1135380"/>
                      <a:pt x="273368" y="1092518"/>
                    </a:cubicBezTo>
                    <a:cubicBezTo>
                      <a:pt x="239077" y="1092518"/>
                      <a:pt x="206693" y="1092518"/>
                      <a:pt x="173355" y="1092518"/>
                    </a:cubicBezTo>
                    <a:cubicBezTo>
                      <a:pt x="173355" y="1137285"/>
                      <a:pt x="173355" y="1178243"/>
                      <a:pt x="173355" y="1222058"/>
                    </a:cubicBezTo>
                    <a:close/>
                    <a:moveTo>
                      <a:pt x="401002" y="559118"/>
                    </a:moveTo>
                    <a:cubicBezTo>
                      <a:pt x="365760" y="559118"/>
                      <a:pt x="335280" y="559118"/>
                      <a:pt x="302895" y="559118"/>
                    </a:cubicBezTo>
                    <a:cubicBezTo>
                      <a:pt x="302895" y="604837"/>
                      <a:pt x="302895" y="645795"/>
                      <a:pt x="302895" y="689610"/>
                    </a:cubicBezTo>
                    <a:cubicBezTo>
                      <a:pt x="336232" y="689610"/>
                      <a:pt x="366713" y="689610"/>
                      <a:pt x="401002" y="689610"/>
                    </a:cubicBezTo>
                    <a:cubicBezTo>
                      <a:pt x="401002" y="644843"/>
                      <a:pt x="401002" y="603885"/>
                      <a:pt x="401002" y="559118"/>
                    </a:cubicBezTo>
                    <a:close/>
                    <a:moveTo>
                      <a:pt x="666750" y="1092518"/>
                    </a:moveTo>
                    <a:cubicBezTo>
                      <a:pt x="632460" y="1092518"/>
                      <a:pt x="600075" y="1092518"/>
                      <a:pt x="568643" y="1092518"/>
                    </a:cubicBezTo>
                    <a:cubicBezTo>
                      <a:pt x="568643" y="1138237"/>
                      <a:pt x="568643" y="1180148"/>
                      <a:pt x="568643" y="1223010"/>
                    </a:cubicBezTo>
                    <a:cubicBezTo>
                      <a:pt x="602932" y="1223010"/>
                      <a:pt x="633413" y="1223010"/>
                      <a:pt x="666750" y="1223010"/>
                    </a:cubicBezTo>
                    <a:cubicBezTo>
                      <a:pt x="666750" y="1179195"/>
                      <a:pt x="666750" y="1136333"/>
                      <a:pt x="666750" y="1092518"/>
                    </a:cubicBezTo>
                    <a:close/>
                    <a:moveTo>
                      <a:pt x="400050" y="1627822"/>
                    </a:moveTo>
                    <a:cubicBezTo>
                      <a:pt x="367665" y="1627822"/>
                      <a:pt x="336232" y="1627822"/>
                      <a:pt x="304800" y="1627822"/>
                    </a:cubicBezTo>
                    <a:cubicBezTo>
                      <a:pt x="304800" y="1672590"/>
                      <a:pt x="304800" y="1714500"/>
                      <a:pt x="304800" y="1755458"/>
                    </a:cubicBezTo>
                    <a:cubicBezTo>
                      <a:pt x="338138" y="1755458"/>
                      <a:pt x="367665" y="1755458"/>
                      <a:pt x="400050" y="1755458"/>
                    </a:cubicBezTo>
                    <a:cubicBezTo>
                      <a:pt x="400050" y="1711643"/>
                      <a:pt x="400050" y="1671637"/>
                      <a:pt x="400050" y="1627822"/>
                    </a:cubicBezTo>
                    <a:close/>
                    <a:moveTo>
                      <a:pt x="302895" y="1042987"/>
                    </a:moveTo>
                    <a:cubicBezTo>
                      <a:pt x="338138" y="1042987"/>
                      <a:pt x="370522" y="1042987"/>
                      <a:pt x="401955" y="1042987"/>
                    </a:cubicBezTo>
                    <a:cubicBezTo>
                      <a:pt x="401955" y="996315"/>
                      <a:pt x="401955" y="955357"/>
                      <a:pt x="401955" y="915353"/>
                    </a:cubicBezTo>
                    <a:cubicBezTo>
                      <a:pt x="367665" y="915353"/>
                      <a:pt x="336232" y="915353"/>
                      <a:pt x="302895" y="915353"/>
                    </a:cubicBezTo>
                    <a:cubicBezTo>
                      <a:pt x="302895" y="958215"/>
                      <a:pt x="302895" y="999173"/>
                      <a:pt x="302895" y="1042987"/>
                    </a:cubicBezTo>
                    <a:close/>
                    <a:moveTo>
                      <a:pt x="272415" y="1755458"/>
                    </a:moveTo>
                    <a:cubicBezTo>
                      <a:pt x="272415" y="1709737"/>
                      <a:pt x="272415" y="1669733"/>
                      <a:pt x="272415" y="1628775"/>
                    </a:cubicBezTo>
                    <a:cubicBezTo>
                      <a:pt x="239077" y="1628775"/>
                      <a:pt x="206693" y="1628775"/>
                      <a:pt x="175260" y="1628775"/>
                    </a:cubicBezTo>
                    <a:cubicBezTo>
                      <a:pt x="175260" y="1673543"/>
                      <a:pt x="175260" y="1713547"/>
                      <a:pt x="175260" y="1755458"/>
                    </a:cubicBezTo>
                    <a:cubicBezTo>
                      <a:pt x="207645" y="1755458"/>
                      <a:pt x="237172" y="1755458"/>
                      <a:pt x="272415" y="1755458"/>
                    </a:cubicBezTo>
                    <a:close/>
                    <a:moveTo>
                      <a:pt x="437197" y="1625918"/>
                    </a:moveTo>
                    <a:cubicBezTo>
                      <a:pt x="437197" y="1672590"/>
                      <a:pt x="437197" y="1713547"/>
                      <a:pt x="437197" y="1754505"/>
                    </a:cubicBezTo>
                    <a:cubicBezTo>
                      <a:pt x="471488" y="1754505"/>
                      <a:pt x="501968" y="1754505"/>
                      <a:pt x="532447" y="1754505"/>
                    </a:cubicBezTo>
                    <a:cubicBezTo>
                      <a:pt x="532447" y="1709737"/>
                      <a:pt x="532447" y="1667828"/>
                      <a:pt x="532447" y="1625918"/>
                    </a:cubicBezTo>
                    <a:cubicBezTo>
                      <a:pt x="499110" y="1625918"/>
                      <a:pt x="469582" y="1625918"/>
                      <a:pt x="437197" y="1625918"/>
                    </a:cubicBezTo>
                    <a:close/>
                    <a:moveTo>
                      <a:pt x="569595" y="1756410"/>
                    </a:moveTo>
                    <a:cubicBezTo>
                      <a:pt x="604838" y="1756410"/>
                      <a:pt x="634365" y="1756410"/>
                      <a:pt x="665797" y="1756410"/>
                    </a:cubicBezTo>
                    <a:cubicBezTo>
                      <a:pt x="665797" y="1712595"/>
                      <a:pt x="665797" y="1670685"/>
                      <a:pt x="665797" y="1627822"/>
                    </a:cubicBezTo>
                    <a:cubicBezTo>
                      <a:pt x="632460" y="1627822"/>
                      <a:pt x="601027" y="1627822"/>
                      <a:pt x="569595" y="1627822"/>
                    </a:cubicBezTo>
                    <a:cubicBezTo>
                      <a:pt x="569595" y="1670685"/>
                      <a:pt x="569595" y="1711643"/>
                      <a:pt x="569595" y="1756410"/>
                    </a:cubicBezTo>
                    <a:close/>
                    <a:moveTo>
                      <a:pt x="302895" y="1575435"/>
                    </a:moveTo>
                    <a:cubicBezTo>
                      <a:pt x="339090" y="1575435"/>
                      <a:pt x="369570" y="1575435"/>
                      <a:pt x="401002" y="1575435"/>
                    </a:cubicBezTo>
                    <a:cubicBezTo>
                      <a:pt x="401002" y="1530668"/>
                      <a:pt x="401002" y="1490662"/>
                      <a:pt x="401002" y="1448753"/>
                    </a:cubicBezTo>
                    <a:cubicBezTo>
                      <a:pt x="366713" y="1448753"/>
                      <a:pt x="336232" y="1448753"/>
                      <a:pt x="302895" y="1448753"/>
                    </a:cubicBezTo>
                    <a:cubicBezTo>
                      <a:pt x="302895" y="1492568"/>
                      <a:pt x="302895" y="1532572"/>
                      <a:pt x="302895" y="1575435"/>
                    </a:cubicBezTo>
                    <a:close/>
                    <a:moveTo>
                      <a:pt x="272415" y="1576387"/>
                    </a:moveTo>
                    <a:cubicBezTo>
                      <a:pt x="272415" y="1531620"/>
                      <a:pt x="272415" y="1490662"/>
                      <a:pt x="272415" y="1448753"/>
                    </a:cubicBezTo>
                    <a:cubicBezTo>
                      <a:pt x="238125" y="1448753"/>
                      <a:pt x="207645" y="1448753"/>
                      <a:pt x="175260" y="1448753"/>
                    </a:cubicBezTo>
                    <a:cubicBezTo>
                      <a:pt x="175260" y="1492568"/>
                      <a:pt x="175260" y="1534478"/>
                      <a:pt x="175260" y="1576387"/>
                    </a:cubicBezTo>
                    <a:cubicBezTo>
                      <a:pt x="208597" y="1576387"/>
                      <a:pt x="239077" y="1576387"/>
                      <a:pt x="272415" y="1576387"/>
                    </a:cubicBezTo>
                    <a:close/>
                    <a:moveTo>
                      <a:pt x="140018" y="1577340"/>
                    </a:moveTo>
                    <a:cubicBezTo>
                      <a:pt x="140018" y="1530668"/>
                      <a:pt x="140018" y="1489710"/>
                      <a:pt x="140018" y="1449705"/>
                    </a:cubicBezTo>
                    <a:cubicBezTo>
                      <a:pt x="105727" y="1449705"/>
                      <a:pt x="75247" y="1449705"/>
                      <a:pt x="43815" y="1449705"/>
                    </a:cubicBezTo>
                    <a:cubicBezTo>
                      <a:pt x="43815" y="1494472"/>
                      <a:pt x="43815" y="1536383"/>
                      <a:pt x="43815" y="1577340"/>
                    </a:cubicBezTo>
                    <a:cubicBezTo>
                      <a:pt x="76200" y="1577340"/>
                      <a:pt x="105727" y="1577340"/>
                      <a:pt x="140018" y="1577340"/>
                    </a:cubicBezTo>
                    <a:close/>
                    <a:moveTo>
                      <a:pt x="663893" y="508635"/>
                    </a:moveTo>
                    <a:cubicBezTo>
                      <a:pt x="663893" y="467678"/>
                      <a:pt x="663893" y="424815"/>
                      <a:pt x="663893" y="381953"/>
                    </a:cubicBezTo>
                    <a:cubicBezTo>
                      <a:pt x="630555" y="381953"/>
                      <a:pt x="601027" y="381953"/>
                      <a:pt x="568643" y="381953"/>
                    </a:cubicBezTo>
                    <a:cubicBezTo>
                      <a:pt x="568643" y="424815"/>
                      <a:pt x="568643" y="464820"/>
                      <a:pt x="568643" y="508635"/>
                    </a:cubicBezTo>
                    <a:cubicBezTo>
                      <a:pt x="601027" y="508635"/>
                      <a:pt x="630555" y="508635"/>
                      <a:pt x="663893" y="508635"/>
                    </a:cubicBezTo>
                    <a:close/>
                    <a:moveTo>
                      <a:pt x="273368" y="915353"/>
                    </a:moveTo>
                    <a:cubicBezTo>
                      <a:pt x="239077" y="915353"/>
                      <a:pt x="207645" y="915353"/>
                      <a:pt x="174307" y="915353"/>
                    </a:cubicBezTo>
                    <a:cubicBezTo>
                      <a:pt x="174307" y="960120"/>
                      <a:pt x="174307" y="1002030"/>
                      <a:pt x="174307" y="1042987"/>
                    </a:cubicBezTo>
                    <a:cubicBezTo>
                      <a:pt x="209550" y="1042987"/>
                      <a:pt x="240982" y="1042987"/>
                      <a:pt x="273368" y="1042987"/>
                    </a:cubicBezTo>
                    <a:cubicBezTo>
                      <a:pt x="273368" y="998220"/>
                      <a:pt x="273368" y="958215"/>
                      <a:pt x="273368" y="915353"/>
                    </a:cubicBezTo>
                    <a:close/>
                    <a:moveTo>
                      <a:pt x="533400" y="1045845"/>
                    </a:moveTo>
                    <a:cubicBezTo>
                      <a:pt x="533400" y="999173"/>
                      <a:pt x="533400" y="957262"/>
                      <a:pt x="533400" y="915353"/>
                    </a:cubicBezTo>
                    <a:cubicBezTo>
                      <a:pt x="498157" y="915353"/>
                      <a:pt x="466725" y="915353"/>
                      <a:pt x="436245" y="915353"/>
                    </a:cubicBezTo>
                    <a:cubicBezTo>
                      <a:pt x="436245" y="961073"/>
                      <a:pt x="436245" y="1002030"/>
                      <a:pt x="436245" y="1045845"/>
                    </a:cubicBezTo>
                    <a:cubicBezTo>
                      <a:pt x="469582" y="1045845"/>
                      <a:pt x="499110" y="1045845"/>
                      <a:pt x="533400" y="1045845"/>
                    </a:cubicBezTo>
                    <a:close/>
                    <a:moveTo>
                      <a:pt x="665797" y="1044893"/>
                    </a:moveTo>
                    <a:cubicBezTo>
                      <a:pt x="665797" y="1000125"/>
                      <a:pt x="665797" y="958215"/>
                      <a:pt x="665797" y="916305"/>
                    </a:cubicBezTo>
                    <a:cubicBezTo>
                      <a:pt x="631507" y="916305"/>
                      <a:pt x="599122" y="916305"/>
                      <a:pt x="568643" y="916305"/>
                    </a:cubicBezTo>
                    <a:cubicBezTo>
                      <a:pt x="568643" y="961073"/>
                      <a:pt x="568643" y="1002030"/>
                      <a:pt x="568643" y="1044893"/>
                    </a:cubicBezTo>
                    <a:cubicBezTo>
                      <a:pt x="601980" y="1044893"/>
                      <a:pt x="633413" y="1044893"/>
                      <a:pt x="665797" y="1044893"/>
                    </a:cubicBezTo>
                    <a:close/>
                    <a:moveTo>
                      <a:pt x="44768" y="381000"/>
                    </a:moveTo>
                    <a:cubicBezTo>
                      <a:pt x="44768" y="428625"/>
                      <a:pt x="44768" y="470535"/>
                      <a:pt x="44768" y="514350"/>
                    </a:cubicBezTo>
                    <a:cubicBezTo>
                      <a:pt x="80010" y="512445"/>
                      <a:pt x="110490" y="511493"/>
                      <a:pt x="139065" y="509587"/>
                    </a:cubicBezTo>
                    <a:cubicBezTo>
                      <a:pt x="139065" y="462915"/>
                      <a:pt x="139065" y="422910"/>
                      <a:pt x="139065" y="381000"/>
                    </a:cubicBezTo>
                    <a:cubicBezTo>
                      <a:pt x="105727" y="381000"/>
                      <a:pt x="76200" y="381000"/>
                      <a:pt x="44768" y="381000"/>
                    </a:cubicBezTo>
                    <a:close/>
                    <a:moveTo>
                      <a:pt x="272415" y="510540"/>
                    </a:moveTo>
                    <a:cubicBezTo>
                      <a:pt x="272415" y="464820"/>
                      <a:pt x="272415" y="424815"/>
                      <a:pt x="272415" y="381953"/>
                    </a:cubicBezTo>
                    <a:cubicBezTo>
                      <a:pt x="239077" y="381953"/>
                      <a:pt x="208597" y="381953"/>
                      <a:pt x="175260" y="381953"/>
                    </a:cubicBezTo>
                    <a:cubicBezTo>
                      <a:pt x="175260" y="425768"/>
                      <a:pt x="175260" y="467678"/>
                      <a:pt x="175260" y="510540"/>
                    </a:cubicBezTo>
                    <a:cubicBezTo>
                      <a:pt x="208597" y="510540"/>
                      <a:pt x="238125" y="510540"/>
                      <a:pt x="272415" y="510540"/>
                    </a:cubicBezTo>
                    <a:close/>
                    <a:moveTo>
                      <a:pt x="303847" y="508635"/>
                    </a:moveTo>
                    <a:cubicBezTo>
                      <a:pt x="338138" y="508635"/>
                      <a:pt x="368618" y="508635"/>
                      <a:pt x="399097" y="508635"/>
                    </a:cubicBezTo>
                    <a:cubicBezTo>
                      <a:pt x="399097" y="463868"/>
                      <a:pt x="399097" y="422910"/>
                      <a:pt x="399097" y="381953"/>
                    </a:cubicBezTo>
                    <a:cubicBezTo>
                      <a:pt x="364807" y="381953"/>
                      <a:pt x="335280" y="381953"/>
                      <a:pt x="303847" y="381953"/>
                    </a:cubicBezTo>
                    <a:cubicBezTo>
                      <a:pt x="303847" y="424815"/>
                      <a:pt x="303847" y="464820"/>
                      <a:pt x="303847" y="508635"/>
                    </a:cubicBezTo>
                    <a:close/>
                    <a:moveTo>
                      <a:pt x="533400" y="383857"/>
                    </a:moveTo>
                    <a:cubicBezTo>
                      <a:pt x="497205" y="383857"/>
                      <a:pt x="466725" y="383857"/>
                      <a:pt x="436245" y="383857"/>
                    </a:cubicBezTo>
                    <a:cubicBezTo>
                      <a:pt x="436245" y="428625"/>
                      <a:pt x="436245" y="468630"/>
                      <a:pt x="436245" y="509587"/>
                    </a:cubicBezTo>
                    <a:cubicBezTo>
                      <a:pt x="470535" y="509587"/>
                      <a:pt x="501015" y="509587"/>
                      <a:pt x="533400" y="509587"/>
                    </a:cubicBezTo>
                    <a:cubicBezTo>
                      <a:pt x="533400" y="465773"/>
                      <a:pt x="533400" y="424815"/>
                      <a:pt x="533400" y="383857"/>
                    </a:cubicBezTo>
                    <a:close/>
                    <a:moveTo>
                      <a:pt x="241935" y="89535"/>
                    </a:moveTo>
                    <a:cubicBezTo>
                      <a:pt x="320040" y="89535"/>
                      <a:pt x="393382" y="89535"/>
                      <a:pt x="465772" y="89535"/>
                    </a:cubicBezTo>
                    <a:cubicBezTo>
                      <a:pt x="465772" y="70485"/>
                      <a:pt x="465772" y="55245"/>
                      <a:pt x="465772" y="38100"/>
                    </a:cubicBezTo>
                    <a:cubicBezTo>
                      <a:pt x="390525" y="38100"/>
                      <a:pt x="317182" y="38100"/>
                      <a:pt x="241935" y="38100"/>
                    </a:cubicBezTo>
                    <a:cubicBezTo>
                      <a:pt x="241935" y="57150"/>
                      <a:pt x="241935" y="72390"/>
                      <a:pt x="241935" y="89535"/>
                    </a:cubicBezTo>
                    <a:close/>
                    <a:moveTo>
                      <a:pt x="41910" y="88582"/>
                    </a:moveTo>
                    <a:cubicBezTo>
                      <a:pt x="100013" y="88582"/>
                      <a:pt x="152400" y="88582"/>
                      <a:pt x="208597" y="88582"/>
                    </a:cubicBezTo>
                    <a:cubicBezTo>
                      <a:pt x="207645" y="69532"/>
                      <a:pt x="206693" y="54293"/>
                      <a:pt x="205740" y="39052"/>
                    </a:cubicBezTo>
                    <a:cubicBezTo>
                      <a:pt x="149543" y="39052"/>
                      <a:pt x="96202" y="39052"/>
                      <a:pt x="41910" y="39052"/>
                    </a:cubicBezTo>
                    <a:cubicBezTo>
                      <a:pt x="41910" y="57150"/>
                      <a:pt x="41910" y="72390"/>
                      <a:pt x="41910" y="88582"/>
                    </a:cubicBezTo>
                    <a:close/>
                    <a:moveTo>
                      <a:pt x="664845" y="92393"/>
                    </a:moveTo>
                    <a:cubicBezTo>
                      <a:pt x="664845" y="71437"/>
                      <a:pt x="664845" y="55245"/>
                      <a:pt x="664845" y="38100"/>
                    </a:cubicBezTo>
                    <a:cubicBezTo>
                      <a:pt x="608647" y="38100"/>
                      <a:pt x="555307" y="38100"/>
                      <a:pt x="501968" y="38100"/>
                    </a:cubicBezTo>
                    <a:cubicBezTo>
                      <a:pt x="501968" y="58102"/>
                      <a:pt x="501968" y="74295"/>
                      <a:pt x="501968" y="92393"/>
                    </a:cubicBezTo>
                    <a:cubicBezTo>
                      <a:pt x="558165" y="92393"/>
                      <a:pt x="609600" y="92393"/>
                      <a:pt x="664845" y="92393"/>
                    </a:cubicBezTo>
                    <a:close/>
                    <a:moveTo>
                      <a:pt x="42863" y="1757362"/>
                    </a:moveTo>
                    <a:cubicBezTo>
                      <a:pt x="141922" y="1756410"/>
                      <a:pt x="101918" y="1756410"/>
                      <a:pt x="139065" y="1757362"/>
                    </a:cubicBezTo>
                    <a:cubicBezTo>
                      <a:pt x="139065" y="1746885"/>
                      <a:pt x="140018" y="1640205"/>
                      <a:pt x="139065" y="1626870"/>
                    </a:cubicBezTo>
                    <a:cubicBezTo>
                      <a:pt x="105727" y="1626870"/>
                      <a:pt x="75247" y="1626870"/>
                      <a:pt x="41910" y="1626870"/>
                    </a:cubicBezTo>
                    <a:cubicBezTo>
                      <a:pt x="42863" y="1670685"/>
                      <a:pt x="42863" y="1712595"/>
                      <a:pt x="42863" y="1757362"/>
                    </a:cubicBezTo>
                    <a:close/>
                    <a:moveTo>
                      <a:pt x="665797" y="1804035"/>
                    </a:moveTo>
                    <a:cubicBezTo>
                      <a:pt x="631507" y="1804035"/>
                      <a:pt x="600075" y="1804035"/>
                      <a:pt x="569595" y="1804035"/>
                    </a:cubicBezTo>
                    <a:cubicBezTo>
                      <a:pt x="568643" y="1849755"/>
                      <a:pt x="565785" y="1894522"/>
                      <a:pt x="568643" y="1929765"/>
                    </a:cubicBezTo>
                    <a:cubicBezTo>
                      <a:pt x="583882" y="1931670"/>
                      <a:pt x="660082" y="1929765"/>
                      <a:pt x="664845" y="1929765"/>
                    </a:cubicBezTo>
                    <a:cubicBezTo>
                      <a:pt x="664845" y="1887855"/>
                      <a:pt x="665797" y="1849755"/>
                      <a:pt x="665797" y="1804035"/>
                    </a:cubicBezTo>
                    <a:close/>
                    <a:moveTo>
                      <a:pt x="44768" y="1804035"/>
                    </a:moveTo>
                    <a:cubicBezTo>
                      <a:pt x="44768" y="1850708"/>
                      <a:pt x="44768" y="1887855"/>
                      <a:pt x="44768" y="1929765"/>
                    </a:cubicBezTo>
                    <a:cubicBezTo>
                      <a:pt x="48577" y="1929765"/>
                      <a:pt x="135255" y="1930718"/>
                      <a:pt x="139065" y="1930718"/>
                    </a:cubicBezTo>
                    <a:cubicBezTo>
                      <a:pt x="140970" y="1900237"/>
                      <a:pt x="139065" y="1842135"/>
                      <a:pt x="140970" y="1804035"/>
                    </a:cubicBezTo>
                    <a:cubicBezTo>
                      <a:pt x="107632" y="1804035"/>
                      <a:pt x="77152" y="1804035"/>
                      <a:pt x="44768" y="1804035"/>
                    </a:cubicBezTo>
                    <a:close/>
                    <a:moveTo>
                      <a:pt x="436245" y="1803083"/>
                    </a:moveTo>
                    <a:lnTo>
                      <a:pt x="436245" y="1930718"/>
                    </a:lnTo>
                    <a:cubicBezTo>
                      <a:pt x="458152" y="1930718"/>
                      <a:pt x="529590" y="1930718"/>
                      <a:pt x="532447" y="1929765"/>
                    </a:cubicBezTo>
                    <a:cubicBezTo>
                      <a:pt x="532447" y="1887855"/>
                      <a:pt x="532447" y="1845945"/>
                      <a:pt x="532447" y="1803083"/>
                    </a:cubicBezTo>
                    <a:lnTo>
                      <a:pt x="436245" y="1803083"/>
                    </a:lnTo>
                    <a:close/>
                    <a:moveTo>
                      <a:pt x="176213" y="1803083"/>
                    </a:moveTo>
                    <a:cubicBezTo>
                      <a:pt x="176213" y="1847850"/>
                      <a:pt x="176213" y="1889760"/>
                      <a:pt x="176213" y="1931670"/>
                    </a:cubicBezTo>
                    <a:cubicBezTo>
                      <a:pt x="203835" y="1931670"/>
                      <a:pt x="243840" y="1931670"/>
                      <a:pt x="272415" y="1931670"/>
                    </a:cubicBezTo>
                    <a:cubicBezTo>
                      <a:pt x="272415" y="1897380"/>
                      <a:pt x="272415" y="1839278"/>
                      <a:pt x="272415" y="1804035"/>
                    </a:cubicBezTo>
                    <a:cubicBezTo>
                      <a:pt x="240030" y="1803083"/>
                      <a:pt x="210502" y="1803083"/>
                      <a:pt x="176213" y="1803083"/>
                    </a:cubicBezTo>
                    <a:close/>
                  </a:path>
                </a:pathLst>
              </a:custGeom>
              <a:grpFill/>
              <a:ln w="9525" cap="flat">
                <a:noFill/>
                <a:prstDash val="solid"/>
                <a:miter/>
              </a:ln>
            </p:spPr>
            <p:txBody>
              <a:bodyPr rtlCol="0" anchor="ctr"/>
              <a:lstStyle/>
              <a:p>
                <a:endParaRPr lang="en-US" sz="1463"/>
              </a:p>
            </p:txBody>
          </p:sp>
          <p:sp>
            <p:nvSpPr>
              <p:cNvPr id="149" name="Freeform: Shape 148">
                <a:extLst>
                  <a:ext uri="{FF2B5EF4-FFF2-40B4-BE49-F238E27FC236}">
                    <a16:creationId xmlns:a16="http://schemas.microsoft.com/office/drawing/2014/main" id="{E771F35F-B656-4E89-AA4A-B893CFF44000}"/>
                  </a:ext>
                </a:extLst>
              </p:cNvPr>
              <p:cNvSpPr/>
              <p:nvPr/>
            </p:nvSpPr>
            <p:spPr>
              <a:xfrm>
                <a:off x="7241857" y="2563177"/>
                <a:ext cx="657225" cy="171450"/>
              </a:xfrm>
              <a:custGeom>
                <a:avLst/>
                <a:gdLst>
                  <a:gd name="connsiteX0" fmla="*/ 660082 w 657225"/>
                  <a:gd name="connsiteY0" fmla="*/ 176213 h 171450"/>
                  <a:gd name="connsiteX1" fmla="*/ 0 w 657225"/>
                  <a:gd name="connsiteY1" fmla="*/ 176213 h 171450"/>
                  <a:gd name="connsiteX2" fmla="*/ 0 w 657225"/>
                  <a:gd name="connsiteY2" fmla="*/ 0 h 171450"/>
                  <a:gd name="connsiteX3" fmla="*/ 660082 w 657225"/>
                  <a:gd name="connsiteY3" fmla="*/ 0 h 171450"/>
                  <a:gd name="connsiteX4" fmla="*/ 660082 w 657225"/>
                  <a:gd name="connsiteY4" fmla="*/ 176213 h 171450"/>
                  <a:gd name="connsiteX5" fmla="*/ 369570 w 657225"/>
                  <a:gd name="connsiteY5" fmla="*/ 137160 h 171450"/>
                  <a:gd name="connsiteX6" fmla="*/ 369570 w 657225"/>
                  <a:gd name="connsiteY6" fmla="*/ 38100 h 171450"/>
                  <a:gd name="connsiteX7" fmla="*/ 287655 w 657225"/>
                  <a:gd name="connsiteY7" fmla="*/ 38100 h 171450"/>
                  <a:gd name="connsiteX8" fmla="*/ 287655 w 657225"/>
                  <a:gd name="connsiteY8" fmla="*/ 137160 h 171450"/>
                  <a:gd name="connsiteX9" fmla="*/ 369570 w 657225"/>
                  <a:gd name="connsiteY9" fmla="*/ 137160 h 171450"/>
                  <a:gd name="connsiteX10" fmla="*/ 419100 w 657225"/>
                  <a:gd name="connsiteY10" fmla="*/ 38100 h 171450"/>
                  <a:gd name="connsiteX11" fmla="*/ 419100 w 657225"/>
                  <a:gd name="connsiteY11" fmla="*/ 138113 h 171450"/>
                  <a:gd name="connsiteX12" fmla="*/ 497205 w 657225"/>
                  <a:gd name="connsiteY12" fmla="*/ 138113 h 171450"/>
                  <a:gd name="connsiteX13" fmla="*/ 497205 w 657225"/>
                  <a:gd name="connsiteY13" fmla="*/ 38100 h 171450"/>
                  <a:gd name="connsiteX14" fmla="*/ 419100 w 657225"/>
                  <a:gd name="connsiteY14" fmla="*/ 38100 h 171450"/>
                  <a:gd name="connsiteX15" fmla="*/ 37148 w 657225"/>
                  <a:gd name="connsiteY15" fmla="*/ 136208 h 171450"/>
                  <a:gd name="connsiteX16" fmla="*/ 116205 w 657225"/>
                  <a:gd name="connsiteY16" fmla="*/ 136208 h 171450"/>
                  <a:gd name="connsiteX17" fmla="*/ 116205 w 657225"/>
                  <a:gd name="connsiteY17" fmla="*/ 38100 h 171450"/>
                  <a:gd name="connsiteX18" fmla="*/ 37148 w 657225"/>
                  <a:gd name="connsiteY18" fmla="*/ 38100 h 171450"/>
                  <a:gd name="connsiteX19" fmla="*/ 37148 w 657225"/>
                  <a:gd name="connsiteY19" fmla="*/ 136208 h 171450"/>
                  <a:gd name="connsiteX20" fmla="*/ 240982 w 657225"/>
                  <a:gd name="connsiteY20" fmla="*/ 137160 h 171450"/>
                  <a:gd name="connsiteX21" fmla="*/ 240982 w 657225"/>
                  <a:gd name="connsiteY21" fmla="*/ 37148 h 171450"/>
                  <a:gd name="connsiteX22" fmla="*/ 162878 w 657225"/>
                  <a:gd name="connsiteY22" fmla="*/ 37148 h 171450"/>
                  <a:gd name="connsiteX23" fmla="*/ 162878 w 657225"/>
                  <a:gd name="connsiteY23" fmla="*/ 137160 h 171450"/>
                  <a:gd name="connsiteX24" fmla="*/ 240982 w 657225"/>
                  <a:gd name="connsiteY24" fmla="*/ 137160 h 171450"/>
                  <a:gd name="connsiteX25" fmla="*/ 621982 w 657225"/>
                  <a:gd name="connsiteY25" fmla="*/ 39052 h 171450"/>
                  <a:gd name="connsiteX26" fmla="*/ 542925 w 657225"/>
                  <a:gd name="connsiteY26" fmla="*/ 39052 h 171450"/>
                  <a:gd name="connsiteX27" fmla="*/ 542925 w 657225"/>
                  <a:gd name="connsiteY27" fmla="*/ 136208 h 171450"/>
                  <a:gd name="connsiteX28" fmla="*/ 621982 w 657225"/>
                  <a:gd name="connsiteY28" fmla="*/ 136208 h 171450"/>
                  <a:gd name="connsiteX29" fmla="*/ 621982 w 657225"/>
                  <a:gd name="connsiteY29" fmla="*/ 3905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7225" h="171450">
                    <a:moveTo>
                      <a:pt x="660082" y="176213"/>
                    </a:moveTo>
                    <a:cubicBezTo>
                      <a:pt x="440055" y="176213"/>
                      <a:pt x="221932" y="176213"/>
                      <a:pt x="0" y="176213"/>
                    </a:cubicBezTo>
                    <a:cubicBezTo>
                      <a:pt x="0" y="119063"/>
                      <a:pt x="0" y="60960"/>
                      <a:pt x="0" y="0"/>
                    </a:cubicBezTo>
                    <a:cubicBezTo>
                      <a:pt x="217170" y="0"/>
                      <a:pt x="437198" y="0"/>
                      <a:pt x="660082" y="0"/>
                    </a:cubicBezTo>
                    <a:cubicBezTo>
                      <a:pt x="660082" y="55245"/>
                      <a:pt x="660082" y="113348"/>
                      <a:pt x="660082" y="176213"/>
                    </a:cubicBezTo>
                    <a:close/>
                    <a:moveTo>
                      <a:pt x="369570" y="137160"/>
                    </a:moveTo>
                    <a:cubicBezTo>
                      <a:pt x="369570" y="101918"/>
                      <a:pt x="369570" y="69533"/>
                      <a:pt x="369570" y="38100"/>
                    </a:cubicBezTo>
                    <a:cubicBezTo>
                      <a:pt x="340043" y="38100"/>
                      <a:pt x="314325" y="38100"/>
                      <a:pt x="287655" y="38100"/>
                    </a:cubicBezTo>
                    <a:cubicBezTo>
                      <a:pt x="287655" y="72390"/>
                      <a:pt x="287655" y="102870"/>
                      <a:pt x="287655" y="137160"/>
                    </a:cubicBezTo>
                    <a:cubicBezTo>
                      <a:pt x="315278" y="137160"/>
                      <a:pt x="340043" y="137160"/>
                      <a:pt x="369570" y="137160"/>
                    </a:cubicBezTo>
                    <a:close/>
                    <a:moveTo>
                      <a:pt x="419100" y="38100"/>
                    </a:moveTo>
                    <a:cubicBezTo>
                      <a:pt x="419100" y="72390"/>
                      <a:pt x="419100" y="104775"/>
                      <a:pt x="419100" y="138113"/>
                    </a:cubicBezTo>
                    <a:cubicBezTo>
                      <a:pt x="446723" y="138113"/>
                      <a:pt x="471488" y="138113"/>
                      <a:pt x="497205" y="138113"/>
                    </a:cubicBezTo>
                    <a:cubicBezTo>
                      <a:pt x="497205" y="103823"/>
                      <a:pt x="497205" y="71438"/>
                      <a:pt x="497205" y="38100"/>
                    </a:cubicBezTo>
                    <a:cubicBezTo>
                      <a:pt x="469582" y="38100"/>
                      <a:pt x="444818" y="38100"/>
                      <a:pt x="419100" y="38100"/>
                    </a:cubicBezTo>
                    <a:close/>
                    <a:moveTo>
                      <a:pt x="37148" y="136208"/>
                    </a:moveTo>
                    <a:cubicBezTo>
                      <a:pt x="65723" y="136208"/>
                      <a:pt x="91440" y="136208"/>
                      <a:pt x="116205" y="136208"/>
                    </a:cubicBezTo>
                    <a:cubicBezTo>
                      <a:pt x="116205" y="100965"/>
                      <a:pt x="116205" y="70485"/>
                      <a:pt x="116205" y="38100"/>
                    </a:cubicBezTo>
                    <a:cubicBezTo>
                      <a:pt x="88582" y="38100"/>
                      <a:pt x="62865" y="38100"/>
                      <a:pt x="37148" y="38100"/>
                    </a:cubicBezTo>
                    <a:cubicBezTo>
                      <a:pt x="37148" y="73343"/>
                      <a:pt x="37148" y="103823"/>
                      <a:pt x="37148" y="136208"/>
                    </a:cubicBezTo>
                    <a:close/>
                    <a:moveTo>
                      <a:pt x="240982" y="137160"/>
                    </a:moveTo>
                    <a:cubicBezTo>
                      <a:pt x="240982" y="102870"/>
                      <a:pt x="240982" y="70485"/>
                      <a:pt x="240982" y="37148"/>
                    </a:cubicBezTo>
                    <a:cubicBezTo>
                      <a:pt x="213360" y="37148"/>
                      <a:pt x="188595" y="37148"/>
                      <a:pt x="162878" y="37148"/>
                    </a:cubicBezTo>
                    <a:cubicBezTo>
                      <a:pt x="162878" y="71438"/>
                      <a:pt x="162878" y="103823"/>
                      <a:pt x="162878" y="137160"/>
                    </a:cubicBezTo>
                    <a:cubicBezTo>
                      <a:pt x="190500" y="137160"/>
                      <a:pt x="214313" y="137160"/>
                      <a:pt x="240982" y="137160"/>
                    </a:cubicBezTo>
                    <a:close/>
                    <a:moveTo>
                      <a:pt x="621982" y="39052"/>
                    </a:moveTo>
                    <a:cubicBezTo>
                      <a:pt x="594360" y="39052"/>
                      <a:pt x="568643" y="39052"/>
                      <a:pt x="542925" y="39052"/>
                    </a:cubicBezTo>
                    <a:cubicBezTo>
                      <a:pt x="542925" y="73343"/>
                      <a:pt x="542925" y="103823"/>
                      <a:pt x="542925" y="136208"/>
                    </a:cubicBezTo>
                    <a:cubicBezTo>
                      <a:pt x="570548" y="136208"/>
                      <a:pt x="596265" y="136208"/>
                      <a:pt x="621982" y="136208"/>
                    </a:cubicBezTo>
                    <a:cubicBezTo>
                      <a:pt x="621982" y="101918"/>
                      <a:pt x="621982" y="70485"/>
                      <a:pt x="621982" y="39052"/>
                    </a:cubicBezTo>
                    <a:close/>
                  </a:path>
                </a:pathLst>
              </a:custGeom>
              <a:grpFill/>
              <a:ln w="9525" cap="flat">
                <a:noFill/>
                <a:prstDash val="solid"/>
                <a:miter/>
              </a:ln>
            </p:spPr>
            <p:txBody>
              <a:bodyPr rtlCol="0" anchor="ctr"/>
              <a:lstStyle/>
              <a:p>
                <a:endParaRPr lang="en-US" sz="1463"/>
              </a:p>
            </p:txBody>
          </p:sp>
          <p:sp>
            <p:nvSpPr>
              <p:cNvPr id="150" name="Freeform: Shape 149">
                <a:extLst>
                  <a:ext uri="{FF2B5EF4-FFF2-40B4-BE49-F238E27FC236}">
                    <a16:creationId xmlns:a16="http://schemas.microsoft.com/office/drawing/2014/main" id="{965842CC-1379-4336-BB95-A447027704EA}"/>
                  </a:ext>
                </a:extLst>
              </p:cNvPr>
              <p:cNvSpPr/>
              <p:nvPr/>
            </p:nvSpPr>
            <p:spPr>
              <a:xfrm>
                <a:off x="7268375" y="2168552"/>
                <a:ext cx="285750" cy="371475"/>
              </a:xfrm>
              <a:custGeom>
                <a:avLst/>
                <a:gdLst>
                  <a:gd name="connsiteX0" fmla="*/ 289712 w 285750"/>
                  <a:gd name="connsiteY0" fmla="*/ 372718 h 371475"/>
                  <a:gd name="connsiteX1" fmla="*/ 2057 w 285750"/>
                  <a:gd name="connsiteY1" fmla="*/ 372718 h 371475"/>
                  <a:gd name="connsiteX2" fmla="*/ 3962 w 285750"/>
                  <a:gd name="connsiteY2" fmla="*/ 121258 h 371475"/>
                  <a:gd name="connsiteX3" fmla="*/ 172555 w 285750"/>
                  <a:gd name="connsiteY3" fmla="*/ 1243 h 371475"/>
                  <a:gd name="connsiteX4" fmla="*/ 293523 w 285750"/>
                  <a:gd name="connsiteY4" fmla="*/ 146023 h 371475"/>
                  <a:gd name="connsiteX5" fmla="*/ 292570 w 285750"/>
                  <a:gd name="connsiteY5" fmla="*/ 359383 h 371475"/>
                  <a:gd name="connsiteX6" fmla="*/ 289712 w 285750"/>
                  <a:gd name="connsiteY6" fmla="*/ 372718 h 371475"/>
                  <a:gd name="connsiteX7" fmla="*/ 164935 w 285750"/>
                  <a:gd name="connsiteY7" fmla="*/ 174598 h 371475"/>
                  <a:gd name="connsiteX8" fmla="*/ 164935 w 285750"/>
                  <a:gd name="connsiteY8" fmla="*/ 333665 h 371475"/>
                  <a:gd name="connsiteX9" fmla="*/ 252565 w 285750"/>
                  <a:gd name="connsiteY9" fmla="*/ 333665 h 371475"/>
                  <a:gd name="connsiteX10" fmla="*/ 252565 w 285750"/>
                  <a:gd name="connsiteY10" fmla="*/ 174598 h 371475"/>
                  <a:gd name="connsiteX11" fmla="*/ 164935 w 285750"/>
                  <a:gd name="connsiteY11" fmla="*/ 174598 h 371475"/>
                  <a:gd name="connsiteX12" fmla="*/ 42062 w 285750"/>
                  <a:gd name="connsiteY12" fmla="*/ 175550 h 371475"/>
                  <a:gd name="connsiteX13" fmla="*/ 42062 w 285750"/>
                  <a:gd name="connsiteY13" fmla="*/ 334618 h 371475"/>
                  <a:gd name="connsiteX14" fmla="*/ 128740 w 285750"/>
                  <a:gd name="connsiteY14" fmla="*/ 334618 h 371475"/>
                  <a:gd name="connsiteX15" fmla="*/ 128740 w 285750"/>
                  <a:gd name="connsiteY15" fmla="*/ 175550 h 371475"/>
                  <a:gd name="connsiteX16" fmla="*/ 42062 w 285750"/>
                  <a:gd name="connsiteY16" fmla="*/ 175550 h 371475"/>
                  <a:gd name="connsiteX17" fmla="*/ 108737 w 285750"/>
                  <a:gd name="connsiteY17" fmla="*/ 46010 h 371475"/>
                  <a:gd name="connsiteX18" fmla="*/ 101118 w 285750"/>
                  <a:gd name="connsiteY18" fmla="*/ 64108 h 371475"/>
                  <a:gd name="connsiteX19" fmla="*/ 151600 w 285750"/>
                  <a:gd name="connsiteY19" fmla="*/ 91730 h 371475"/>
                  <a:gd name="connsiteX20" fmla="*/ 195415 w 285750"/>
                  <a:gd name="connsiteY20" fmla="*/ 58393 h 371475"/>
                  <a:gd name="connsiteX21" fmla="*/ 188748 w 285750"/>
                  <a:gd name="connsiteY21" fmla="*/ 46963 h 371475"/>
                  <a:gd name="connsiteX22" fmla="*/ 108737 w 285750"/>
                  <a:gd name="connsiteY22" fmla="*/ 46010 h 371475"/>
                  <a:gd name="connsiteX23" fmla="*/ 83973 w 285750"/>
                  <a:gd name="connsiteY23" fmla="*/ 69823 h 371475"/>
                  <a:gd name="connsiteX24" fmla="*/ 65875 w 285750"/>
                  <a:gd name="connsiteY24" fmla="*/ 70775 h 371475"/>
                  <a:gd name="connsiteX25" fmla="*/ 38252 w 285750"/>
                  <a:gd name="connsiteY25" fmla="*/ 135545 h 371475"/>
                  <a:gd name="connsiteX26" fmla="*/ 46825 w 285750"/>
                  <a:gd name="connsiteY26" fmla="*/ 145070 h 371475"/>
                  <a:gd name="connsiteX27" fmla="*/ 92545 w 285750"/>
                  <a:gd name="connsiteY27" fmla="*/ 127925 h 371475"/>
                  <a:gd name="connsiteX28" fmla="*/ 83973 w 285750"/>
                  <a:gd name="connsiteY28" fmla="*/ 69823 h 371475"/>
                  <a:gd name="connsiteX29" fmla="*/ 251612 w 285750"/>
                  <a:gd name="connsiteY29" fmla="*/ 144118 h 371475"/>
                  <a:gd name="connsiteX30" fmla="*/ 260185 w 285750"/>
                  <a:gd name="connsiteY30" fmla="*/ 133640 h 371475"/>
                  <a:gd name="connsiteX31" fmla="*/ 227800 w 285750"/>
                  <a:gd name="connsiteY31" fmla="*/ 69823 h 371475"/>
                  <a:gd name="connsiteX32" fmla="*/ 211607 w 285750"/>
                  <a:gd name="connsiteY32" fmla="*/ 71728 h 371475"/>
                  <a:gd name="connsiteX33" fmla="*/ 204940 w 285750"/>
                  <a:gd name="connsiteY33" fmla="*/ 129830 h 371475"/>
                  <a:gd name="connsiteX34" fmla="*/ 251612 w 285750"/>
                  <a:gd name="connsiteY34" fmla="*/ 14411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371475">
                    <a:moveTo>
                      <a:pt x="289712" y="372718"/>
                    </a:moveTo>
                    <a:cubicBezTo>
                      <a:pt x="193510" y="372718"/>
                      <a:pt x="99212" y="372718"/>
                      <a:pt x="2057" y="372718"/>
                    </a:cubicBezTo>
                    <a:cubicBezTo>
                      <a:pt x="2057" y="286993"/>
                      <a:pt x="-3657" y="203173"/>
                      <a:pt x="3962" y="121258"/>
                    </a:cubicBezTo>
                    <a:cubicBezTo>
                      <a:pt x="11582" y="37438"/>
                      <a:pt x="83020" y="-8282"/>
                      <a:pt x="172555" y="1243"/>
                    </a:cubicBezTo>
                    <a:cubicBezTo>
                      <a:pt x="242087" y="7910"/>
                      <a:pt x="293523" y="68870"/>
                      <a:pt x="293523" y="146023"/>
                    </a:cubicBezTo>
                    <a:cubicBezTo>
                      <a:pt x="293523" y="217460"/>
                      <a:pt x="293523" y="287945"/>
                      <a:pt x="292570" y="359383"/>
                    </a:cubicBezTo>
                    <a:cubicBezTo>
                      <a:pt x="293523" y="362240"/>
                      <a:pt x="291618" y="365098"/>
                      <a:pt x="289712" y="372718"/>
                    </a:cubicBezTo>
                    <a:close/>
                    <a:moveTo>
                      <a:pt x="164935" y="174598"/>
                    </a:moveTo>
                    <a:cubicBezTo>
                      <a:pt x="164935" y="229843"/>
                      <a:pt x="164935" y="281278"/>
                      <a:pt x="164935" y="333665"/>
                    </a:cubicBezTo>
                    <a:cubicBezTo>
                      <a:pt x="196368" y="333665"/>
                      <a:pt x="224943" y="333665"/>
                      <a:pt x="252565" y="333665"/>
                    </a:cubicBezTo>
                    <a:cubicBezTo>
                      <a:pt x="252565" y="278420"/>
                      <a:pt x="252565" y="227938"/>
                      <a:pt x="252565" y="174598"/>
                    </a:cubicBezTo>
                    <a:cubicBezTo>
                      <a:pt x="223037" y="174598"/>
                      <a:pt x="196368" y="174598"/>
                      <a:pt x="164935" y="174598"/>
                    </a:cubicBezTo>
                    <a:close/>
                    <a:moveTo>
                      <a:pt x="42062" y="175550"/>
                    </a:moveTo>
                    <a:cubicBezTo>
                      <a:pt x="42062" y="227938"/>
                      <a:pt x="42062" y="280325"/>
                      <a:pt x="42062" y="334618"/>
                    </a:cubicBezTo>
                    <a:cubicBezTo>
                      <a:pt x="71590" y="334618"/>
                      <a:pt x="100165" y="334618"/>
                      <a:pt x="128740" y="334618"/>
                    </a:cubicBezTo>
                    <a:cubicBezTo>
                      <a:pt x="128740" y="279373"/>
                      <a:pt x="128740" y="228890"/>
                      <a:pt x="128740" y="175550"/>
                    </a:cubicBezTo>
                    <a:cubicBezTo>
                      <a:pt x="99212" y="175550"/>
                      <a:pt x="72543" y="175550"/>
                      <a:pt x="42062" y="175550"/>
                    </a:cubicBezTo>
                    <a:close/>
                    <a:moveTo>
                      <a:pt x="108737" y="46010"/>
                    </a:moveTo>
                    <a:cubicBezTo>
                      <a:pt x="105880" y="51725"/>
                      <a:pt x="103975" y="57440"/>
                      <a:pt x="101118" y="64108"/>
                    </a:cubicBezTo>
                    <a:cubicBezTo>
                      <a:pt x="118262" y="73633"/>
                      <a:pt x="135407" y="91730"/>
                      <a:pt x="151600" y="91730"/>
                    </a:cubicBezTo>
                    <a:cubicBezTo>
                      <a:pt x="166840" y="90778"/>
                      <a:pt x="181127" y="69823"/>
                      <a:pt x="195415" y="58393"/>
                    </a:cubicBezTo>
                    <a:cubicBezTo>
                      <a:pt x="193510" y="54583"/>
                      <a:pt x="190652" y="50773"/>
                      <a:pt x="188748" y="46963"/>
                    </a:cubicBezTo>
                    <a:cubicBezTo>
                      <a:pt x="162077" y="46010"/>
                      <a:pt x="135407" y="46010"/>
                      <a:pt x="108737" y="46010"/>
                    </a:cubicBezTo>
                    <a:close/>
                    <a:moveTo>
                      <a:pt x="83973" y="69823"/>
                    </a:moveTo>
                    <a:cubicBezTo>
                      <a:pt x="78257" y="69823"/>
                      <a:pt x="71590" y="69823"/>
                      <a:pt x="65875" y="70775"/>
                    </a:cubicBezTo>
                    <a:cubicBezTo>
                      <a:pt x="56350" y="92683"/>
                      <a:pt x="46825" y="113638"/>
                      <a:pt x="38252" y="135545"/>
                    </a:cubicBezTo>
                    <a:cubicBezTo>
                      <a:pt x="41110" y="138403"/>
                      <a:pt x="43968" y="142213"/>
                      <a:pt x="46825" y="145070"/>
                    </a:cubicBezTo>
                    <a:cubicBezTo>
                      <a:pt x="63018" y="139355"/>
                      <a:pt x="89687" y="137450"/>
                      <a:pt x="92545" y="127925"/>
                    </a:cubicBezTo>
                    <a:cubicBezTo>
                      <a:pt x="97307" y="109828"/>
                      <a:pt x="87782" y="88873"/>
                      <a:pt x="83973" y="69823"/>
                    </a:cubicBezTo>
                    <a:close/>
                    <a:moveTo>
                      <a:pt x="251612" y="144118"/>
                    </a:moveTo>
                    <a:cubicBezTo>
                      <a:pt x="254470" y="140308"/>
                      <a:pt x="257327" y="137450"/>
                      <a:pt x="260185" y="133640"/>
                    </a:cubicBezTo>
                    <a:cubicBezTo>
                      <a:pt x="249707" y="112685"/>
                      <a:pt x="238277" y="90778"/>
                      <a:pt x="227800" y="69823"/>
                    </a:cubicBezTo>
                    <a:cubicBezTo>
                      <a:pt x="222085" y="70775"/>
                      <a:pt x="217323" y="70775"/>
                      <a:pt x="211607" y="71728"/>
                    </a:cubicBezTo>
                    <a:cubicBezTo>
                      <a:pt x="208750" y="90778"/>
                      <a:pt x="199225" y="112685"/>
                      <a:pt x="204940" y="129830"/>
                    </a:cubicBezTo>
                    <a:cubicBezTo>
                      <a:pt x="207798" y="137450"/>
                      <a:pt x="235420" y="139355"/>
                      <a:pt x="251612" y="144118"/>
                    </a:cubicBezTo>
                    <a:close/>
                  </a:path>
                </a:pathLst>
              </a:custGeom>
              <a:grpFill/>
              <a:ln w="9525" cap="flat">
                <a:noFill/>
                <a:prstDash val="solid"/>
                <a:miter/>
              </a:ln>
            </p:spPr>
            <p:txBody>
              <a:bodyPr rtlCol="0" anchor="ctr"/>
              <a:lstStyle/>
              <a:p>
                <a:endParaRPr lang="en-US" sz="1463"/>
              </a:p>
            </p:txBody>
          </p:sp>
          <p:sp>
            <p:nvSpPr>
              <p:cNvPr id="151" name="Freeform: Shape 150">
                <a:extLst>
                  <a:ext uri="{FF2B5EF4-FFF2-40B4-BE49-F238E27FC236}">
                    <a16:creationId xmlns:a16="http://schemas.microsoft.com/office/drawing/2014/main" id="{AB4773F4-3FD6-4F84-BC1B-307F63A96593}"/>
                  </a:ext>
                </a:extLst>
              </p:cNvPr>
              <p:cNvSpPr/>
              <p:nvPr/>
            </p:nvSpPr>
            <p:spPr>
              <a:xfrm>
                <a:off x="7580457" y="2168780"/>
                <a:ext cx="285750" cy="371475"/>
              </a:xfrm>
              <a:custGeom>
                <a:avLst/>
                <a:gdLst>
                  <a:gd name="connsiteX0" fmla="*/ 288145 w 285750"/>
                  <a:gd name="connsiteY0" fmla="*/ 372490 h 371475"/>
                  <a:gd name="connsiteX1" fmla="*/ 1443 w 285750"/>
                  <a:gd name="connsiteY1" fmla="*/ 372490 h 371475"/>
                  <a:gd name="connsiteX2" fmla="*/ 2395 w 285750"/>
                  <a:gd name="connsiteY2" fmla="*/ 110552 h 371475"/>
                  <a:gd name="connsiteX3" fmla="*/ 137650 w 285750"/>
                  <a:gd name="connsiteY3" fmla="*/ 62 h 371475"/>
                  <a:gd name="connsiteX4" fmla="*/ 286241 w 285750"/>
                  <a:gd name="connsiteY4" fmla="*/ 110552 h 371475"/>
                  <a:gd name="connsiteX5" fmla="*/ 288145 w 285750"/>
                  <a:gd name="connsiteY5" fmla="*/ 372490 h 371475"/>
                  <a:gd name="connsiteX6" fmla="*/ 40495 w 285750"/>
                  <a:gd name="connsiteY6" fmla="*/ 175322 h 371475"/>
                  <a:gd name="connsiteX7" fmla="*/ 40495 w 285750"/>
                  <a:gd name="connsiteY7" fmla="*/ 334390 h 371475"/>
                  <a:gd name="connsiteX8" fmla="*/ 129078 w 285750"/>
                  <a:gd name="connsiteY8" fmla="*/ 334390 h 371475"/>
                  <a:gd name="connsiteX9" fmla="*/ 129078 w 285750"/>
                  <a:gd name="connsiteY9" fmla="*/ 175322 h 371475"/>
                  <a:gd name="connsiteX10" fmla="*/ 40495 w 285750"/>
                  <a:gd name="connsiteY10" fmla="*/ 175322 h 371475"/>
                  <a:gd name="connsiteX11" fmla="*/ 252903 w 285750"/>
                  <a:gd name="connsiteY11" fmla="*/ 335342 h 371475"/>
                  <a:gd name="connsiteX12" fmla="*/ 252903 w 285750"/>
                  <a:gd name="connsiteY12" fmla="*/ 176275 h 371475"/>
                  <a:gd name="connsiteX13" fmla="*/ 163368 w 285750"/>
                  <a:gd name="connsiteY13" fmla="*/ 176275 h 371475"/>
                  <a:gd name="connsiteX14" fmla="*/ 163368 w 285750"/>
                  <a:gd name="connsiteY14" fmla="*/ 335342 h 371475"/>
                  <a:gd name="connsiteX15" fmla="*/ 252903 w 285750"/>
                  <a:gd name="connsiteY15" fmla="*/ 335342 h 371475"/>
                  <a:gd name="connsiteX16" fmla="*/ 193848 w 285750"/>
                  <a:gd name="connsiteY16" fmla="*/ 60070 h 371475"/>
                  <a:gd name="connsiteX17" fmla="*/ 188133 w 285750"/>
                  <a:gd name="connsiteY17" fmla="*/ 46735 h 371475"/>
                  <a:gd name="connsiteX18" fmla="*/ 103361 w 285750"/>
                  <a:gd name="connsiteY18" fmla="*/ 46735 h 371475"/>
                  <a:gd name="connsiteX19" fmla="*/ 97645 w 285750"/>
                  <a:gd name="connsiteY19" fmla="*/ 60070 h 371475"/>
                  <a:gd name="connsiteX20" fmla="*/ 145270 w 285750"/>
                  <a:gd name="connsiteY20" fmla="*/ 90550 h 371475"/>
                  <a:gd name="connsiteX21" fmla="*/ 193848 w 285750"/>
                  <a:gd name="connsiteY21" fmla="*/ 60070 h 371475"/>
                  <a:gd name="connsiteX22" fmla="*/ 227186 w 285750"/>
                  <a:gd name="connsiteY22" fmla="*/ 69595 h 371475"/>
                  <a:gd name="connsiteX23" fmla="*/ 210041 w 285750"/>
                  <a:gd name="connsiteY23" fmla="*/ 69595 h 371475"/>
                  <a:gd name="connsiteX24" fmla="*/ 201468 w 285750"/>
                  <a:gd name="connsiteY24" fmla="*/ 126745 h 371475"/>
                  <a:gd name="connsiteX25" fmla="*/ 263381 w 285750"/>
                  <a:gd name="connsiteY25" fmla="*/ 146747 h 371475"/>
                  <a:gd name="connsiteX26" fmla="*/ 227186 w 285750"/>
                  <a:gd name="connsiteY26" fmla="*/ 69595 h 371475"/>
                  <a:gd name="connsiteX27" fmla="*/ 35733 w 285750"/>
                  <a:gd name="connsiteY27" fmla="*/ 132460 h 371475"/>
                  <a:gd name="connsiteX28" fmla="*/ 45258 w 285750"/>
                  <a:gd name="connsiteY28" fmla="*/ 143890 h 371475"/>
                  <a:gd name="connsiteX29" fmla="*/ 90025 w 285750"/>
                  <a:gd name="connsiteY29" fmla="*/ 127697 h 371475"/>
                  <a:gd name="connsiteX30" fmla="*/ 79548 w 285750"/>
                  <a:gd name="connsiteY30" fmla="*/ 69595 h 371475"/>
                  <a:gd name="connsiteX31" fmla="*/ 66213 w 285750"/>
                  <a:gd name="connsiteY31" fmla="*/ 69595 h 371475"/>
                  <a:gd name="connsiteX32" fmla="*/ 35733 w 285750"/>
                  <a:gd name="connsiteY32" fmla="*/ 13246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5750" h="371475">
                    <a:moveTo>
                      <a:pt x="288145" y="372490"/>
                    </a:moveTo>
                    <a:cubicBezTo>
                      <a:pt x="193848" y="372490"/>
                      <a:pt x="99550" y="372490"/>
                      <a:pt x="1443" y="372490"/>
                    </a:cubicBezTo>
                    <a:cubicBezTo>
                      <a:pt x="1443" y="283907"/>
                      <a:pt x="-2367" y="197230"/>
                      <a:pt x="2395" y="110552"/>
                    </a:cubicBezTo>
                    <a:cubicBezTo>
                      <a:pt x="6205" y="49592"/>
                      <a:pt x="70975" y="1015"/>
                      <a:pt x="137650" y="62"/>
                    </a:cubicBezTo>
                    <a:cubicBezTo>
                      <a:pt x="215756" y="-1843"/>
                      <a:pt x="280525" y="40067"/>
                      <a:pt x="286241" y="110552"/>
                    </a:cubicBezTo>
                    <a:cubicBezTo>
                      <a:pt x="293861" y="195325"/>
                      <a:pt x="288145" y="282955"/>
                      <a:pt x="288145" y="372490"/>
                    </a:cubicBezTo>
                    <a:close/>
                    <a:moveTo>
                      <a:pt x="40495" y="175322"/>
                    </a:moveTo>
                    <a:cubicBezTo>
                      <a:pt x="40495" y="231520"/>
                      <a:pt x="40495" y="282955"/>
                      <a:pt x="40495" y="334390"/>
                    </a:cubicBezTo>
                    <a:cubicBezTo>
                      <a:pt x="72880" y="334390"/>
                      <a:pt x="101455" y="334390"/>
                      <a:pt x="129078" y="334390"/>
                    </a:cubicBezTo>
                    <a:cubicBezTo>
                      <a:pt x="129078" y="279145"/>
                      <a:pt x="129078" y="227710"/>
                      <a:pt x="129078" y="175322"/>
                    </a:cubicBezTo>
                    <a:cubicBezTo>
                      <a:pt x="98598" y="175322"/>
                      <a:pt x="71928" y="175322"/>
                      <a:pt x="40495" y="175322"/>
                    </a:cubicBezTo>
                    <a:close/>
                    <a:moveTo>
                      <a:pt x="252903" y="335342"/>
                    </a:moveTo>
                    <a:cubicBezTo>
                      <a:pt x="252903" y="278192"/>
                      <a:pt x="252903" y="226757"/>
                      <a:pt x="252903" y="176275"/>
                    </a:cubicBezTo>
                    <a:cubicBezTo>
                      <a:pt x="221470" y="176275"/>
                      <a:pt x="193848" y="176275"/>
                      <a:pt x="163368" y="176275"/>
                    </a:cubicBezTo>
                    <a:cubicBezTo>
                      <a:pt x="163368" y="230567"/>
                      <a:pt x="163368" y="282002"/>
                      <a:pt x="163368" y="335342"/>
                    </a:cubicBezTo>
                    <a:cubicBezTo>
                      <a:pt x="194800" y="335342"/>
                      <a:pt x="222423" y="335342"/>
                      <a:pt x="252903" y="335342"/>
                    </a:cubicBezTo>
                    <a:close/>
                    <a:moveTo>
                      <a:pt x="193848" y="60070"/>
                    </a:moveTo>
                    <a:cubicBezTo>
                      <a:pt x="191943" y="55307"/>
                      <a:pt x="190038" y="50545"/>
                      <a:pt x="188133" y="46735"/>
                    </a:cubicBezTo>
                    <a:cubicBezTo>
                      <a:pt x="159558" y="46735"/>
                      <a:pt x="131936" y="46735"/>
                      <a:pt x="103361" y="46735"/>
                    </a:cubicBezTo>
                    <a:cubicBezTo>
                      <a:pt x="101455" y="51497"/>
                      <a:pt x="99550" y="55307"/>
                      <a:pt x="97645" y="60070"/>
                    </a:cubicBezTo>
                    <a:cubicBezTo>
                      <a:pt x="113838" y="71500"/>
                      <a:pt x="129078" y="90550"/>
                      <a:pt x="145270" y="90550"/>
                    </a:cubicBezTo>
                    <a:cubicBezTo>
                      <a:pt x="161463" y="90550"/>
                      <a:pt x="177656" y="71500"/>
                      <a:pt x="193848" y="60070"/>
                    </a:cubicBezTo>
                    <a:close/>
                    <a:moveTo>
                      <a:pt x="227186" y="69595"/>
                    </a:moveTo>
                    <a:cubicBezTo>
                      <a:pt x="221470" y="69595"/>
                      <a:pt x="215756" y="69595"/>
                      <a:pt x="210041" y="69595"/>
                    </a:cubicBezTo>
                    <a:cubicBezTo>
                      <a:pt x="206231" y="88645"/>
                      <a:pt x="195753" y="110552"/>
                      <a:pt x="201468" y="126745"/>
                    </a:cubicBezTo>
                    <a:cubicBezTo>
                      <a:pt x="205278" y="136270"/>
                      <a:pt x="232900" y="138175"/>
                      <a:pt x="263381" y="146747"/>
                    </a:cubicBezTo>
                    <a:cubicBezTo>
                      <a:pt x="247188" y="111505"/>
                      <a:pt x="236711" y="90550"/>
                      <a:pt x="227186" y="69595"/>
                    </a:cubicBezTo>
                    <a:close/>
                    <a:moveTo>
                      <a:pt x="35733" y="132460"/>
                    </a:moveTo>
                    <a:cubicBezTo>
                      <a:pt x="38591" y="136270"/>
                      <a:pt x="42400" y="140080"/>
                      <a:pt x="45258" y="143890"/>
                    </a:cubicBezTo>
                    <a:cubicBezTo>
                      <a:pt x="61450" y="138175"/>
                      <a:pt x="89073" y="135317"/>
                      <a:pt x="90025" y="127697"/>
                    </a:cubicBezTo>
                    <a:cubicBezTo>
                      <a:pt x="92883" y="109600"/>
                      <a:pt x="83358" y="88645"/>
                      <a:pt x="79548" y="69595"/>
                    </a:cubicBezTo>
                    <a:cubicBezTo>
                      <a:pt x="74786" y="69595"/>
                      <a:pt x="70023" y="69595"/>
                      <a:pt x="66213" y="69595"/>
                    </a:cubicBezTo>
                    <a:cubicBezTo>
                      <a:pt x="55736" y="89597"/>
                      <a:pt x="46211" y="110552"/>
                      <a:pt x="35733" y="132460"/>
                    </a:cubicBezTo>
                    <a:close/>
                  </a:path>
                </a:pathLst>
              </a:custGeom>
              <a:grpFill/>
              <a:ln w="9525" cap="flat">
                <a:noFill/>
                <a:prstDash val="solid"/>
                <a:miter/>
              </a:ln>
            </p:spPr>
            <p:txBody>
              <a:bodyPr rtlCol="0" anchor="ctr"/>
              <a:lstStyle/>
              <a:p>
                <a:endParaRPr lang="en-US" sz="1463"/>
              </a:p>
            </p:txBody>
          </p:sp>
          <p:sp>
            <p:nvSpPr>
              <p:cNvPr id="152" name="Freeform: Shape 151">
                <a:extLst>
                  <a:ext uri="{FF2B5EF4-FFF2-40B4-BE49-F238E27FC236}">
                    <a16:creationId xmlns:a16="http://schemas.microsoft.com/office/drawing/2014/main" id="{0556542F-CD87-4706-B784-09B4E78A0735}"/>
                  </a:ext>
                </a:extLst>
              </p:cNvPr>
              <p:cNvSpPr/>
              <p:nvPr/>
            </p:nvSpPr>
            <p:spPr>
              <a:xfrm>
                <a:off x="7319010" y="1884998"/>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2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2"/>
                    </a:cubicBezTo>
                    <a:cubicBezTo>
                      <a:pt x="158115" y="183833"/>
                      <a:pt x="180975" y="208597"/>
                      <a:pt x="200977" y="299085"/>
                    </a:cubicBezTo>
                    <a:close/>
                  </a:path>
                </a:pathLst>
              </a:custGeom>
              <a:grpFill/>
              <a:ln w="9525" cap="flat">
                <a:noFill/>
                <a:prstDash val="solid"/>
                <a:miter/>
              </a:ln>
            </p:spPr>
            <p:txBody>
              <a:bodyPr rtlCol="0" anchor="ctr"/>
              <a:lstStyle/>
              <a:p>
                <a:endParaRPr lang="en-US" sz="1463"/>
              </a:p>
            </p:txBody>
          </p:sp>
          <p:sp>
            <p:nvSpPr>
              <p:cNvPr id="153" name="Freeform: Shape 152">
                <a:extLst>
                  <a:ext uri="{FF2B5EF4-FFF2-40B4-BE49-F238E27FC236}">
                    <a16:creationId xmlns:a16="http://schemas.microsoft.com/office/drawing/2014/main" id="{3153D261-A196-4684-A983-5FF14C6126A9}"/>
                  </a:ext>
                </a:extLst>
              </p:cNvPr>
              <p:cNvSpPr/>
              <p:nvPr/>
            </p:nvSpPr>
            <p:spPr>
              <a:xfrm>
                <a:off x="7393305" y="1564005"/>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2"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sp>
            <p:nvSpPr>
              <p:cNvPr id="154" name="Freeform: Shape 153">
                <a:extLst>
                  <a:ext uri="{FF2B5EF4-FFF2-40B4-BE49-F238E27FC236}">
                    <a16:creationId xmlns:a16="http://schemas.microsoft.com/office/drawing/2014/main" id="{C9E29AC9-8D85-4651-BEE9-28D5195C7486}"/>
                  </a:ext>
                </a:extLst>
              </p:cNvPr>
              <p:cNvSpPr/>
              <p:nvPr/>
            </p:nvSpPr>
            <p:spPr>
              <a:xfrm>
                <a:off x="7529513" y="2601277"/>
                <a:ext cx="76200" cy="95250"/>
              </a:xfrm>
              <a:custGeom>
                <a:avLst/>
                <a:gdLst>
                  <a:gd name="connsiteX0" fmla="*/ 81915 w 76200"/>
                  <a:gd name="connsiteY0" fmla="*/ 99060 h 95250"/>
                  <a:gd name="connsiteX1" fmla="*/ 0 w 76200"/>
                  <a:gd name="connsiteY1" fmla="*/ 99060 h 95250"/>
                  <a:gd name="connsiteX2" fmla="*/ 0 w 76200"/>
                  <a:gd name="connsiteY2" fmla="*/ 0 h 95250"/>
                  <a:gd name="connsiteX3" fmla="*/ 81915 w 76200"/>
                  <a:gd name="connsiteY3" fmla="*/ 0 h 95250"/>
                  <a:gd name="connsiteX4" fmla="*/ 81915 w 76200"/>
                  <a:gd name="connsiteY4" fmla="*/ 9906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81915" y="99060"/>
                    </a:moveTo>
                    <a:cubicBezTo>
                      <a:pt x="52388" y="99060"/>
                      <a:pt x="27623" y="99060"/>
                      <a:pt x="0" y="99060"/>
                    </a:cubicBezTo>
                    <a:cubicBezTo>
                      <a:pt x="0" y="65723"/>
                      <a:pt x="0" y="35243"/>
                      <a:pt x="0" y="0"/>
                    </a:cubicBezTo>
                    <a:cubicBezTo>
                      <a:pt x="26670" y="0"/>
                      <a:pt x="52388" y="0"/>
                      <a:pt x="81915" y="0"/>
                    </a:cubicBezTo>
                    <a:cubicBezTo>
                      <a:pt x="81915" y="32385"/>
                      <a:pt x="81915" y="63818"/>
                      <a:pt x="81915" y="99060"/>
                    </a:cubicBezTo>
                    <a:close/>
                  </a:path>
                </a:pathLst>
              </a:custGeom>
              <a:grpFill/>
              <a:ln w="9525" cap="flat">
                <a:noFill/>
                <a:prstDash val="solid"/>
                <a:miter/>
              </a:ln>
            </p:spPr>
            <p:txBody>
              <a:bodyPr rtlCol="0" anchor="ctr"/>
              <a:lstStyle/>
              <a:p>
                <a:endParaRPr lang="en-US" sz="1463"/>
              </a:p>
            </p:txBody>
          </p:sp>
          <p:sp>
            <p:nvSpPr>
              <p:cNvPr id="155" name="Freeform: Shape 154">
                <a:extLst>
                  <a:ext uri="{FF2B5EF4-FFF2-40B4-BE49-F238E27FC236}">
                    <a16:creationId xmlns:a16="http://schemas.microsoft.com/office/drawing/2014/main" id="{7DC19492-9448-45AC-BF5F-D4D7BD990723}"/>
                  </a:ext>
                </a:extLst>
              </p:cNvPr>
              <p:cNvSpPr/>
              <p:nvPr/>
            </p:nvSpPr>
            <p:spPr>
              <a:xfrm>
                <a:off x="7626668" y="1884045"/>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3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3"/>
                    </a:cubicBezTo>
                    <a:cubicBezTo>
                      <a:pt x="157163" y="182880"/>
                      <a:pt x="180975" y="207645"/>
                      <a:pt x="200977" y="299085"/>
                    </a:cubicBezTo>
                    <a:close/>
                  </a:path>
                </a:pathLst>
              </a:custGeom>
              <a:grpFill/>
              <a:ln w="9525" cap="flat">
                <a:noFill/>
                <a:prstDash val="solid"/>
                <a:miter/>
              </a:ln>
            </p:spPr>
            <p:txBody>
              <a:bodyPr rtlCol="0" anchor="ctr"/>
              <a:lstStyle/>
              <a:p>
                <a:endParaRPr lang="en-US" sz="1463"/>
              </a:p>
            </p:txBody>
          </p:sp>
          <p:sp>
            <p:nvSpPr>
              <p:cNvPr id="156" name="Freeform: Shape 155">
                <a:extLst>
                  <a:ext uri="{FF2B5EF4-FFF2-40B4-BE49-F238E27FC236}">
                    <a16:creationId xmlns:a16="http://schemas.microsoft.com/office/drawing/2014/main" id="{C8C3EB54-0F23-4DDA-956E-875A02D9D278}"/>
                  </a:ext>
                </a:extLst>
              </p:cNvPr>
              <p:cNvSpPr/>
              <p:nvPr/>
            </p:nvSpPr>
            <p:spPr>
              <a:xfrm>
                <a:off x="7700963" y="1562100"/>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3"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grpSp>
      </p:grpSp>
      <p:grpSp>
        <p:nvGrpSpPr>
          <p:cNvPr id="8" name="Group 7"/>
          <p:cNvGrpSpPr/>
          <p:nvPr/>
        </p:nvGrpSpPr>
        <p:grpSpPr>
          <a:xfrm>
            <a:off x="328944" y="3178461"/>
            <a:ext cx="5066764" cy="2524126"/>
            <a:chOff x="635263" y="3517052"/>
            <a:chExt cx="3307087" cy="1049473"/>
          </a:xfrm>
        </p:grpSpPr>
        <p:sp>
          <p:nvSpPr>
            <p:cNvPr id="11" name="TextBox 10">
              <a:extLst>
                <a:ext uri="{FF2B5EF4-FFF2-40B4-BE49-F238E27FC236}">
                  <a16:creationId xmlns:a16="http://schemas.microsoft.com/office/drawing/2014/main" id="{53B6B845-6A97-4783-829C-738A9D53EB6B}"/>
                </a:ext>
              </a:extLst>
            </p:cNvPr>
            <p:cNvSpPr txBox="1"/>
            <p:nvPr/>
          </p:nvSpPr>
          <p:spPr>
            <a:xfrm>
              <a:off x="650644" y="3517052"/>
              <a:ext cx="1564363" cy="323165"/>
            </a:xfrm>
            <a:prstGeom prst="rect">
              <a:avLst/>
            </a:prstGeom>
            <a:noFill/>
          </p:spPr>
          <p:txBody>
            <a:bodyPr wrap="square" rtlCol="0">
              <a:spAutoFit/>
            </a:bodyPr>
            <a:lstStyle/>
            <a:p>
              <a:r>
                <a:rPr lang="en-US" altLang="ko-KR" sz="1500" b="1" dirty="0" err="1">
                  <a:solidFill>
                    <a:schemeClr val="tx1">
                      <a:lumMod val="75000"/>
                      <a:lumOff val="25000"/>
                    </a:schemeClr>
                  </a:solidFill>
                </a:rPr>
                <a:t>Angka</a:t>
              </a:r>
              <a:r>
                <a:rPr lang="en-US" altLang="ko-KR" sz="1500" b="1" dirty="0">
                  <a:solidFill>
                    <a:schemeClr val="tx1">
                      <a:lumMod val="75000"/>
                      <a:lumOff val="25000"/>
                    </a:schemeClr>
                  </a:solidFill>
                </a:rPr>
                <a:t> 20 </a:t>
              </a:r>
              <a:endParaRPr lang="ko-KR" altLang="en-US" sz="1500" b="1" dirty="0">
                <a:solidFill>
                  <a:schemeClr val="tx1">
                    <a:lumMod val="75000"/>
                    <a:lumOff val="25000"/>
                  </a:schemeClr>
                </a:solidFill>
              </a:endParaRPr>
            </a:p>
          </p:txBody>
        </p:sp>
        <p:sp>
          <p:nvSpPr>
            <p:cNvPr id="169" name="TextBox 168">
              <a:extLst>
                <a:ext uri="{FF2B5EF4-FFF2-40B4-BE49-F238E27FC236}">
                  <a16:creationId xmlns:a16="http://schemas.microsoft.com/office/drawing/2014/main" id="{E675EB6E-2755-4815-935A-1D9334C6D1BB}"/>
                </a:ext>
              </a:extLst>
            </p:cNvPr>
            <p:cNvSpPr txBox="1"/>
            <p:nvPr/>
          </p:nvSpPr>
          <p:spPr>
            <a:xfrm>
              <a:off x="635263" y="3837117"/>
              <a:ext cx="3307087" cy="729408"/>
            </a:xfrm>
            <a:prstGeom prst="rect">
              <a:avLst/>
            </a:prstGeom>
            <a:noFill/>
          </p:spPr>
          <p:txBody>
            <a:bodyPr wrap="square" rtlCol="0">
              <a:spAutoFit/>
            </a:bodyPr>
            <a:lstStyle/>
            <a:p>
              <a:r>
                <a:rPr lang="id-ID" dirty="0"/>
                <a:t>Layanan yang diberikan oleh Jaksa Pengacara Negara kepada Negara atau Pemerintah, dalam bentuk Pendapat Hukum (</a:t>
              </a:r>
              <a:r>
                <a:rPr lang="id-ID" i="1" dirty="0"/>
                <a:t>Legal </a:t>
              </a:r>
              <a:r>
                <a:rPr lang="id-ID" i="1" dirty="0" err="1"/>
                <a:t>Opinion</a:t>
              </a:r>
              <a:r>
                <a:rPr lang="id-ID" dirty="0"/>
                <a:t> atau LO) dan/atau Pendampingan Hukum (</a:t>
              </a:r>
              <a:r>
                <a:rPr lang="id-ID" i="1" dirty="0"/>
                <a:t>Legal </a:t>
              </a:r>
              <a:r>
                <a:rPr lang="id-ID" i="1" dirty="0" err="1"/>
                <a:t>Assistance</a:t>
              </a:r>
              <a:r>
                <a:rPr lang="id-ID" dirty="0"/>
                <a:t> atau LA) di bidang perdata dan tata usaha negara dan/atau Audit Hukum (</a:t>
              </a:r>
              <a:r>
                <a:rPr lang="id-ID" i="1" dirty="0"/>
                <a:t>Legal Audit) </a:t>
              </a:r>
              <a:r>
                <a:rPr lang="id-ID" dirty="0"/>
                <a:t>di bidang perdata.</a:t>
              </a:r>
              <a:endParaRPr lang="en-US" dirty="0"/>
            </a:p>
          </p:txBody>
        </p:sp>
      </p:grpSp>
      <p:sp>
        <p:nvSpPr>
          <p:cNvPr id="157" name="Freeform: Shape 156">
            <a:extLst>
              <a:ext uri="{FF2B5EF4-FFF2-40B4-BE49-F238E27FC236}">
                <a16:creationId xmlns:a16="http://schemas.microsoft.com/office/drawing/2014/main" id="{F9AC8184-906E-4F9B-A8D2-FFFAC7C3DB85}"/>
              </a:ext>
            </a:extLst>
          </p:cNvPr>
          <p:cNvSpPr/>
          <p:nvPr/>
        </p:nvSpPr>
        <p:spPr>
          <a:xfrm rot="17436610">
            <a:off x="5595258" y="1889315"/>
            <a:ext cx="506059" cy="359375"/>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p>
        </p:txBody>
      </p:sp>
      <p:sp>
        <p:nvSpPr>
          <p:cNvPr id="175" name="Freeform: Shape 174">
            <a:extLst>
              <a:ext uri="{FF2B5EF4-FFF2-40B4-BE49-F238E27FC236}">
                <a16:creationId xmlns:a16="http://schemas.microsoft.com/office/drawing/2014/main" id="{FE6A8F2B-B370-4AEF-B4A3-C3C33983E232}"/>
              </a:ext>
            </a:extLst>
          </p:cNvPr>
          <p:cNvSpPr/>
          <p:nvPr/>
        </p:nvSpPr>
        <p:spPr>
          <a:xfrm rot="17777534">
            <a:off x="5896885" y="1364888"/>
            <a:ext cx="465503" cy="64756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76" name="Group 175">
            <a:extLst>
              <a:ext uri="{FF2B5EF4-FFF2-40B4-BE49-F238E27FC236}">
                <a16:creationId xmlns:a16="http://schemas.microsoft.com/office/drawing/2014/main" id="{7B0FA223-2881-4B4B-9CE7-DD53DC50A0A5}"/>
              </a:ext>
            </a:extLst>
          </p:cNvPr>
          <p:cNvGrpSpPr/>
          <p:nvPr/>
        </p:nvGrpSpPr>
        <p:grpSpPr>
          <a:xfrm rot="16813156">
            <a:off x="5253063" y="2293355"/>
            <a:ext cx="602474" cy="550570"/>
            <a:chOff x="10038250" y="1087963"/>
            <a:chExt cx="3493563" cy="3192589"/>
          </a:xfrm>
          <a:solidFill>
            <a:schemeClr val="accent1"/>
          </a:solidFill>
        </p:grpSpPr>
        <p:sp>
          <p:nvSpPr>
            <p:cNvPr id="177" name="Freeform: Shape 176">
              <a:extLst>
                <a:ext uri="{FF2B5EF4-FFF2-40B4-BE49-F238E27FC236}">
                  <a16:creationId xmlns:a16="http://schemas.microsoft.com/office/drawing/2014/main" id="{951E1F66-38A1-4A39-A76F-8869809A4330}"/>
                </a:ext>
              </a:extLst>
            </p:cNvPr>
            <p:cNvSpPr/>
            <p:nvPr/>
          </p:nvSpPr>
          <p:spPr>
            <a:xfrm>
              <a:off x="10038250" y="2837935"/>
              <a:ext cx="632499" cy="678473"/>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sz="1463"/>
            </a:p>
          </p:txBody>
        </p:sp>
        <p:grpSp>
          <p:nvGrpSpPr>
            <p:cNvPr id="178" name="Group 177">
              <a:extLst>
                <a:ext uri="{FF2B5EF4-FFF2-40B4-BE49-F238E27FC236}">
                  <a16:creationId xmlns:a16="http://schemas.microsoft.com/office/drawing/2014/main" id="{2E5743BB-EB2E-4E06-8EB3-9223A2EB6A78}"/>
                </a:ext>
              </a:extLst>
            </p:cNvPr>
            <p:cNvGrpSpPr/>
            <p:nvPr/>
          </p:nvGrpSpPr>
          <p:grpSpPr>
            <a:xfrm>
              <a:off x="10112868" y="1087963"/>
              <a:ext cx="3418945" cy="3192589"/>
              <a:chOff x="10112869" y="1087963"/>
              <a:chExt cx="3418944" cy="3192589"/>
            </a:xfrm>
            <a:grpFill/>
          </p:grpSpPr>
          <p:sp>
            <p:nvSpPr>
              <p:cNvPr id="179" name="Rectangle: Rounded Corners 178">
                <a:extLst>
                  <a:ext uri="{FF2B5EF4-FFF2-40B4-BE49-F238E27FC236}">
                    <a16:creationId xmlns:a16="http://schemas.microsoft.com/office/drawing/2014/main" id="{A93A325F-7974-4FA7-910B-C9D43955AFD0}"/>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80" name="Rectangle 179">
                <a:extLst>
                  <a:ext uri="{FF2B5EF4-FFF2-40B4-BE49-F238E27FC236}">
                    <a16:creationId xmlns:a16="http://schemas.microsoft.com/office/drawing/2014/main" id="{18BF7F4E-7895-40F8-9023-727A36A09637}"/>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1" name="Rectangle 180">
                <a:extLst>
                  <a:ext uri="{FF2B5EF4-FFF2-40B4-BE49-F238E27FC236}">
                    <a16:creationId xmlns:a16="http://schemas.microsoft.com/office/drawing/2014/main" id="{28D50F8D-5E2D-4627-8A82-3A117676ABF8}"/>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2" name="Rectangle 181">
                <a:extLst>
                  <a:ext uri="{FF2B5EF4-FFF2-40B4-BE49-F238E27FC236}">
                    <a16:creationId xmlns:a16="http://schemas.microsoft.com/office/drawing/2014/main" id="{FAE2BD7A-FFA1-4124-93E8-E438D0A391A0}"/>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3" name="Rectangle 182">
                <a:extLst>
                  <a:ext uri="{FF2B5EF4-FFF2-40B4-BE49-F238E27FC236}">
                    <a16:creationId xmlns:a16="http://schemas.microsoft.com/office/drawing/2014/main" id="{30BAA14D-72ED-442B-86BE-ED2C8D079721}"/>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4" name="Rectangle 183">
                <a:extLst>
                  <a:ext uri="{FF2B5EF4-FFF2-40B4-BE49-F238E27FC236}">
                    <a16:creationId xmlns:a16="http://schemas.microsoft.com/office/drawing/2014/main" id="{DE4176BA-5441-460B-BC31-4B0ED6AABFA4}"/>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5" name="Rectangle 184">
                <a:extLst>
                  <a:ext uri="{FF2B5EF4-FFF2-40B4-BE49-F238E27FC236}">
                    <a16:creationId xmlns:a16="http://schemas.microsoft.com/office/drawing/2014/main" id="{C721F259-4670-41E1-976A-9DC52AB30CC0}"/>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6" name="Rectangle 185">
                <a:extLst>
                  <a:ext uri="{FF2B5EF4-FFF2-40B4-BE49-F238E27FC236}">
                    <a16:creationId xmlns:a16="http://schemas.microsoft.com/office/drawing/2014/main" id="{7EAF324B-E660-4DC5-8F11-321E9617233B}"/>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7" name="Rectangle 186">
                <a:extLst>
                  <a:ext uri="{FF2B5EF4-FFF2-40B4-BE49-F238E27FC236}">
                    <a16:creationId xmlns:a16="http://schemas.microsoft.com/office/drawing/2014/main" id="{74CA0980-E09D-4779-96D1-BC17FCC13B09}"/>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8" name="Rectangle 187">
                <a:extLst>
                  <a:ext uri="{FF2B5EF4-FFF2-40B4-BE49-F238E27FC236}">
                    <a16:creationId xmlns:a16="http://schemas.microsoft.com/office/drawing/2014/main" id="{F007958D-07D9-489E-A2F1-40027DED779D}"/>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9" name="Rectangle 188">
                <a:extLst>
                  <a:ext uri="{FF2B5EF4-FFF2-40B4-BE49-F238E27FC236}">
                    <a16:creationId xmlns:a16="http://schemas.microsoft.com/office/drawing/2014/main" id="{F5BC19F8-20E3-4F07-9403-99B419F557AD}"/>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90" name="Rectangle 189">
                <a:extLst>
                  <a:ext uri="{FF2B5EF4-FFF2-40B4-BE49-F238E27FC236}">
                    <a16:creationId xmlns:a16="http://schemas.microsoft.com/office/drawing/2014/main" id="{78783511-099E-4EF0-9564-AA1FF95B57BB}"/>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1" name="Rectangle 190">
                <a:extLst>
                  <a:ext uri="{FF2B5EF4-FFF2-40B4-BE49-F238E27FC236}">
                    <a16:creationId xmlns:a16="http://schemas.microsoft.com/office/drawing/2014/main" id="{A239C1A9-6178-41DA-A64C-C6B5973ADA79}"/>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2" name="Rectangle: Top Corners Rounded 191">
                <a:extLst>
                  <a:ext uri="{FF2B5EF4-FFF2-40B4-BE49-F238E27FC236}">
                    <a16:creationId xmlns:a16="http://schemas.microsoft.com/office/drawing/2014/main" id="{E2DBA8E4-5F06-4AAA-AC59-354441FFF607}"/>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3" name="Rectangle: Top Corners Rounded 192">
                <a:extLst>
                  <a:ext uri="{FF2B5EF4-FFF2-40B4-BE49-F238E27FC236}">
                    <a16:creationId xmlns:a16="http://schemas.microsoft.com/office/drawing/2014/main" id="{9632DB99-FD35-4189-B038-59FEB65C7172}"/>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4" name="Rectangle: Top Corners Rounded 193">
                <a:extLst>
                  <a:ext uri="{FF2B5EF4-FFF2-40B4-BE49-F238E27FC236}">
                    <a16:creationId xmlns:a16="http://schemas.microsoft.com/office/drawing/2014/main" id="{36F3B431-D736-4492-8290-6E33330F53DE}"/>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5" name="Rectangle: Top Corners Rounded 194">
                <a:extLst>
                  <a:ext uri="{FF2B5EF4-FFF2-40B4-BE49-F238E27FC236}">
                    <a16:creationId xmlns:a16="http://schemas.microsoft.com/office/drawing/2014/main" id="{FE1AC8B4-7AA5-4BD8-84AE-EDFA0C1D406C}"/>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6" name="Rectangle 195">
                <a:extLst>
                  <a:ext uri="{FF2B5EF4-FFF2-40B4-BE49-F238E27FC236}">
                    <a16:creationId xmlns:a16="http://schemas.microsoft.com/office/drawing/2014/main" id="{24DD22A0-F6B8-4F29-8993-D5C7BE144987}"/>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7" name="Rectangle 196">
                <a:extLst>
                  <a:ext uri="{FF2B5EF4-FFF2-40B4-BE49-F238E27FC236}">
                    <a16:creationId xmlns:a16="http://schemas.microsoft.com/office/drawing/2014/main" id="{DA260F81-BA66-4D9E-A14C-FABFDCE3DC96}"/>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8" name="Rectangle 197">
                <a:extLst>
                  <a:ext uri="{FF2B5EF4-FFF2-40B4-BE49-F238E27FC236}">
                    <a16:creationId xmlns:a16="http://schemas.microsoft.com/office/drawing/2014/main" id="{263CDD65-3246-4A08-B5AC-E76D38E174D8}"/>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spTree>
    <p:extLst>
      <p:ext uri="{BB962C8B-B14F-4D97-AF65-F5344CB8AC3E}">
        <p14:creationId xmlns:p14="http://schemas.microsoft.com/office/powerpoint/2010/main" val="16897175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62868" y="339510"/>
            <a:ext cx="9403223" cy="1341993"/>
          </a:xfrm>
          <a:prstGeom prst="rect">
            <a:avLst/>
          </a:prstGeom>
        </p:spPr>
        <p:txBody>
          <a:bodyPr>
            <a:normAutofit fontScale="47500" lnSpcReduction="20000"/>
          </a:bodyPr>
          <a:lstStyle/>
          <a:p>
            <a:r>
              <a:rPr lang="en-US" sz="4600" b="1" dirty="0">
                <a:solidFill>
                  <a:schemeClr val="bg2">
                    <a:lumMod val="75000"/>
                  </a:schemeClr>
                </a:solidFill>
              </a:rPr>
              <a:t>FUNGSI </a:t>
            </a:r>
          </a:p>
          <a:p>
            <a:r>
              <a:rPr lang="en-US" sz="8000" b="1" dirty="0">
                <a:solidFill>
                  <a:schemeClr val="bg2">
                    <a:lumMod val="75000"/>
                  </a:schemeClr>
                </a:solidFill>
              </a:rPr>
              <a:t>BIDANG DATUN</a:t>
            </a:r>
          </a:p>
          <a:p>
            <a:r>
              <a:rPr lang="en-US" sz="4600" b="1" dirty="0">
                <a:solidFill>
                  <a:schemeClr val="bg2">
                    <a:lumMod val="75000"/>
                  </a:schemeClr>
                </a:solidFill>
              </a:rPr>
              <a:t>(PERJA 07/2021)</a:t>
            </a:r>
          </a:p>
        </p:txBody>
      </p:sp>
      <p:grpSp>
        <p:nvGrpSpPr>
          <p:cNvPr id="17" name="Group 16">
            <a:extLst>
              <a:ext uri="{FF2B5EF4-FFF2-40B4-BE49-F238E27FC236}">
                <a16:creationId xmlns:a16="http://schemas.microsoft.com/office/drawing/2014/main" id="{879EC67A-EF9C-47F2-9137-D56685083829}"/>
              </a:ext>
            </a:extLst>
          </p:cNvPr>
          <p:cNvGrpSpPr/>
          <p:nvPr/>
        </p:nvGrpSpPr>
        <p:grpSpPr>
          <a:xfrm>
            <a:off x="5400107" y="1539863"/>
            <a:ext cx="2975599" cy="2975596"/>
            <a:chOff x="1965144" y="2029937"/>
            <a:chExt cx="2736305" cy="2736304"/>
          </a:xfrm>
        </p:grpSpPr>
        <p:sp>
          <p:nvSpPr>
            <p:cNvPr id="3" name="Pie 5">
              <a:extLst>
                <a:ext uri="{FF2B5EF4-FFF2-40B4-BE49-F238E27FC236}">
                  <a16:creationId xmlns:a16="http://schemas.microsoft.com/office/drawing/2014/main" id="{6F7A66C6-F5FB-45D6-A9DF-B31C7A337064}"/>
                </a:ext>
              </a:extLst>
            </p:cNvPr>
            <p:cNvSpPr/>
            <p:nvPr/>
          </p:nvSpPr>
          <p:spPr>
            <a:xfrm rot="10800000">
              <a:off x="1965145" y="2029937"/>
              <a:ext cx="2736304" cy="2736304"/>
            </a:xfrm>
            <a:prstGeom prst="pie">
              <a:avLst>
                <a:gd name="adj1" fmla="val 10805857"/>
                <a:gd name="adj2" fmla="val 15099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4" name="Pie 3">
              <a:extLst>
                <a:ext uri="{FF2B5EF4-FFF2-40B4-BE49-F238E27FC236}">
                  <a16:creationId xmlns:a16="http://schemas.microsoft.com/office/drawing/2014/main" id="{8DDC79BE-8B17-466A-8DEB-AA61B5C8B297}"/>
                </a:ext>
              </a:extLst>
            </p:cNvPr>
            <p:cNvSpPr/>
            <p:nvPr/>
          </p:nvSpPr>
          <p:spPr>
            <a:xfrm>
              <a:off x="1965144" y="2029937"/>
              <a:ext cx="2736304" cy="2736304"/>
            </a:xfrm>
            <a:prstGeom prst="pie">
              <a:avLst>
                <a:gd name="adj1" fmla="val 10783185"/>
                <a:gd name="adj2" fmla="val 177673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5" name="Oval 4">
              <a:extLst>
                <a:ext uri="{FF2B5EF4-FFF2-40B4-BE49-F238E27FC236}">
                  <a16:creationId xmlns:a16="http://schemas.microsoft.com/office/drawing/2014/main" id="{B37912CF-FD23-4AEB-AA2B-0A1341FBA5BD}"/>
                </a:ext>
              </a:extLst>
            </p:cNvPr>
            <p:cNvSpPr/>
            <p:nvPr/>
          </p:nvSpPr>
          <p:spPr>
            <a:xfrm>
              <a:off x="2397192" y="2452878"/>
              <a:ext cx="1872208" cy="1872208"/>
            </a:xfrm>
            <a:prstGeom prst="ellipse">
              <a:avLst/>
            </a:prstGeom>
            <a:solidFill>
              <a:schemeClr val="accent6"/>
            </a:solidFill>
            <a:ln w="136525">
              <a:solidFill>
                <a:schemeClr val="bg1"/>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7" name="TextBox 6">
              <a:extLst>
                <a:ext uri="{FF2B5EF4-FFF2-40B4-BE49-F238E27FC236}">
                  <a16:creationId xmlns:a16="http://schemas.microsoft.com/office/drawing/2014/main" id="{14A10397-2E2D-4073-A833-8F771CB27173}"/>
                </a:ext>
              </a:extLst>
            </p:cNvPr>
            <p:cNvSpPr txBox="1"/>
            <p:nvPr/>
          </p:nvSpPr>
          <p:spPr>
            <a:xfrm>
              <a:off x="2629703" y="3264372"/>
              <a:ext cx="1407184" cy="452842"/>
            </a:xfrm>
            <a:prstGeom prst="rect">
              <a:avLst/>
            </a:prstGeom>
            <a:noFill/>
          </p:spPr>
          <p:txBody>
            <a:bodyPr wrap="square" rtlCol="0">
              <a:spAutoFit/>
            </a:bodyPr>
            <a:lstStyle/>
            <a:p>
              <a:pPr algn="ctr"/>
              <a:r>
                <a:rPr lang="en-US" altLang="ko-KR" sz="1300" b="1" dirty="0">
                  <a:solidFill>
                    <a:schemeClr val="bg1"/>
                  </a:solidFill>
                </a:rPr>
                <a:t>TINDAKAN HUKUM LAIN</a:t>
              </a:r>
              <a:endParaRPr lang="ko-KR" altLang="en-US" sz="1300" b="1" dirty="0">
                <a:solidFill>
                  <a:schemeClr val="bg1"/>
                </a:solidFill>
              </a:endParaRPr>
            </a:p>
          </p:txBody>
        </p:sp>
      </p:grpSp>
      <p:grpSp>
        <p:nvGrpSpPr>
          <p:cNvPr id="159" name="Group 158">
            <a:extLst>
              <a:ext uri="{FF2B5EF4-FFF2-40B4-BE49-F238E27FC236}">
                <a16:creationId xmlns:a16="http://schemas.microsoft.com/office/drawing/2014/main" id="{883F6309-6723-4340-A8A6-2EB94A36BC1D}"/>
              </a:ext>
            </a:extLst>
          </p:cNvPr>
          <p:cNvGrpSpPr/>
          <p:nvPr/>
        </p:nvGrpSpPr>
        <p:grpSpPr>
          <a:xfrm rot="6410938">
            <a:off x="7378491" y="3067346"/>
            <a:ext cx="589245" cy="1084795"/>
            <a:chOff x="2154382" y="5139563"/>
            <a:chExt cx="725224" cy="1335132"/>
          </a:xfrm>
        </p:grpSpPr>
        <p:grpSp>
          <p:nvGrpSpPr>
            <p:cNvPr id="140" name="Group 139">
              <a:extLst>
                <a:ext uri="{FF2B5EF4-FFF2-40B4-BE49-F238E27FC236}">
                  <a16:creationId xmlns:a16="http://schemas.microsoft.com/office/drawing/2014/main" id="{6495111A-CD65-4BF6-8E1A-FEB8D51EC635}"/>
                </a:ext>
              </a:extLst>
            </p:cNvPr>
            <p:cNvGrpSpPr/>
            <p:nvPr/>
          </p:nvGrpSpPr>
          <p:grpSpPr>
            <a:xfrm>
              <a:off x="2598635" y="5497887"/>
              <a:ext cx="280971" cy="976808"/>
              <a:chOff x="8182689" y="2589848"/>
              <a:chExt cx="771525" cy="2682240"/>
            </a:xfrm>
            <a:solidFill>
              <a:schemeClr val="accent4"/>
            </a:solidFill>
          </p:grpSpPr>
          <p:sp>
            <p:nvSpPr>
              <p:cNvPr id="141" name="Freeform: Shape 140">
                <a:extLst>
                  <a:ext uri="{FF2B5EF4-FFF2-40B4-BE49-F238E27FC236}">
                    <a16:creationId xmlns:a16="http://schemas.microsoft.com/office/drawing/2014/main" id="{30673E3F-BBBC-427E-B92B-574E5F87B29D}"/>
                  </a:ext>
                </a:extLst>
              </p:cNvPr>
              <p:cNvSpPr/>
              <p:nvPr/>
            </p:nvSpPr>
            <p:spPr>
              <a:xfrm>
                <a:off x="8187451" y="3109913"/>
                <a:ext cx="762000" cy="2162175"/>
              </a:xfrm>
              <a:custGeom>
                <a:avLst/>
                <a:gdLst>
                  <a:gd name="connsiteX0" fmla="*/ 765810 w 762000"/>
                  <a:gd name="connsiteY0" fmla="*/ 0 h 2162175"/>
                  <a:gd name="connsiteX1" fmla="*/ 765810 w 762000"/>
                  <a:gd name="connsiteY1" fmla="*/ 2166938 h 2162175"/>
                  <a:gd name="connsiteX2" fmla="*/ 0 w 762000"/>
                  <a:gd name="connsiteY2" fmla="*/ 2166938 h 2162175"/>
                  <a:gd name="connsiteX3" fmla="*/ 0 w 762000"/>
                  <a:gd name="connsiteY3" fmla="*/ 0 h 2162175"/>
                  <a:gd name="connsiteX4" fmla="*/ 765810 w 762000"/>
                  <a:gd name="connsiteY4" fmla="*/ 0 h 2162175"/>
                  <a:gd name="connsiteX5" fmla="*/ 181927 w 762000"/>
                  <a:gd name="connsiteY5" fmla="*/ 1468755 h 2162175"/>
                  <a:gd name="connsiteX6" fmla="*/ 181927 w 762000"/>
                  <a:gd name="connsiteY6" fmla="*/ 1289685 h 2162175"/>
                  <a:gd name="connsiteX7" fmla="*/ 47625 w 762000"/>
                  <a:gd name="connsiteY7" fmla="*/ 1289685 h 2162175"/>
                  <a:gd name="connsiteX8" fmla="*/ 47625 w 762000"/>
                  <a:gd name="connsiteY8" fmla="*/ 1468755 h 2162175"/>
                  <a:gd name="connsiteX9" fmla="*/ 181927 w 762000"/>
                  <a:gd name="connsiteY9" fmla="*/ 1468755 h 2162175"/>
                  <a:gd name="connsiteX10" fmla="*/ 716280 w 762000"/>
                  <a:gd name="connsiteY10" fmla="*/ 1469707 h 2162175"/>
                  <a:gd name="connsiteX11" fmla="*/ 716280 w 762000"/>
                  <a:gd name="connsiteY11" fmla="*/ 1288732 h 2162175"/>
                  <a:gd name="connsiteX12" fmla="*/ 581025 w 762000"/>
                  <a:gd name="connsiteY12" fmla="*/ 1288732 h 2162175"/>
                  <a:gd name="connsiteX13" fmla="*/ 581025 w 762000"/>
                  <a:gd name="connsiteY13" fmla="*/ 1469707 h 2162175"/>
                  <a:gd name="connsiteX14" fmla="*/ 716280 w 762000"/>
                  <a:gd name="connsiteY14" fmla="*/ 1469707 h 2162175"/>
                  <a:gd name="connsiteX15" fmla="*/ 400050 w 762000"/>
                  <a:gd name="connsiteY15" fmla="*/ 1468755 h 2162175"/>
                  <a:gd name="connsiteX16" fmla="*/ 536257 w 762000"/>
                  <a:gd name="connsiteY16" fmla="*/ 1468755 h 2162175"/>
                  <a:gd name="connsiteX17" fmla="*/ 536257 w 762000"/>
                  <a:gd name="connsiteY17" fmla="*/ 1289685 h 2162175"/>
                  <a:gd name="connsiteX18" fmla="*/ 400050 w 762000"/>
                  <a:gd name="connsiteY18" fmla="*/ 1289685 h 2162175"/>
                  <a:gd name="connsiteX19" fmla="*/ 400050 w 762000"/>
                  <a:gd name="connsiteY19" fmla="*/ 1468755 h 2162175"/>
                  <a:gd name="connsiteX20" fmla="*/ 537210 w 762000"/>
                  <a:gd name="connsiteY20" fmla="*/ 449580 h 2162175"/>
                  <a:gd name="connsiteX21" fmla="*/ 537210 w 762000"/>
                  <a:gd name="connsiteY21" fmla="*/ 271463 h 2162175"/>
                  <a:gd name="connsiteX22" fmla="*/ 401002 w 762000"/>
                  <a:gd name="connsiteY22" fmla="*/ 271463 h 2162175"/>
                  <a:gd name="connsiteX23" fmla="*/ 401002 w 762000"/>
                  <a:gd name="connsiteY23" fmla="*/ 449580 h 2162175"/>
                  <a:gd name="connsiteX24" fmla="*/ 537210 w 762000"/>
                  <a:gd name="connsiteY24" fmla="*/ 449580 h 2162175"/>
                  <a:gd name="connsiteX25" fmla="*/ 182880 w 762000"/>
                  <a:gd name="connsiteY25" fmla="*/ 271463 h 2162175"/>
                  <a:gd name="connsiteX26" fmla="*/ 47625 w 762000"/>
                  <a:gd name="connsiteY26" fmla="*/ 271463 h 2162175"/>
                  <a:gd name="connsiteX27" fmla="*/ 47625 w 762000"/>
                  <a:gd name="connsiteY27" fmla="*/ 448628 h 2162175"/>
                  <a:gd name="connsiteX28" fmla="*/ 182880 w 762000"/>
                  <a:gd name="connsiteY28" fmla="*/ 448628 h 2162175"/>
                  <a:gd name="connsiteX29" fmla="*/ 182880 w 762000"/>
                  <a:gd name="connsiteY29" fmla="*/ 271463 h 2162175"/>
                  <a:gd name="connsiteX30" fmla="*/ 580073 w 762000"/>
                  <a:gd name="connsiteY30" fmla="*/ 856297 h 2162175"/>
                  <a:gd name="connsiteX31" fmla="*/ 716280 w 762000"/>
                  <a:gd name="connsiteY31" fmla="*/ 856297 h 2162175"/>
                  <a:gd name="connsiteX32" fmla="*/ 716280 w 762000"/>
                  <a:gd name="connsiteY32" fmla="*/ 679133 h 2162175"/>
                  <a:gd name="connsiteX33" fmla="*/ 580073 w 762000"/>
                  <a:gd name="connsiteY33" fmla="*/ 679133 h 2162175"/>
                  <a:gd name="connsiteX34" fmla="*/ 580073 w 762000"/>
                  <a:gd name="connsiteY34" fmla="*/ 856297 h 2162175"/>
                  <a:gd name="connsiteX35" fmla="*/ 181927 w 762000"/>
                  <a:gd name="connsiteY35" fmla="*/ 857250 h 2162175"/>
                  <a:gd name="connsiteX36" fmla="*/ 181927 w 762000"/>
                  <a:gd name="connsiteY36" fmla="*/ 679133 h 2162175"/>
                  <a:gd name="connsiteX37" fmla="*/ 46673 w 762000"/>
                  <a:gd name="connsiteY37" fmla="*/ 679133 h 2162175"/>
                  <a:gd name="connsiteX38" fmla="*/ 46673 w 762000"/>
                  <a:gd name="connsiteY38" fmla="*/ 857250 h 2162175"/>
                  <a:gd name="connsiteX39" fmla="*/ 181927 w 762000"/>
                  <a:gd name="connsiteY39" fmla="*/ 857250 h 2162175"/>
                  <a:gd name="connsiteX40" fmla="*/ 401955 w 762000"/>
                  <a:gd name="connsiteY40" fmla="*/ 882015 h 2162175"/>
                  <a:gd name="connsiteX41" fmla="*/ 401955 w 762000"/>
                  <a:gd name="connsiteY41" fmla="*/ 1061085 h 2162175"/>
                  <a:gd name="connsiteX42" fmla="*/ 536257 w 762000"/>
                  <a:gd name="connsiteY42" fmla="*/ 1061085 h 2162175"/>
                  <a:gd name="connsiteX43" fmla="*/ 536257 w 762000"/>
                  <a:gd name="connsiteY43" fmla="*/ 882015 h 2162175"/>
                  <a:gd name="connsiteX44" fmla="*/ 401955 w 762000"/>
                  <a:gd name="connsiteY44" fmla="*/ 882015 h 2162175"/>
                  <a:gd name="connsiteX45" fmla="*/ 182880 w 762000"/>
                  <a:gd name="connsiteY45" fmla="*/ 883920 h 2162175"/>
                  <a:gd name="connsiteX46" fmla="*/ 47625 w 762000"/>
                  <a:gd name="connsiteY46" fmla="*/ 883920 h 2162175"/>
                  <a:gd name="connsiteX47" fmla="*/ 47625 w 762000"/>
                  <a:gd name="connsiteY47" fmla="*/ 1061085 h 2162175"/>
                  <a:gd name="connsiteX48" fmla="*/ 182880 w 762000"/>
                  <a:gd name="connsiteY48" fmla="*/ 1061085 h 2162175"/>
                  <a:gd name="connsiteX49" fmla="*/ 182880 w 762000"/>
                  <a:gd name="connsiteY49" fmla="*/ 883920 h 2162175"/>
                  <a:gd name="connsiteX50" fmla="*/ 46673 w 762000"/>
                  <a:gd name="connsiteY50" fmla="*/ 1086803 h 2162175"/>
                  <a:gd name="connsiteX51" fmla="*/ 46673 w 762000"/>
                  <a:gd name="connsiteY51" fmla="*/ 1263968 h 2162175"/>
                  <a:gd name="connsiteX52" fmla="*/ 181927 w 762000"/>
                  <a:gd name="connsiteY52" fmla="*/ 1263968 h 2162175"/>
                  <a:gd name="connsiteX53" fmla="*/ 181927 w 762000"/>
                  <a:gd name="connsiteY53" fmla="*/ 1086803 h 2162175"/>
                  <a:gd name="connsiteX54" fmla="*/ 46673 w 762000"/>
                  <a:gd name="connsiteY54" fmla="*/ 1086803 h 2162175"/>
                  <a:gd name="connsiteX55" fmla="*/ 45720 w 762000"/>
                  <a:gd name="connsiteY55" fmla="*/ 1669732 h 2162175"/>
                  <a:gd name="connsiteX56" fmla="*/ 182880 w 762000"/>
                  <a:gd name="connsiteY56" fmla="*/ 1669732 h 2162175"/>
                  <a:gd name="connsiteX57" fmla="*/ 182880 w 762000"/>
                  <a:gd name="connsiteY57" fmla="*/ 1496378 h 2162175"/>
                  <a:gd name="connsiteX58" fmla="*/ 45720 w 762000"/>
                  <a:gd name="connsiteY58" fmla="*/ 1496378 h 2162175"/>
                  <a:gd name="connsiteX59" fmla="*/ 45720 w 762000"/>
                  <a:gd name="connsiteY59" fmla="*/ 1669732 h 2162175"/>
                  <a:gd name="connsiteX60" fmla="*/ 46673 w 762000"/>
                  <a:gd name="connsiteY60" fmla="*/ 243840 h 2162175"/>
                  <a:gd name="connsiteX61" fmla="*/ 181927 w 762000"/>
                  <a:gd name="connsiteY61" fmla="*/ 243840 h 2162175"/>
                  <a:gd name="connsiteX62" fmla="*/ 181927 w 762000"/>
                  <a:gd name="connsiteY62" fmla="*/ 68580 h 2162175"/>
                  <a:gd name="connsiteX63" fmla="*/ 46673 w 762000"/>
                  <a:gd name="connsiteY63" fmla="*/ 68580 h 2162175"/>
                  <a:gd name="connsiteX64" fmla="*/ 46673 w 762000"/>
                  <a:gd name="connsiteY64" fmla="*/ 243840 h 2162175"/>
                  <a:gd name="connsiteX65" fmla="*/ 401002 w 762000"/>
                  <a:gd name="connsiteY65" fmla="*/ 652463 h 2162175"/>
                  <a:gd name="connsiteX66" fmla="*/ 537210 w 762000"/>
                  <a:gd name="connsiteY66" fmla="*/ 652463 h 2162175"/>
                  <a:gd name="connsiteX67" fmla="*/ 537210 w 762000"/>
                  <a:gd name="connsiteY67" fmla="*/ 476250 h 2162175"/>
                  <a:gd name="connsiteX68" fmla="*/ 401002 w 762000"/>
                  <a:gd name="connsiteY68" fmla="*/ 476250 h 2162175"/>
                  <a:gd name="connsiteX69" fmla="*/ 401002 w 762000"/>
                  <a:gd name="connsiteY69" fmla="*/ 652463 h 2162175"/>
                  <a:gd name="connsiteX70" fmla="*/ 581025 w 762000"/>
                  <a:gd name="connsiteY70" fmla="*/ 475297 h 2162175"/>
                  <a:gd name="connsiteX71" fmla="*/ 581025 w 762000"/>
                  <a:gd name="connsiteY71" fmla="*/ 650558 h 2162175"/>
                  <a:gd name="connsiteX72" fmla="*/ 717232 w 762000"/>
                  <a:gd name="connsiteY72" fmla="*/ 650558 h 2162175"/>
                  <a:gd name="connsiteX73" fmla="*/ 717232 w 762000"/>
                  <a:gd name="connsiteY73" fmla="*/ 475297 h 2162175"/>
                  <a:gd name="connsiteX74" fmla="*/ 581025 w 762000"/>
                  <a:gd name="connsiteY74" fmla="*/ 475297 h 2162175"/>
                  <a:gd name="connsiteX75" fmla="*/ 401955 w 762000"/>
                  <a:gd name="connsiteY75" fmla="*/ 1494473 h 2162175"/>
                  <a:gd name="connsiteX76" fmla="*/ 401955 w 762000"/>
                  <a:gd name="connsiteY76" fmla="*/ 1671638 h 2162175"/>
                  <a:gd name="connsiteX77" fmla="*/ 537210 w 762000"/>
                  <a:gd name="connsiteY77" fmla="*/ 1671638 h 2162175"/>
                  <a:gd name="connsiteX78" fmla="*/ 537210 w 762000"/>
                  <a:gd name="connsiteY78" fmla="*/ 1494473 h 2162175"/>
                  <a:gd name="connsiteX79" fmla="*/ 401955 w 762000"/>
                  <a:gd name="connsiteY79" fmla="*/ 1494473 h 2162175"/>
                  <a:gd name="connsiteX80" fmla="*/ 717232 w 762000"/>
                  <a:gd name="connsiteY80" fmla="*/ 68580 h 2162175"/>
                  <a:gd name="connsiteX81" fmla="*/ 581977 w 762000"/>
                  <a:gd name="connsiteY81" fmla="*/ 68580 h 2162175"/>
                  <a:gd name="connsiteX82" fmla="*/ 581977 w 762000"/>
                  <a:gd name="connsiteY82" fmla="*/ 242888 h 2162175"/>
                  <a:gd name="connsiteX83" fmla="*/ 717232 w 762000"/>
                  <a:gd name="connsiteY83" fmla="*/ 242888 h 2162175"/>
                  <a:gd name="connsiteX84" fmla="*/ 717232 w 762000"/>
                  <a:gd name="connsiteY84" fmla="*/ 68580 h 2162175"/>
                  <a:gd name="connsiteX85" fmla="*/ 581977 w 762000"/>
                  <a:gd name="connsiteY85" fmla="*/ 1086803 h 2162175"/>
                  <a:gd name="connsiteX86" fmla="*/ 581977 w 762000"/>
                  <a:gd name="connsiteY86" fmla="*/ 1262063 h 2162175"/>
                  <a:gd name="connsiteX87" fmla="*/ 717232 w 762000"/>
                  <a:gd name="connsiteY87" fmla="*/ 1262063 h 2162175"/>
                  <a:gd name="connsiteX88" fmla="*/ 717232 w 762000"/>
                  <a:gd name="connsiteY88" fmla="*/ 1086803 h 2162175"/>
                  <a:gd name="connsiteX89" fmla="*/ 581977 w 762000"/>
                  <a:gd name="connsiteY89" fmla="*/ 1086803 h 2162175"/>
                  <a:gd name="connsiteX90" fmla="*/ 717232 w 762000"/>
                  <a:gd name="connsiteY90" fmla="*/ 1061085 h 2162175"/>
                  <a:gd name="connsiteX91" fmla="*/ 717232 w 762000"/>
                  <a:gd name="connsiteY91" fmla="*/ 883920 h 2162175"/>
                  <a:gd name="connsiteX92" fmla="*/ 581025 w 762000"/>
                  <a:gd name="connsiteY92" fmla="*/ 883920 h 2162175"/>
                  <a:gd name="connsiteX93" fmla="*/ 581025 w 762000"/>
                  <a:gd name="connsiteY93" fmla="*/ 1061085 h 2162175"/>
                  <a:gd name="connsiteX94" fmla="*/ 717232 w 762000"/>
                  <a:gd name="connsiteY94" fmla="*/ 1061085 h 2162175"/>
                  <a:gd name="connsiteX95" fmla="*/ 225743 w 762000"/>
                  <a:gd name="connsiteY95" fmla="*/ 1287780 h 2162175"/>
                  <a:gd name="connsiteX96" fmla="*/ 225743 w 762000"/>
                  <a:gd name="connsiteY96" fmla="*/ 1468755 h 2162175"/>
                  <a:gd name="connsiteX97" fmla="*/ 359093 w 762000"/>
                  <a:gd name="connsiteY97" fmla="*/ 1468755 h 2162175"/>
                  <a:gd name="connsiteX98" fmla="*/ 359093 w 762000"/>
                  <a:gd name="connsiteY98" fmla="*/ 1287780 h 2162175"/>
                  <a:gd name="connsiteX99" fmla="*/ 225743 w 762000"/>
                  <a:gd name="connsiteY99" fmla="*/ 1287780 h 2162175"/>
                  <a:gd name="connsiteX100" fmla="*/ 359093 w 762000"/>
                  <a:gd name="connsiteY100" fmla="*/ 449580 h 2162175"/>
                  <a:gd name="connsiteX101" fmla="*/ 359093 w 762000"/>
                  <a:gd name="connsiteY101" fmla="*/ 270510 h 2162175"/>
                  <a:gd name="connsiteX102" fmla="*/ 224790 w 762000"/>
                  <a:gd name="connsiteY102" fmla="*/ 270510 h 2162175"/>
                  <a:gd name="connsiteX103" fmla="*/ 224790 w 762000"/>
                  <a:gd name="connsiteY103" fmla="*/ 449580 h 2162175"/>
                  <a:gd name="connsiteX104" fmla="*/ 359093 w 762000"/>
                  <a:gd name="connsiteY104" fmla="*/ 449580 h 2162175"/>
                  <a:gd name="connsiteX105" fmla="*/ 225743 w 762000"/>
                  <a:gd name="connsiteY105" fmla="*/ 882015 h 2162175"/>
                  <a:gd name="connsiteX106" fmla="*/ 225743 w 762000"/>
                  <a:gd name="connsiteY106" fmla="*/ 1062038 h 2162175"/>
                  <a:gd name="connsiteX107" fmla="*/ 359093 w 762000"/>
                  <a:gd name="connsiteY107" fmla="*/ 1062038 h 2162175"/>
                  <a:gd name="connsiteX108" fmla="*/ 359093 w 762000"/>
                  <a:gd name="connsiteY108" fmla="*/ 882015 h 2162175"/>
                  <a:gd name="connsiteX109" fmla="*/ 225743 w 762000"/>
                  <a:gd name="connsiteY109" fmla="*/ 882015 h 2162175"/>
                  <a:gd name="connsiteX110" fmla="*/ 224790 w 762000"/>
                  <a:gd name="connsiteY110" fmla="*/ 856297 h 2162175"/>
                  <a:gd name="connsiteX111" fmla="*/ 360045 w 762000"/>
                  <a:gd name="connsiteY111" fmla="*/ 856297 h 2162175"/>
                  <a:gd name="connsiteX112" fmla="*/ 360045 w 762000"/>
                  <a:gd name="connsiteY112" fmla="*/ 678180 h 2162175"/>
                  <a:gd name="connsiteX113" fmla="*/ 224790 w 762000"/>
                  <a:gd name="connsiteY113" fmla="*/ 678180 h 2162175"/>
                  <a:gd name="connsiteX114" fmla="*/ 224790 w 762000"/>
                  <a:gd name="connsiteY114" fmla="*/ 856297 h 2162175"/>
                  <a:gd name="connsiteX115" fmla="*/ 224790 w 762000"/>
                  <a:gd name="connsiteY115" fmla="*/ 1085850 h 2162175"/>
                  <a:gd name="connsiteX116" fmla="*/ 224790 w 762000"/>
                  <a:gd name="connsiteY116" fmla="*/ 1262063 h 2162175"/>
                  <a:gd name="connsiteX117" fmla="*/ 358140 w 762000"/>
                  <a:gd name="connsiteY117" fmla="*/ 1262063 h 2162175"/>
                  <a:gd name="connsiteX118" fmla="*/ 358140 w 762000"/>
                  <a:gd name="connsiteY118" fmla="*/ 1085850 h 2162175"/>
                  <a:gd name="connsiteX119" fmla="*/ 224790 w 762000"/>
                  <a:gd name="connsiteY119" fmla="*/ 1085850 h 2162175"/>
                  <a:gd name="connsiteX120" fmla="*/ 223838 w 762000"/>
                  <a:gd name="connsiteY120" fmla="*/ 1669732 h 2162175"/>
                  <a:gd name="connsiteX121" fmla="*/ 359093 w 762000"/>
                  <a:gd name="connsiteY121" fmla="*/ 1669732 h 2162175"/>
                  <a:gd name="connsiteX122" fmla="*/ 359093 w 762000"/>
                  <a:gd name="connsiteY122" fmla="*/ 1494473 h 2162175"/>
                  <a:gd name="connsiteX123" fmla="*/ 223838 w 762000"/>
                  <a:gd name="connsiteY123" fmla="*/ 1494473 h 2162175"/>
                  <a:gd name="connsiteX124" fmla="*/ 223838 w 762000"/>
                  <a:gd name="connsiteY124" fmla="*/ 1669732 h 2162175"/>
                  <a:gd name="connsiteX125" fmla="*/ 223838 w 762000"/>
                  <a:gd name="connsiteY125" fmla="*/ 651510 h 2162175"/>
                  <a:gd name="connsiteX126" fmla="*/ 359093 w 762000"/>
                  <a:gd name="connsiteY126" fmla="*/ 651510 h 2162175"/>
                  <a:gd name="connsiteX127" fmla="*/ 359093 w 762000"/>
                  <a:gd name="connsiteY127" fmla="*/ 475297 h 2162175"/>
                  <a:gd name="connsiteX128" fmla="*/ 223838 w 762000"/>
                  <a:gd name="connsiteY128" fmla="*/ 475297 h 2162175"/>
                  <a:gd name="connsiteX129" fmla="*/ 223838 w 762000"/>
                  <a:gd name="connsiteY129" fmla="*/ 651510 h 2162175"/>
                  <a:gd name="connsiteX130" fmla="*/ 223838 w 762000"/>
                  <a:gd name="connsiteY130" fmla="*/ 243840 h 2162175"/>
                  <a:gd name="connsiteX131" fmla="*/ 358140 w 762000"/>
                  <a:gd name="connsiteY131" fmla="*/ 243840 h 2162175"/>
                  <a:gd name="connsiteX132" fmla="*/ 358140 w 762000"/>
                  <a:gd name="connsiteY132" fmla="*/ 68580 h 2162175"/>
                  <a:gd name="connsiteX133" fmla="*/ 223838 w 762000"/>
                  <a:gd name="connsiteY133" fmla="*/ 68580 h 2162175"/>
                  <a:gd name="connsiteX134" fmla="*/ 223838 w 762000"/>
                  <a:gd name="connsiteY134" fmla="*/ 243840 h 216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62000" h="2162175">
                    <a:moveTo>
                      <a:pt x="765810" y="0"/>
                    </a:moveTo>
                    <a:cubicBezTo>
                      <a:pt x="765810" y="723900"/>
                      <a:pt x="765810" y="1443990"/>
                      <a:pt x="765810" y="2166938"/>
                    </a:cubicBezTo>
                    <a:cubicBezTo>
                      <a:pt x="510540" y="2166938"/>
                      <a:pt x="257175" y="2166938"/>
                      <a:pt x="0" y="2166938"/>
                    </a:cubicBezTo>
                    <a:cubicBezTo>
                      <a:pt x="0" y="1445895"/>
                      <a:pt x="0" y="724853"/>
                      <a:pt x="0" y="0"/>
                    </a:cubicBezTo>
                    <a:cubicBezTo>
                      <a:pt x="253365" y="0"/>
                      <a:pt x="508635" y="0"/>
                      <a:pt x="765810" y="0"/>
                    </a:cubicBezTo>
                    <a:close/>
                    <a:moveTo>
                      <a:pt x="181927" y="1468755"/>
                    </a:moveTo>
                    <a:cubicBezTo>
                      <a:pt x="181927" y="1405890"/>
                      <a:pt x="181927" y="1346835"/>
                      <a:pt x="181927" y="1289685"/>
                    </a:cubicBezTo>
                    <a:cubicBezTo>
                      <a:pt x="134302" y="1289685"/>
                      <a:pt x="90488" y="1289685"/>
                      <a:pt x="47625" y="1289685"/>
                    </a:cubicBezTo>
                    <a:cubicBezTo>
                      <a:pt x="47625" y="1350645"/>
                      <a:pt x="47625" y="1408748"/>
                      <a:pt x="47625" y="1468755"/>
                    </a:cubicBezTo>
                    <a:cubicBezTo>
                      <a:pt x="92393" y="1468755"/>
                      <a:pt x="135255" y="1468755"/>
                      <a:pt x="181927" y="1468755"/>
                    </a:cubicBezTo>
                    <a:close/>
                    <a:moveTo>
                      <a:pt x="716280" y="1469707"/>
                    </a:moveTo>
                    <a:cubicBezTo>
                      <a:pt x="716280" y="1406843"/>
                      <a:pt x="716280" y="1348740"/>
                      <a:pt x="716280" y="1288732"/>
                    </a:cubicBezTo>
                    <a:cubicBezTo>
                      <a:pt x="670560" y="1288732"/>
                      <a:pt x="626745" y="1288732"/>
                      <a:pt x="581025" y="1288732"/>
                    </a:cubicBezTo>
                    <a:cubicBezTo>
                      <a:pt x="581025" y="1349693"/>
                      <a:pt x="581025" y="1408748"/>
                      <a:pt x="581025" y="1469707"/>
                    </a:cubicBezTo>
                    <a:cubicBezTo>
                      <a:pt x="627698" y="1469707"/>
                      <a:pt x="669607" y="1469707"/>
                      <a:pt x="716280" y="1469707"/>
                    </a:cubicBezTo>
                    <a:close/>
                    <a:moveTo>
                      <a:pt x="400050" y="1468755"/>
                    </a:moveTo>
                    <a:cubicBezTo>
                      <a:pt x="447675" y="1468755"/>
                      <a:pt x="491490" y="1468755"/>
                      <a:pt x="536257" y="1468755"/>
                    </a:cubicBezTo>
                    <a:cubicBezTo>
                      <a:pt x="536257" y="1406843"/>
                      <a:pt x="536257" y="1347788"/>
                      <a:pt x="536257" y="1289685"/>
                    </a:cubicBezTo>
                    <a:cubicBezTo>
                      <a:pt x="488632" y="1289685"/>
                      <a:pt x="445770" y="1289685"/>
                      <a:pt x="400050" y="1289685"/>
                    </a:cubicBezTo>
                    <a:cubicBezTo>
                      <a:pt x="400050" y="1349693"/>
                      <a:pt x="400050" y="1406843"/>
                      <a:pt x="400050" y="1468755"/>
                    </a:cubicBezTo>
                    <a:close/>
                    <a:moveTo>
                      <a:pt x="537210" y="449580"/>
                    </a:moveTo>
                    <a:cubicBezTo>
                      <a:pt x="537210" y="388620"/>
                      <a:pt x="537210" y="331470"/>
                      <a:pt x="537210" y="271463"/>
                    </a:cubicBezTo>
                    <a:cubicBezTo>
                      <a:pt x="490538" y="271463"/>
                      <a:pt x="445770" y="271463"/>
                      <a:pt x="401002" y="271463"/>
                    </a:cubicBezTo>
                    <a:cubicBezTo>
                      <a:pt x="401002" y="332422"/>
                      <a:pt x="401002" y="390525"/>
                      <a:pt x="401002" y="449580"/>
                    </a:cubicBezTo>
                    <a:cubicBezTo>
                      <a:pt x="448627" y="449580"/>
                      <a:pt x="492443" y="449580"/>
                      <a:pt x="537210" y="449580"/>
                    </a:cubicBezTo>
                    <a:close/>
                    <a:moveTo>
                      <a:pt x="182880" y="271463"/>
                    </a:moveTo>
                    <a:cubicBezTo>
                      <a:pt x="136207" y="271463"/>
                      <a:pt x="91440" y="271463"/>
                      <a:pt x="47625" y="271463"/>
                    </a:cubicBezTo>
                    <a:cubicBezTo>
                      <a:pt x="47625" y="333375"/>
                      <a:pt x="47625" y="390525"/>
                      <a:pt x="47625" y="448628"/>
                    </a:cubicBezTo>
                    <a:cubicBezTo>
                      <a:pt x="94298" y="448628"/>
                      <a:pt x="138113" y="448628"/>
                      <a:pt x="182880" y="448628"/>
                    </a:cubicBezTo>
                    <a:cubicBezTo>
                      <a:pt x="182880" y="388620"/>
                      <a:pt x="182880" y="330517"/>
                      <a:pt x="182880" y="271463"/>
                    </a:cubicBezTo>
                    <a:close/>
                    <a:moveTo>
                      <a:pt x="580073" y="856297"/>
                    </a:moveTo>
                    <a:cubicBezTo>
                      <a:pt x="627698" y="856297"/>
                      <a:pt x="672465" y="856297"/>
                      <a:pt x="716280" y="856297"/>
                    </a:cubicBezTo>
                    <a:cubicBezTo>
                      <a:pt x="716280" y="794385"/>
                      <a:pt x="716280" y="737235"/>
                      <a:pt x="716280" y="679133"/>
                    </a:cubicBezTo>
                    <a:cubicBezTo>
                      <a:pt x="669607" y="679133"/>
                      <a:pt x="625793" y="679133"/>
                      <a:pt x="580073" y="679133"/>
                    </a:cubicBezTo>
                    <a:cubicBezTo>
                      <a:pt x="580073" y="738188"/>
                      <a:pt x="580073" y="794385"/>
                      <a:pt x="580073" y="856297"/>
                    </a:cubicBezTo>
                    <a:close/>
                    <a:moveTo>
                      <a:pt x="181927" y="857250"/>
                    </a:moveTo>
                    <a:cubicBezTo>
                      <a:pt x="181927" y="793433"/>
                      <a:pt x="181927" y="735330"/>
                      <a:pt x="181927" y="679133"/>
                    </a:cubicBezTo>
                    <a:cubicBezTo>
                      <a:pt x="134302" y="679133"/>
                      <a:pt x="90488" y="679133"/>
                      <a:pt x="46673" y="679133"/>
                    </a:cubicBezTo>
                    <a:cubicBezTo>
                      <a:pt x="46673" y="740093"/>
                      <a:pt x="46673" y="798195"/>
                      <a:pt x="46673" y="857250"/>
                    </a:cubicBezTo>
                    <a:cubicBezTo>
                      <a:pt x="93345" y="857250"/>
                      <a:pt x="137160" y="857250"/>
                      <a:pt x="181927" y="857250"/>
                    </a:cubicBezTo>
                    <a:close/>
                    <a:moveTo>
                      <a:pt x="401955" y="882015"/>
                    </a:moveTo>
                    <a:cubicBezTo>
                      <a:pt x="401955" y="942975"/>
                      <a:pt x="401955" y="1002030"/>
                      <a:pt x="401955" y="1061085"/>
                    </a:cubicBezTo>
                    <a:cubicBezTo>
                      <a:pt x="448627" y="1061085"/>
                      <a:pt x="492443" y="1061085"/>
                      <a:pt x="536257" y="1061085"/>
                    </a:cubicBezTo>
                    <a:cubicBezTo>
                      <a:pt x="536257" y="1000125"/>
                      <a:pt x="536257" y="941070"/>
                      <a:pt x="536257" y="882015"/>
                    </a:cubicBezTo>
                    <a:cubicBezTo>
                      <a:pt x="491490" y="882015"/>
                      <a:pt x="450532" y="882015"/>
                      <a:pt x="401955" y="882015"/>
                    </a:cubicBezTo>
                    <a:close/>
                    <a:moveTo>
                      <a:pt x="182880" y="883920"/>
                    </a:moveTo>
                    <a:cubicBezTo>
                      <a:pt x="134302" y="883920"/>
                      <a:pt x="91440" y="883920"/>
                      <a:pt x="47625" y="883920"/>
                    </a:cubicBezTo>
                    <a:cubicBezTo>
                      <a:pt x="47625" y="944880"/>
                      <a:pt x="47625" y="1002030"/>
                      <a:pt x="47625" y="1061085"/>
                    </a:cubicBezTo>
                    <a:cubicBezTo>
                      <a:pt x="94298" y="1061085"/>
                      <a:pt x="137160" y="1061085"/>
                      <a:pt x="182880" y="1061085"/>
                    </a:cubicBezTo>
                    <a:cubicBezTo>
                      <a:pt x="182880" y="1002030"/>
                      <a:pt x="182880" y="943928"/>
                      <a:pt x="182880" y="883920"/>
                    </a:cubicBezTo>
                    <a:close/>
                    <a:moveTo>
                      <a:pt x="46673" y="1086803"/>
                    </a:moveTo>
                    <a:cubicBezTo>
                      <a:pt x="46673" y="1148715"/>
                      <a:pt x="46673" y="1204913"/>
                      <a:pt x="46673" y="1263968"/>
                    </a:cubicBezTo>
                    <a:cubicBezTo>
                      <a:pt x="92393" y="1263968"/>
                      <a:pt x="136207" y="1263968"/>
                      <a:pt x="181927" y="1263968"/>
                    </a:cubicBezTo>
                    <a:cubicBezTo>
                      <a:pt x="181927" y="1203960"/>
                      <a:pt x="181927" y="1146810"/>
                      <a:pt x="181927" y="1086803"/>
                    </a:cubicBezTo>
                    <a:cubicBezTo>
                      <a:pt x="136207" y="1086803"/>
                      <a:pt x="93345" y="1086803"/>
                      <a:pt x="46673" y="1086803"/>
                    </a:cubicBezTo>
                    <a:close/>
                    <a:moveTo>
                      <a:pt x="45720" y="1669732"/>
                    </a:moveTo>
                    <a:cubicBezTo>
                      <a:pt x="92393" y="1669732"/>
                      <a:pt x="138113" y="1669732"/>
                      <a:pt x="182880" y="1669732"/>
                    </a:cubicBezTo>
                    <a:cubicBezTo>
                      <a:pt x="182880" y="1609725"/>
                      <a:pt x="182880" y="1553528"/>
                      <a:pt x="182880" y="1496378"/>
                    </a:cubicBezTo>
                    <a:cubicBezTo>
                      <a:pt x="135255" y="1496378"/>
                      <a:pt x="91440" y="1496378"/>
                      <a:pt x="45720" y="1496378"/>
                    </a:cubicBezTo>
                    <a:cubicBezTo>
                      <a:pt x="45720" y="1555432"/>
                      <a:pt x="45720" y="1610678"/>
                      <a:pt x="45720" y="1669732"/>
                    </a:cubicBezTo>
                    <a:close/>
                    <a:moveTo>
                      <a:pt x="46673" y="243840"/>
                    </a:moveTo>
                    <a:cubicBezTo>
                      <a:pt x="94298" y="243840"/>
                      <a:pt x="137160" y="243840"/>
                      <a:pt x="181927" y="243840"/>
                    </a:cubicBezTo>
                    <a:cubicBezTo>
                      <a:pt x="181927" y="183833"/>
                      <a:pt x="181927" y="125730"/>
                      <a:pt x="181927" y="68580"/>
                    </a:cubicBezTo>
                    <a:cubicBezTo>
                      <a:pt x="135255" y="68580"/>
                      <a:pt x="91440" y="68580"/>
                      <a:pt x="46673" y="68580"/>
                    </a:cubicBezTo>
                    <a:cubicBezTo>
                      <a:pt x="46673" y="126683"/>
                      <a:pt x="46673" y="183833"/>
                      <a:pt x="46673" y="243840"/>
                    </a:cubicBezTo>
                    <a:close/>
                    <a:moveTo>
                      <a:pt x="401002" y="652463"/>
                    </a:moveTo>
                    <a:cubicBezTo>
                      <a:pt x="448627" y="652463"/>
                      <a:pt x="492443" y="652463"/>
                      <a:pt x="537210" y="652463"/>
                    </a:cubicBezTo>
                    <a:cubicBezTo>
                      <a:pt x="537210" y="592455"/>
                      <a:pt x="537210" y="534353"/>
                      <a:pt x="537210" y="476250"/>
                    </a:cubicBezTo>
                    <a:cubicBezTo>
                      <a:pt x="490538" y="476250"/>
                      <a:pt x="446723" y="476250"/>
                      <a:pt x="401002" y="476250"/>
                    </a:cubicBezTo>
                    <a:cubicBezTo>
                      <a:pt x="401002" y="535305"/>
                      <a:pt x="401002" y="591503"/>
                      <a:pt x="401002" y="652463"/>
                    </a:cubicBezTo>
                    <a:close/>
                    <a:moveTo>
                      <a:pt x="581025" y="475297"/>
                    </a:moveTo>
                    <a:cubicBezTo>
                      <a:pt x="581025" y="535305"/>
                      <a:pt x="581025" y="592455"/>
                      <a:pt x="581025" y="650558"/>
                    </a:cubicBezTo>
                    <a:cubicBezTo>
                      <a:pt x="628650" y="650558"/>
                      <a:pt x="673418" y="650558"/>
                      <a:pt x="717232" y="650558"/>
                    </a:cubicBezTo>
                    <a:cubicBezTo>
                      <a:pt x="717232" y="590550"/>
                      <a:pt x="717232" y="533400"/>
                      <a:pt x="717232" y="475297"/>
                    </a:cubicBezTo>
                    <a:cubicBezTo>
                      <a:pt x="670560" y="475297"/>
                      <a:pt x="626745" y="475297"/>
                      <a:pt x="581025" y="475297"/>
                    </a:cubicBezTo>
                    <a:close/>
                    <a:moveTo>
                      <a:pt x="401955" y="1494473"/>
                    </a:moveTo>
                    <a:cubicBezTo>
                      <a:pt x="401955" y="1555432"/>
                      <a:pt x="401955" y="1613535"/>
                      <a:pt x="401955" y="1671638"/>
                    </a:cubicBezTo>
                    <a:cubicBezTo>
                      <a:pt x="448627" y="1671638"/>
                      <a:pt x="492443" y="1671638"/>
                      <a:pt x="537210" y="1671638"/>
                    </a:cubicBezTo>
                    <a:cubicBezTo>
                      <a:pt x="537210" y="1611630"/>
                      <a:pt x="537210" y="1553528"/>
                      <a:pt x="537210" y="1494473"/>
                    </a:cubicBezTo>
                    <a:cubicBezTo>
                      <a:pt x="491490" y="1494473"/>
                      <a:pt x="448627" y="1494473"/>
                      <a:pt x="401955" y="1494473"/>
                    </a:cubicBezTo>
                    <a:close/>
                    <a:moveTo>
                      <a:pt x="717232" y="68580"/>
                    </a:moveTo>
                    <a:cubicBezTo>
                      <a:pt x="668655" y="68580"/>
                      <a:pt x="624840" y="68580"/>
                      <a:pt x="581977" y="68580"/>
                    </a:cubicBezTo>
                    <a:cubicBezTo>
                      <a:pt x="581977" y="129540"/>
                      <a:pt x="581977" y="186690"/>
                      <a:pt x="581977" y="242888"/>
                    </a:cubicBezTo>
                    <a:cubicBezTo>
                      <a:pt x="628650" y="242888"/>
                      <a:pt x="672465" y="242888"/>
                      <a:pt x="717232" y="242888"/>
                    </a:cubicBezTo>
                    <a:cubicBezTo>
                      <a:pt x="717232" y="183833"/>
                      <a:pt x="717232" y="127635"/>
                      <a:pt x="717232" y="68580"/>
                    </a:cubicBezTo>
                    <a:close/>
                    <a:moveTo>
                      <a:pt x="581977" y="1086803"/>
                    </a:moveTo>
                    <a:cubicBezTo>
                      <a:pt x="581977" y="1148715"/>
                      <a:pt x="581977" y="1205865"/>
                      <a:pt x="581977" y="1262063"/>
                    </a:cubicBezTo>
                    <a:cubicBezTo>
                      <a:pt x="629602" y="1262063"/>
                      <a:pt x="673418" y="1262063"/>
                      <a:pt x="717232" y="1262063"/>
                    </a:cubicBezTo>
                    <a:cubicBezTo>
                      <a:pt x="717232" y="1202055"/>
                      <a:pt x="717232" y="1145857"/>
                      <a:pt x="717232" y="1086803"/>
                    </a:cubicBezTo>
                    <a:cubicBezTo>
                      <a:pt x="671513" y="1086803"/>
                      <a:pt x="627698" y="1086803"/>
                      <a:pt x="581977" y="1086803"/>
                    </a:cubicBezTo>
                    <a:close/>
                    <a:moveTo>
                      <a:pt x="717232" y="1061085"/>
                    </a:moveTo>
                    <a:cubicBezTo>
                      <a:pt x="717232" y="1001078"/>
                      <a:pt x="717232" y="943928"/>
                      <a:pt x="717232" y="883920"/>
                    </a:cubicBezTo>
                    <a:cubicBezTo>
                      <a:pt x="670560" y="883920"/>
                      <a:pt x="625793" y="883920"/>
                      <a:pt x="581025" y="883920"/>
                    </a:cubicBezTo>
                    <a:cubicBezTo>
                      <a:pt x="581025" y="944880"/>
                      <a:pt x="581025" y="1002982"/>
                      <a:pt x="581025" y="1061085"/>
                    </a:cubicBezTo>
                    <a:cubicBezTo>
                      <a:pt x="627698" y="1061085"/>
                      <a:pt x="671513" y="1061085"/>
                      <a:pt x="717232" y="1061085"/>
                    </a:cubicBezTo>
                    <a:close/>
                    <a:moveTo>
                      <a:pt x="225743" y="1287780"/>
                    </a:moveTo>
                    <a:cubicBezTo>
                      <a:pt x="225743" y="1350645"/>
                      <a:pt x="225743" y="1409700"/>
                      <a:pt x="225743" y="1468755"/>
                    </a:cubicBezTo>
                    <a:cubicBezTo>
                      <a:pt x="271463" y="1468755"/>
                      <a:pt x="313373" y="1468755"/>
                      <a:pt x="359093" y="1468755"/>
                    </a:cubicBezTo>
                    <a:cubicBezTo>
                      <a:pt x="359093" y="1407795"/>
                      <a:pt x="359093" y="1348740"/>
                      <a:pt x="359093" y="1287780"/>
                    </a:cubicBezTo>
                    <a:cubicBezTo>
                      <a:pt x="313373" y="1287780"/>
                      <a:pt x="271463" y="1287780"/>
                      <a:pt x="225743" y="1287780"/>
                    </a:cubicBezTo>
                    <a:close/>
                    <a:moveTo>
                      <a:pt x="359093" y="449580"/>
                    </a:moveTo>
                    <a:cubicBezTo>
                      <a:pt x="359093" y="388620"/>
                      <a:pt x="359093" y="330517"/>
                      <a:pt x="359093" y="270510"/>
                    </a:cubicBezTo>
                    <a:cubicBezTo>
                      <a:pt x="312420" y="270510"/>
                      <a:pt x="269557" y="270510"/>
                      <a:pt x="224790" y="270510"/>
                    </a:cubicBezTo>
                    <a:cubicBezTo>
                      <a:pt x="224790" y="331470"/>
                      <a:pt x="224790" y="389572"/>
                      <a:pt x="224790" y="449580"/>
                    </a:cubicBezTo>
                    <a:cubicBezTo>
                      <a:pt x="269557" y="449580"/>
                      <a:pt x="311468" y="449580"/>
                      <a:pt x="359093" y="449580"/>
                    </a:cubicBezTo>
                    <a:close/>
                    <a:moveTo>
                      <a:pt x="225743" y="882015"/>
                    </a:moveTo>
                    <a:cubicBezTo>
                      <a:pt x="225743" y="943928"/>
                      <a:pt x="225743" y="1002982"/>
                      <a:pt x="225743" y="1062038"/>
                    </a:cubicBezTo>
                    <a:cubicBezTo>
                      <a:pt x="272415" y="1062038"/>
                      <a:pt x="314325" y="1062038"/>
                      <a:pt x="359093" y="1062038"/>
                    </a:cubicBezTo>
                    <a:cubicBezTo>
                      <a:pt x="359093" y="1001078"/>
                      <a:pt x="359093" y="942022"/>
                      <a:pt x="359093" y="882015"/>
                    </a:cubicBezTo>
                    <a:cubicBezTo>
                      <a:pt x="314325" y="882015"/>
                      <a:pt x="271463" y="882015"/>
                      <a:pt x="225743" y="882015"/>
                    </a:cubicBezTo>
                    <a:close/>
                    <a:moveTo>
                      <a:pt x="224790" y="856297"/>
                    </a:moveTo>
                    <a:cubicBezTo>
                      <a:pt x="271463" y="856297"/>
                      <a:pt x="315277" y="856297"/>
                      <a:pt x="360045" y="856297"/>
                    </a:cubicBezTo>
                    <a:cubicBezTo>
                      <a:pt x="360045" y="795338"/>
                      <a:pt x="360045" y="738188"/>
                      <a:pt x="360045" y="678180"/>
                    </a:cubicBezTo>
                    <a:cubicBezTo>
                      <a:pt x="314325" y="678180"/>
                      <a:pt x="271463" y="678180"/>
                      <a:pt x="224790" y="678180"/>
                    </a:cubicBezTo>
                    <a:cubicBezTo>
                      <a:pt x="224790" y="738188"/>
                      <a:pt x="224790" y="795338"/>
                      <a:pt x="224790" y="856297"/>
                    </a:cubicBezTo>
                    <a:close/>
                    <a:moveTo>
                      <a:pt x="224790" y="1085850"/>
                    </a:moveTo>
                    <a:cubicBezTo>
                      <a:pt x="224790" y="1147763"/>
                      <a:pt x="224790" y="1204913"/>
                      <a:pt x="224790" y="1262063"/>
                    </a:cubicBezTo>
                    <a:cubicBezTo>
                      <a:pt x="271463" y="1262063"/>
                      <a:pt x="315277" y="1262063"/>
                      <a:pt x="358140" y="1262063"/>
                    </a:cubicBezTo>
                    <a:cubicBezTo>
                      <a:pt x="358140" y="1202055"/>
                      <a:pt x="358140" y="1143953"/>
                      <a:pt x="358140" y="1085850"/>
                    </a:cubicBezTo>
                    <a:cubicBezTo>
                      <a:pt x="312420" y="1085850"/>
                      <a:pt x="270510" y="1085850"/>
                      <a:pt x="224790" y="1085850"/>
                    </a:cubicBezTo>
                    <a:close/>
                    <a:moveTo>
                      <a:pt x="223838" y="1669732"/>
                    </a:moveTo>
                    <a:cubicBezTo>
                      <a:pt x="269557" y="1669732"/>
                      <a:pt x="314325" y="1669732"/>
                      <a:pt x="359093" y="1669732"/>
                    </a:cubicBezTo>
                    <a:cubicBezTo>
                      <a:pt x="359093" y="1609725"/>
                      <a:pt x="359093" y="1551623"/>
                      <a:pt x="359093" y="1494473"/>
                    </a:cubicBezTo>
                    <a:cubicBezTo>
                      <a:pt x="312420" y="1494473"/>
                      <a:pt x="268605" y="1494473"/>
                      <a:pt x="223838" y="1494473"/>
                    </a:cubicBezTo>
                    <a:cubicBezTo>
                      <a:pt x="223838" y="1554480"/>
                      <a:pt x="223838" y="1610678"/>
                      <a:pt x="223838" y="1669732"/>
                    </a:cubicBezTo>
                    <a:close/>
                    <a:moveTo>
                      <a:pt x="223838" y="651510"/>
                    </a:moveTo>
                    <a:cubicBezTo>
                      <a:pt x="271463" y="651510"/>
                      <a:pt x="315277" y="651510"/>
                      <a:pt x="359093" y="651510"/>
                    </a:cubicBezTo>
                    <a:cubicBezTo>
                      <a:pt x="359093" y="591503"/>
                      <a:pt x="359093" y="534353"/>
                      <a:pt x="359093" y="475297"/>
                    </a:cubicBezTo>
                    <a:cubicBezTo>
                      <a:pt x="312420" y="475297"/>
                      <a:pt x="268605" y="475297"/>
                      <a:pt x="223838" y="475297"/>
                    </a:cubicBezTo>
                    <a:cubicBezTo>
                      <a:pt x="223838" y="535305"/>
                      <a:pt x="223838" y="591503"/>
                      <a:pt x="223838" y="651510"/>
                    </a:cubicBezTo>
                    <a:close/>
                    <a:moveTo>
                      <a:pt x="223838" y="243840"/>
                    </a:moveTo>
                    <a:cubicBezTo>
                      <a:pt x="271463" y="243840"/>
                      <a:pt x="314325" y="243840"/>
                      <a:pt x="358140" y="243840"/>
                    </a:cubicBezTo>
                    <a:cubicBezTo>
                      <a:pt x="358140" y="183833"/>
                      <a:pt x="358140" y="126683"/>
                      <a:pt x="358140" y="68580"/>
                    </a:cubicBezTo>
                    <a:cubicBezTo>
                      <a:pt x="311468" y="68580"/>
                      <a:pt x="267652" y="68580"/>
                      <a:pt x="223838" y="68580"/>
                    </a:cubicBezTo>
                    <a:cubicBezTo>
                      <a:pt x="223838" y="128588"/>
                      <a:pt x="223838" y="185738"/>
                      <a:pt x="223838" y="243840"/>
                    </a:cubicBezTo>
                    <a:close/>
                  </a:path>
                </a:pathLst>
              </a:custGeom>
              <a:grpFill/>
              <a:ln w="9525" cap="flat">
                <a:noFill/>
                <a:prstDash val="solid"/>
                <a:miter/>
              </a:ln>
            </p:spPr>
            <p:txBody>
              <a:bodyPr rtlCol="0" anchor="ctr"/>
              <a:lstStyle/>
              <a:p>
                <a:endParaRPr lang="en-US" sz="1463"/>
              </a:p>
            </p:txBody>
          </p:sp>
          <p:sp>
            <p:nvSpPr>
              <p:cNvPr id="142" name="Freeform: Shape 141">
                <a:extLst>
                  <a:ext uri="{FF2B5EF4-FFF2-40B4-BE49-F238E27FC236}">
                    <a16:creationId xmlns:a16="http://schemas.microsoft.com/office/drawing/2014/main" id="{C7515664-104D-4A01-BC4F-5FBEFA63E4DC}"/>
                  </a:ext>
                </a:extLst>
              </p:cNvPr>
              <p:cNvSpPr/>
              <p:nvPr/>
            </p:nvSpPr>
            <p:spPr>
              <a:xfrm>
                <a:off x="8182689" y="2589848"/>
                <a:ext cx="771525" cy="495300"/>
              </a:xfrm>
              <a:custGeom>
                <a:avLst/>
                <a:gdLst>
                  <a:gd name="connsiteX0" fmla="*/ 238 w 771525"/>
                  <a:gd name="connsiteY0" fmla="*/ 496253 h 495300"/>
                  <a:gd name="connsiteX1" fmla="*/ 1191 w 771525"/>
                  <a:gd name="connsiteY1" fmla="*/ 94298 h 495300"/>
                  <a:gd name="connsiteX2" fmla="*/ 28813 w 771525"/>
                  <a:gd name="connsiteY2" fmla="*/ 60007 h 495300"/>
                  <a:gd name="connsiteX3" fmla="*/ 741283 w 771525"/>
                  <a:gd name="connsiteY3" fmla="*/ 60007 h 495300"/>
                  <a:gd name="connsiteX4" fmla="*/ 770811 w 771525"/>
                  <a:gd name="connsiteY4" fmla="*/ 97155 h 495300"/>
                  <a:gd name="connsiteX5" fmla="*/ 771763 w 771525"/>
                  <a:gd name="connsiteY5" fmla="*/ 495300 h 495300"/>
                  <a:gd name="connsiteX6" fmla="*/ 238 w 771525"/>
                  <a:gd name="connsiteY6" fmla="*/ 496253 h 495300"/>
                  <a:gd name="connsiteX7" fmla="*/ 231696 w 771525"/>
                  <a:gd name="connsiteY7" fmla="*/ 481965 h 495300"/>
                  <a:gd name="connsiteX8" fmla="*/ 538401 w 771525"/>
                  <a:gd name="connsiteY8" fmla="*/ 481965 h 495300"/>
                  <a:gd name="connsiteX9" fmla="*/ 538401 w 771525"/>
                  <a:gd name="connsiteY9" fmla="*/ 214312 h 495300"/>
                  <a:gd name="connsiteX10" fmla="*/ 231696 w 771525"/>
                  <a:gd name="connsiteY10" fmla="*/ 214312 h 495300"/>
                  <a:gd name="connsiteX11" fmla="*/ 231696 w 771525"/>
                  <a:gd name="connsiteY11" fmla="*/ 481965 h 495300"/>
                  <a:gd name="connsiteX12" fmla="*/ 740331 w 771525"/>
                  <a:gd name="connsiteY12" fmla="*/ 481965 h 495300"/>
                  <a:gd name="connsiteX13" fmla="*/ 740331 w 771525"/>
                  <a:gd name="connsiteY13" fmla="*/ 257175 h 495300"/>
                  <a:gd name="connsiteX14" fmla="*/ 566976 w 771525"/>
                  <a:gd name="connsiteY14" fmla="*/ 218123 h 495300"/>
                  <a:gd name="connsiteX15" fmla="*/ 566976 w 771525"/>
                  <a:gd name="connsiteY15" fmla="*/ 481965 h 495300"/>
                  <a:gd name="connsiteX16" fmla="*/ 740331 w 771525"/>
                  <a:gd name="connsiteY16" fmla="*/ 481965 h 495300"/>
                  <a:gd name="connsiteX17" fmla="*/ 203121 w 771525"/>
                  <a:gd name="connsiteY17" fmla="*/ 218123 h 495300"/>
                  <a:gd name="connsiteX18" fmla="*/ 45006 w 771525"/>
                  <a:gd name="connsiteY18" fmla="*/ 255270 h 495300"/>
                  <a:gd name="connsiteX19" fmla="*/ 29766 w 771525"/>
                  <a:gd name="connsiteY19" fmla="*/ 283845 h 495300"/>
                  <a:gd name="connsiteX20" fmla="*/ 28813 w 771525"/>
                  <a:gd name="connsiteY20" fmla="*/ 481012 h 495300"/>
                  <a:gd name="connsiteX21" fmla="*/ 203121 w 771525"/>
                  <a:gd name="connsiteY21" fmla="*/ 481012 h 495300"/>
                  <a:gd name="connsiteX22" fmla="*/ 203121 w 771525"/>
                  <a:gd name="connsiteY22" fmla="*/ 218123 h 495300"/>
                  <a:gd name="connsiteX23" fmla="*/ 231696 w 771525"/>
                  <a:gd name="connsiteY23" fmla="*/ 190500 h 495300"/>
                  <a:gd name="connsiteX24" fmla="*/ 538401 w 771525"/>
                  <a:gd name="connsiteY24" fmla="*/ 190500 h 495300"/>
                  <a:gd name="connsiteX25" fmla="*/ 538401 w 771525"/>
                  <a:gd name="connsiteY25" fmla="*/ 101917 h 495300"/>
                  <a:gd name="connsiteX26" fmla="*/ 231696 w 771525"/>
                  <a:gd name="connsiteY26" fmla="*/ 101917 h 495300"/>
                  <a:gd name="connsiteX27" fmla="*/ 231696 w 771525"/>
                  <a:gd name="connsiteY27" fmla="*/ 190500 h 495300"/>
                  <a:gd name="connsiteX28" fmla="*/ 751761 w 771525"/>
                  <a:gd name="connsiteY28" fmla="*/ 240030 h 495300"/>
                  <a:gd name="connsiteX29" fmla="*/ 724138 w 771525"/>
                  <a:gd name="connsiteY29" fmla="*/ 153352 h 495300"/>
                  <a:gd name="connsiteX30" fmla="*/ 566976 w 771525"/>
                  <a:gd name="connsiteY30" fmla="*/ 108585 h 495300"/>
                  <a:gd name="connsiteX31" fmla="*/ 566976 w 771525"/>
                  <a:gd name="connsiteY31" fmla="*/ 199073 h 495300"/>
                  <a:gd name="connsiteX32" fmla="*/ 751761 w 771525"/>
                  <a:gd name="connsiteY32" fmla="*/ 240030 h 495300"/>
                  <a:gd name="connsiteX33" fmla="*/ 202168 w 771525"/>
                  <a:gd name="connsiteY33" fmla="*/ 110490 h 495300"/>
                  <a:gd name="connsiteX34" fmla="*/ 98346 w 771525"/>
                  <a:gd name="connsiteY34" fmla="*/ 133350 h 495300"/>
                  <a:gd name="connsiteX35" fmla="*/ 33575 w 771525"/>
                  <a:gd name="connsiteY35" fmla="*/ 237173 h 495300"/>
                  <a:gd name="connsiteX36" fmla="*/ 202168 w 771525"/>
                  <a:gd name="connsiteY36" fmla="*/ 200025 h 495300"/>
                  <a:gd name="connsiteX37" fmla="*/ 202168 w 771525"/>
                  <a:gd name="connsiteY37" fmla="*/ 11049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1525" h="495300">
                    <a:moveTo>
                      <a:pt x="238" y="496253"/>
                    </a:moveTo>
                    <a:cubicBezTo>
                      <a:pt x="238" y="360045"/>
                      <a:pt x="-714" y="227648"/>
                      <a:pt x="1191" y="94298"/>
                    </a:cubicBezTo>
                    <a:cubicBezTo>
                      <a:pt x="1191" y="82867"/>
                      <a:pt x="16431" y="64770"/>
                      <a:pt x="28813" y="60007"/>
                    </a:cubicBezTo>
                    <a:cubicBezTo>
                      <a:pt x="265986" y="-20002"/>
                      <a:pt x="504111" y="-20002"/>
                      <a:pt x="741283" y="60007"/>
                    </a:cubicBezTo>
                    <a:cubicBezTo>
                      <a:pt x="754618" y="64770"/>
                      <a:pt x="769858" y="84773"/>
                      <a:pt x="770811" y="97155"/>
                    </a:cubicBezTo>
                    <a:cubicBezTo>
                      <a:pt x="772716" y="228600"/>
                      <a:pt x="771763" y="360045"/>
                      <a:pt x="771763" y="495300"/>
                    </a:cubicBezTo>
                    <a:cubicBezTo>
                      <a:pt x="515541" y="496253"/>
                      <a:pt x="261223" y="496253"/>
                      <a:pt x="238" y="496253"/>
                    </a:cubicBezTo>
                    <a:close/>
                    <a:moveTo>
                      <a:pt x="231696" y="481965"/>
                    </a:moveTo>
                    <a:cubicBezTo>
                      <a:pt x="336471" y="481965"/>
                      <a:pt x="437436" y="481965"/>
                      <a:pt x="538401" y="481965"/>
                    </a:cubicBezTo>
                    <a:cubicBezTo>
                      <a:pt x="538401" y="392430"/>
                      <a:pt x="538401" y="305753"/>
                      <a:pt x="538401" y="214312"/>
                    </a:cubicBezTo>
                    <a:cubicBezTo>
                      <a:pt x="434578" y="214312"/>
                      <a:pt x="333613" y="214312"/>
                      <a:pt x="231696" y="214312"/>
                    </a:cubicBezTo>
                    <a:cubicBezTo>
                      <a:pt x="231696" y="307657"/>
                      <a:pt x="231696" y="392430"/>
                      <a:pt x="231696" y="481965"/>
                    </a:cubicBezTo>
                    <a:close/>
                    <a:moveTo>
                      <a:pt x="740331" y="481965"/>
                    </a:moveTo>
                    <a:cubicBezTo>
                      <a:pt x="740331" y="404812"/>
                      <a:pt x="740331" y="332423"/>
                      <a:pt x="740331" y="257175"/>
                    </a:cubicBezTo>
                    <a:cubicBezTo>
                      <a:pt x="682228" y="243840"/>
                      <a:pt x="626031" y="231457"/>
                      <a:pt x="566976" y="218123"/>
                    </a:cubicBezTo>
                    <a:cubicBezTo>
                      <a:pt x="566976" y="309562"/>
                      <a:pt x="566976" y="394335"/>
                      <a:pt x="566976" y="481965"/>
                    </a:cubicBezTo>
                    <a:cubicBezTo>
                      <a:pt x="625078" y="481965"/>
                      <a:pt x="681276" y="481965"/>
                      <a:pt x="740331" y="481965"/>
                    </a:cubicBezTo>
                    <a:close/>
                    <a:moveTo>
                      <a:pt x="203121" y="218123"/>
                    </a:moveTo>
                    <a:cubicBezTo>
                      <a:pt x="147876" y="230505"/>
                      <a:pt x="96441" y="240982"/>
                      <a:pt x="45006" y="255270"/>
                    </a:cubicBezTo>
                    <a:cubicBezTo>
                      <a:pt x="37386" y="257175"/>
                      <a:pt x="29766" y="274320"/>
                      <a:pt x="29766" y="283845"/>
                    </a:cubicBezTo>
                    <a:cubicBezTo>
                      <a:pt x="28813" y="348615"/>
                      <a:pt x="28813" y="413385"/>
                      <a:pt x="28813" y="481012"/>
                    </a:cubicBezTo>
                    <a:cubicBezTo>
                      <a:pt x="88821" y="481012"/>
                      <a:pt x="145018" y="481012"/>
                      <a:pt x="203121" y="481012"/>
                    </a:cubicBezTo>
                    <a:cubicBezTo>
                      <a:pt x="203121" y="395287"/>
                      <a:pt x="203121" y="310515"/>
                      <a:pt x="203121" y="218123"/>
                    </a:cubicBezTo>
                    <a:close/>
                    <a:moveTo>
                      <a:pt x="231696" y="190500"/>
                    </a:moveTo>
                    <a:cubicBezTo>
                      <a:pt x="336471" y="190500"/>
                      <a:pt x="436483" y="190500"/>
                      <a:pt x="538401" y="190500"/>
                    </a:cubicBezTo>
                    <a:cubicBezTo>
                      <a:pt x="538401" y="162877"/>
                      <a:pt x="538401" y="136207"/>
                      <a:pt x="538401" y="101917"/>
                    </a:cubicBezTo>
                    <a:cubicBezTo>
                      <a:pt x="435531" y="101917"/>
                      <a:pt x="333613" y="101917"/>
                      <a:pt x="231696" y="101917"/>
                    </a:cubicBezTo>
                    <a:cubicBezTo>
                      <a:pt x="231696" y="136207"/>
                      <a:pt x="231696" y="162877"/>
                      <a:pt x="231696" y="190500"/>
                    </a:cubicBezTo>
                    <a:close/>
                    <a:moveTo>
                      <a:pt x="751761" y="240030"/>
                    </a:moveTo>
                    <a:cubicBezTo>
                      <a:pt x="741283" y="205740"/>
                      <a:pt x="741283" y="160973"/>
                      <a:pt x="724138" y="153352"/>
                    </a:cubicBezTo>
                    <a:cubicBezTo>
                      <a:pt x="676513" y="130492"/>
                      <a:pt x="621268" y="122873"/>
                      <a:pt x="566976" y="108585"/>
                    </a:cubicBezTo>
                    <a:cubicBezTo>
                      <a:pt x="566976" y="144780"/>
                      <a:pt x="566976" y="172402"/>
                      <a:pt x="566976" y="199073"/>
                    </a:cubicBezTo>
                    <a:cubicBezTo>
                      <a:pt x="626031" y="211455"/>
                      <a:pt x="681276" y="223837"/>
                      <a:pt x="751761" y="240030"/>
                    </a:cubicBezTo>
                    <a:close/>
                    <a:moveTo>
                      <a:pt x="202168" y="110490"/>
                    </a:moveTo>
                    <a:cubicBezTo>
                      <a:pt x="165021" y="118110"/>
                      <a:pt x="130731" y="124777"/>
                      <a:pt x="98346" y="133350"/>
                    </a:cubicBezTo>
                    <a:cubicBezTo>
                      <a:pt x="22146" y="153352"/>
                      <a:pt x="21193" y="157163"/>
                      <a:pt x="33575" y="237173"/>
                    </a:cubicBezTo>
                    <a:cubicBezTo>
                      <a:pt x="89773" y="224790"/>
                      <a:pt x="145971" y="212407"/>
                      <a:pt x="202168" y="200025"/>
                    </a:cubicBezTo>
                    <a:cubicBezTo>
                      <a:pt x="202168" y="168592"/>
                      <a:pt x="202168" y="140970"/>
                      <a:pt x="202168" y="110490"/>
                    </a:cubicBezTo>
                    <a:close/>
                  </a:path>
                </a:pathLst>
              </a:custGeom>
              <a:grpFill/>
              <a:ln w="9525" cap="flat">
                <a:noFill/>
                <a:prstDash val="solid"/>
                <a:miter/>
              </a:ln>
            </p:spPr>
            <p:txBody>
              <a:bodyPr rtlCol="0" anchor="ctr"/>
              <a:lstStyle/>
              <a:p>
                <a:endParaRPr lang="en-US" sz="1463"/>
              </a:p>
            </p:txBody>
          </p:sp>
        </p:grpSp>
        <p:grpSp>
          <p:nvGrpSpPr>
            <p:cNvPr id="143" name="Group 142">
              <a:extLst>
                <a:ext uri="{FF2B5EF4-FFF2-40B4-BE49-F238E27FC236}">
                  <a16:creationId xmlns:a16="http://schemas.microsoft.com/office/drawing/2014/main" id="{83B03AB0-13EC-4A96-9BAF-B65BA53AB815}"/>
                </a:ext>
              </a:extLst>
            </p:cNvPr>
            <p:cNvGrpSpPr/>
            <p:nvPr/>
          </p:nvGrpSpPr>
          <p:grpSpPr>
            <a:xfrm>
              <a:off x="2154382" y="5398681"/>
              <a:ext cx="173438" cy="1076014"/>
              <a:chOff x="6536055" y="2275523"/>
              <a:chExt cx="476250" cy="2954655"/>
            </a:xfrm>
            <a:solidFill>
              <a:schemeClr val="accent4"/>
            </a:solidFill>
          </p:grpSpPr>
          <p:sp>
            <p:nvSpPr>
              <p:cNvPr id="144" name="Freeform: Shape 143">
                <a:extLst>
                  <a:ext uri="{FF2B5EF4-FFF2-40B4-BE49-F238E27FC236}">
                    <a16:creationId xmlns:a16="http://schemas.microsoft.com/office/drawing/2014/main" id="{9D1F0AAE-0D9C-49B2-A4ED-BB467E7033A2}"/>
                  </a:ext>
                </a:extLst>
              </p:cNvPr>
              <p:cNvSpPr/>
              <p:nvPr/>
            </p:nvSpPr>
            <p:spPr>
              <a:xfrm>
                <a:off x="6536055" y="2925128"/>
                <a:ext cx="476250" cy="230505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grpFill/>
              <a:ln w="9525" cap="flat">
                <a:noFill/>
                <a:prstDash val="solid"/>
                <a:miter/>
              </a:ln>
            </p:spPr>
            <p:txBody>
              <a:bodyPr rtlCol="0" anchor="ctr"/>
              <a:lstStyle/>
              <a:p>
                <a:endParaRPr lang="en-US" sz="1463"/>
              </a:p>
            </p:txBody>
          </p:sp>
          <p:sp>
            <p:nvSpPr>
              <p:cNvPr id="145" name="Freeform: Shape 144">
                <a:extLst>
                  <a:ext uri="{FF2B5EF4-FFF2-40B4-BE49-F238E27FC236}">
                    <a16:creationId xmlns:a16="http://schemas.microsoft.com/office/drawing/2014/main" id="{0DD9361F-AEFE-4848-8330-D8B7CCFAF2CB}"/>
                  </a:ext>
                </a:extLst>
              </p:cNvPr>
              <p:cNvSpPr/>
              <p:nvPr/>
            </p:nvSpPr>
            <p:spPr>
              <a:xfrm>
                <a:off x="6536055" y="2628900"/>
                <a:ext cx="476250" cy="276225"/>
              </a:xfrm>
              <a:custGeom>
                <a:avLst/>
                <a:gdLst>
                  <a:gd name="connsiteX0" fmla="*/ 0 w 476250"/>
                  <a:gd name="connsiteY0" fmla="*/ 277178 h 276225"/>
                  <a:gd name="connsiteX1" fmla="*/ 0 w 476250"/>
                  <a:gd name="connsiteY1" fmla="*/ 0 h 276225"/>
                  <a:gd name="connsiteX2" fmla="*/ 478155 w 476250"/>
                  <a:gd name="connsiteY2" fmla="*/ 0 h 276225"/>
                  <a:gd name="connsiteX3" fmla="*/ 478155 w 476250"/>
                  <a:gd name="connsiteY3" fmla="*/ 277178 h 276225"/>
                  <a:gd name="connsiteX4" fmla="*/ 0 w 476250"/>
                  <a:gd name="connsiteY4" fmla="*/ 277178 h 276225"/>
                  <a:gd name="connsiteX5" fmla="*/ 448627 w 476250"/>
                  <a:gd name="connsiteY5" fmla="*/ 119063 h 276225"/>
                  <a:gd name="connsiteX6" fmla="*/ 383857 w 476250"/>
                  <a:gd name="connsiteY6" fmla="*/ 34290 h 276225"/>
                  <a:gd name="connsiteX7" fmla="*/ 93345 w 476250"/>
                  <a:gd name="connsiteY7" fmla="*/ 34290 h 276225"/>
                  <a:gd name="connsiteX8" fmla="*/ 32385 w 476250"/>
                  <a:gd name="connsiteY8" fmla="*/ 119063 h 276225"/>
                  <a:gd name="connsiteX9" fmla="*/ 448627 w 476250"/>
                  <a:gd name="connsiteY9" fmla="*/ 119063 h 276225"/>
                  <a:gd name="connsiteX10" fmla="*/ 451485 w 476250"/>
                  <a:gd name="connsiteY10" fmla="*/ 152400 h 276225"/>
                  <a:gd name="connsiteX11" fmla="*/ 255270 w 476250"/>
                  <a:gd name="connsiteY11" fmla="*/ 152400 h 276225"/>
                  <a:gd name="connsiteX12" fmla="*/ 255270 w 476250"/>
                  <a:gd name="connsiteY12" fmla="*/ 242888 h 276225"/>
                  <a:gd name="connsiteX13" fmla="*/ 451485 w 476250"/>
                  <a:gd name="connsiteY13" fmla="*/ 242888 h 276225"/>
                  <a:gd name="connsiteX14" fmla="*/ 451485 w 476250"/>
                  <a:gd name="connsiteY14" fmla="*/ 152400 h 276225"/>
                  <a:gd name="connsiteX15" fmla="*/ 26670 w 476250"/>
                  <a:gd name="connsiteY15" fmla="*/ 242888 h 276225"/>
                  <a:gd name="connsiteX16" fmla="*/ 222885 w 476250"/>
                  <a:gd name="connsiteY16" fmla="*/ 242888 h 276225"/>
                  <a:gd name="connsiteX17" fmla="*/ 222885 w 476250"/>
                  <a:gd name="connsiteY17" fmla="*/ 149542 h 276225"/>
                  <a:gd name="connsiteX18" fmla="*/ 125730 w 476250"/>
                  <a:gd name="connsiteY18" fmla="*/ 149542 h 276225"/>
                  <a:gd name="connsiteX19" fmla="*/ 26670 w 476250"/>
                  <a:gd name="connsiteY19" fmla="*/ 149542 h 276225"/>
                  <a:gd name="connsiteX20" fmla="*/ 26670 w 476250"/>
                  <a:gd name="connsiteY20" fmla="*/ 2428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276225">
                    <a:moveTo>
                      <a:pt x="0" y="277178"/>
                    </a:moveTo>
                    <a:cubicBezTo>
                      <a:pt x="0" y="184785"/>
                      <a:pt x="0" y="93345"/>
                      <a:pt x="0" y="0"/>
                    </a:cubicBezTo>
                    <a:cubicBezTo>
                      <a:pt x="160020" y="0"/>
                      <a:pt x="317182" y="0"/>
                      <a:pt x="478155" y="0"/>
                    </a:cubicBezTo>
                    <a:cubicBezTo>
                      <a:pt x="478155" y="92392"/>
                      <a:pt x="478155" y="183833"/>
                      <a:pt x="478155" y="277178"/>
                    </a:cubicBezTo>
                    <a:cubicBezTo>
                      <a:pt x="318135" y="277178"/>
                      <a:pt x="160020" y="277178"/>
                      <a:pt x="0" y="277178"/>
                    </a:cubicBezTo>
                    <a:close/>
                    <a:moveTo>
                      <a:pt x="448627" y="119063"/>
                    </a:moveTo>
                    <a:cubicBezTo>
                      <a:pt x="461010" y="40005"/>
                      <a:pt x="456247" y="34290"/>
                      <a:pt x="383857" y="34290"/>
                    </a:cubicBezTo>
                    <a:cubicBezTo>
                      <a:pt x="286702" y="34290"/>
                      <a:pt x="190500" y="34290"/>
                      <a:pt x="93345" y="34290"/>
                    </a:cubicBezTo>
                    <a:cubicBezTo>
                      <a:pt x="21907" y="34290"/>
                      <a:pt x="11430" y="48577"/>
                      <a:pt x="32385" y="119063"/>
                    </a:cubicBezTo>
                    <a:cubicBezTo>
                      <a:pt x="170497" y="119063"/>
                      <a:pt x="308610" y="119063"/>
                      <a:pt x="448627" y="119063"/>
                    </a:cubicBezTo>
                    <a:close/>
                    <a:moveTo>
                      <a:pt x="451485" y="152400"/>
                    </a:moveTo>
                    <a:cubicBezTo>
                      <a:pt x="382905" y="152400"/>
                      <a:pt x="320993" y="152400"/>
                      <a:pt x="255270" y="152400"/>
                    </a:cubicBezTo>
                    <a:cubicBezTo>
                      <a:pt x="255270" y="183833"/>
                      <a:pt x="255270" y="213360"/>
                      <a:pt x="255270" y="242888"/>
                    </a:cubicBezTo>
                    <a:cubicBezTo>
                      <a:pt x="321945" y="242888"/>
                      <a:pt x="385763" y="242888"/>
                      <a:pt x="451485" y="242888"/>
                    </a:cubicBezTo>
                    <a:cubicBezTo>
                      <a:pt x="451485" y="210503"/>
                      <a:pt x="451485" y="182880"/>
                      <a:pt x="451485" y="152400"/>
                    </a:cubicBezTo>
                    <a:close/>
                    <a:moveTo>
                      <a:pt x="26670" y="242888"/>
                    </a:moveTo>
                    <a:cubicBezTo>
                      <a:pt x="95250" y="242888"/>
                      <a:pt x="158115" y="242888"/>
                      <a:pt x="222885" y="242888"/>
                    </a:cubicBezTo>
                    <a:cubicBezTo>
                      <a:pt x="222885" y="211455"/>
                      <a:pt x="222885" y="181928"/>
                      <a:pt x="222885" y="149542"/>
                    </a:cubicBezTo>
                    <a:cubicBezTo>
                      <a:pt x="188595" y="149542"/>
                      <a:pt x="157163" y="149542"/>
                      <a:pt x="125730" y="149542"/>
                    </a:cubicBezTo>
                    <a:cubicBezTo>
                      <a:pt x="93345" y="149542"/>
                      <a:pt x="60960" y="149542"/>
                      <a:pt x="26670" y="149542"/>
                    </a:cubicBezTo>
                    <a:cubicBezTo>
                      <a:pt x="26670" y="183833"/>
                      <a:pt x="26670" y="211455"/>
                      <a:pt x="26670" y="242888"/>
                    </a:cubicBezTo>
                    <a:close/>
                  </a:path>
                </a:pathLst>
              </a:custGeom>
              <a:grpFill/>
              <a:ln w="9525" cap="flat">
                <a:noFill/>
                <a:prstDash val="solid"/>
                <a:miter/>
              </a:ln>
            </p:spPr>
            <p:txBody>
              <a:bodyPr rtlCol="0" anchor="ctr"/>
              <a:lstStyle/>
              <a:p>
                <a:endParaRPr lang="en-US" sz="1463"/>
              </a:p>
            </p:txBody>
          </p:sp>
          <p:sp>
            <p:nvSpPr>
              <p:cNvPr id="146" name="Freeform: Shape 145">
                <a:extLst>
                  <a:ext uri="{FF2B5EF4-FFF2-40B4-BE49-F238E27FC236}">
                    <a16:creationId xmlns:a16="http://schemas.microsoft.com/office/drawing/2014/main" id="{C80364B1-B7D8-403C-B5F0-5165D4AA5F13}"/>
                  </a:ext>
                </a:extLst>
              </p:cNvPr>
              <p:cNvSpPr/>
              <p:nvPr/>
            </p:nvSpPr>
            <p:spPr>
              <a:xfrm>
                <a:off x="6557010" y="2275523"/>
                <a:ext cx="152400" cy="333375"/>
              </a:xfrm>
              <a:custGeom>
                <a:avLst/>
                <a:gdLst>
                  <a:gd name="connsiteX0" fmla="*/ 159068 w 152400"/>
                  <a:gd name="connsiteY0" fmla="*/ 339090 h 333375"/>
                  <a:gd name="connsiteX1" fmla="*/ 0 w 152400"/>
                  <a:gd name="connsiteY1" fmla="*/ 339090 h 333375"/>
                  <a:gd name="connsiteX2" fmla="*/ 24765 w 152400"/>
                  <a:gd name="connsiteY2" fmla="*/ 952 h 333375"/>
                  <a:gd name="connsiteX3" fmla="*/ 39053 w 152400"/>
                  <a:gd name="connsiteY3" fmla="*/ 0 h 333375"/>
                  <a:gd name="connsiteX4" fmla="*/ 39053 w 152400"/>
                  <a:gd name="connsiteY4" fmla="*/ 223838 h 333375"/>
                  <a:gd name="connsiteX5" fmla="*/ 159068 w 152400"/>
                  <a:gd name="connsiteY5" fmla="*/ 223838 h 333375"/>
                  <a:gd name="connsiteX6" fmla="*/ 159068 w 152400"/>
                  <a:gd name="connsiteY6" fmla="*/ 33909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33375">
                    <a:moveTo>
                      <a:pt x="159068" y="339090"/>
                    </a:moveTo>
                    <a:cubicBezTo>
                      <a:pt x="104775" y="339090"/>
                      <a:pt x="56197" y="339090"/>
                      <a:pt x="0" y="339090"/>
                    </a:cubicBezTo>
                    <a:cubicBezTo>
                      <a:pt x="8572" y="224790"/>
                      <a:pt x="17145" y="113348"/>
                      <a:pt x="24765" y="952"/>
                    </a:cubicBezTo>
                    <a:cubicBezTo>
                      <a:pt x="29528" y="952"/>
                      <a:pt x="34290" y="952"/>
                      <a:pt x="39053" y="0"/>
                    </a:cubicBezTo>
                    <a:cubicBezTo>
                      <a:pt x="39053" y="73342"/>
                      <a:pt x="39053" y="145732"/>
                      <a:pt x="39053" y="223838"/>
                    </a:cubicBezTo>
                    <a:cubicBezTo>
                      <a:pt x="84772" y="223838"/>
                      <a:pt x="120015" y="223838"/>
                      <a:pt x="159068" y="223838"/>
                    </a:cubicBezTo>
                    <a:cubicBezTo>
                      <a:pt x="159068" y="263842"/>
                      <a:pt x="159068" y="300038"/>
                      <a:pt x="159068" y="339090"/>
                    </a:cubicBezTo>
                    <a:close/>
                  </a:path>
                </a:pathLst>
              </a:custGeom>
              <a:grpFill/>
              <a:ln w="9525" cap="flat">
                <a:noFill/>
                <a:prstDash val="solid"/>
                <a:miter/>
              </a:ln>
            </p:spPr>
            <p:txBody>
              <a:bodyPr rtlCol="0" anchor="ctr"/>
              <a:lstStyle/>
              <a:p>
                <a:endParaRPr lang="en-US" sz="1463"/>
              </a:p>
            </p:txBody>
          </p:sp>
        </p:grpSp>
        <p:grpSp>
          <p:nvGrpSpPr>
            <p:cNvPr id="147" name="Group 146">
              <a:extLst>
                <a:ext uri="{FF2B5EF4-FFF2-40B4-BE49-F238E27FC236}">
                  <a16:creationId xmlns:a16="http://schemas.microsoft.com/office/drawing/2014/main" id="{30D9355E-819F-432E-9BB2-72FD0FAF5873}"/>
                </a:ext>
              </a:extLst>
            </p:cNvPr>
            <p:cNvGrpSpPr/>
            <p:nvPr/>
          </p:nvGrpSpPr>
          <p:grpSpPr>
            <a:xfrm>
              <a:off x="2334883" y="5139563"/>
              <a:ext cx="256690" cy="1335132"/>
              <a:chOff x="7217093" y="1562100"/>
              <a:chExt cx="704850" cy="3666173"/>
            </a:xfrm>
            <a:solidFill>
              <a:schemeClr val="accent4"/>
            </a:solidFill>
          </p:grpSpPr>
          <p:sp>
            <p:nvSpPr>
              <p:cNvPr id="148" name="Freeform: Shape 147">
                <a:extLst>
                  <a:ext uri="{FF2B5EF4-FFF2-40B4-BE49-F238E27FC236}">
                    <a16:creationId xmlns:a16="http://schemas.microsoft.com/office/drawing/2014/main" id="{9BB3112F-EF66-4F93-9323-AFFA25BFCC92}"/>
                  </a:ext>
                </a:extLst>
              </p:cNvPr>
              <p:cNvSpPr/>
              <p:nvPr/>
            </p:nvSpPr>
            <p:spPr>
              <a:xfrm>
                <a:off x="7217093" y="2761298"/>
                <a:ext cx="704850" cy="2466975"/>
              </a:xfrm>
              <a:custGeom>
                <a:avLst/>
                <a:gdLst>
                  <a:gd name="connsiteX0" fmla="*/ 0 w 704850"/>
                  <a:gd name="connsiteY0" fmla="*/ 2471738 h 2466975"/>
                  <a:gd name="connsiteX1" fmla="*/ 0 w 704850"/>
                  <a:gd name="connsiteY1" fmla="*/ 0 h 2466975"/>
                  <a:gd name="connsiteX2" fmla="*/ 706755 w 704850"/>
                  <a:gd name="connsiteY2" fmla="*/ 0 h 2466975"/>
                  <a:gd name="connsiteX3" fmla="*/ 706755 w 704850"/>
                  <a:gd name="connsiteY3" fmla="*/ 2471738 h 2466975"/>
                  <a:gd name="connsiteX4" fmla="*/ 0 w 704850"/>
                  <a:gd name="connsiteY4" fmla="*/ 2471738 h 2466975"/>
                  <a:gd name="connsiteX5" fmla="*/ 466725 w 704850"/>
                  <a:gd name="connsiteY5" fmla="*/ 127635 h 2466975"/>
                  <a:gd name="connsiteX6" fmla="*/ 241935 w 704850"/>
                  <a:gd name="connsiteY6" fmla="*/ 127635 h 2466975"/>
                  <a:gd name="connsiteX7" fmla="*/ 241935 w 704850"/>
                  <a:gd name="connsiteY7" fmla="*/ 322898 h 2466975"/>
                  <a:gd name="connsiteX8" fmla="*/ 466725 w 704850"/>
                  <a:gd name="connsiteY8" fmla="*/ 322898 h 2466975"/>
                  <a:gd name="connsiteX9" fmla="*/ 466725 w 704850"/>
                  <a:gd name="connsiteY9" fmla="*/ 127635 h 2466975"/>
                  <a:gd name="connsiteX10" fmla="*/ 500063 w 704850"/>
                  <a:gd name="connsiteY10" fmla="*/ 323850 h 2466975"/>
                  <a:gd name="connsiteX11" fmla="*/ 664845 w 704850"/>
                  <a:gd name="connsiteY11" fmla="*/ 323850 h 2466975"/>
                  <a:gd name="connsiteX12" fmla="*/ 664845 w 704850"/>
                  <a:gd name="connsiteY12" fmla="*/ 128587 h 2466975"/>
                  <a:gd name="connsiteX13" fmla="*/ 500063 w 704850"/>
                  <a:gd name="connsiteY13" fmla="*/ 128587 h 2466975"/>
                  <a:gd name="connsiteX14" fmla="*/ 500063 w 704850"/>
                  <a:gd name="connsiteY14" fmla="*/ 323850 h 2466975"/>
                  <a:gd name="connsiteX15" fmla="*/ 42863 w 704850"/>
                  <a:gd name="connsiteY15" fmla="*/ 127635 h 2466975"/>
                  <a:gd name="connsiteX16" fmla="*/ 42863 w 704850"/>
                  <a:gd name="connsiteY16" fmla="*/ 321945 h 2466975"/>
                  <a:gd name="connsiteX17" fmla="*/ 205740 w 704850"/>
                  <a:gd name="connsiteY17" fmla="*/ 321945 h 2466975"/>
                  <a:gd name="connsiteX18" fmla="*/ 205740 w 704850"/>
                  <a:gd name="connsiteY18" fmla="*/ 127635 h 2466975"/>
                  <a:gd name="connsiteX19" fmla="*/ 42863 w 704850"/>
                  <a:gd name="connsiteY19" fmla="*/ 127635 h 2466975"/>
                  <a:gd name="connsiteX20" fmla="*/ 42863 w 704850"/>
                  <a:gd name="connsiteY20" fmla="*/ 1401128 h 2466975"/>
                  <a:gd name="connsiteX21" fmla="*/ 140970 w 704850"/>
                  <a:gd name="connsiteY21" fmla="*/ 1401128 h 2466975"/>
                  <a:gd name="connsiteX22" fmla="*/ 140970 w 704850"/>
                  <a:gd name="connsiteY22" fmla="*/ 1270635 h 2466975"/>
                  <a:gd name="connsiteX23" fmla="*/ 42863 w 704850"/>
                  <a:gd name="connsiteY23" fmla="*/ 1270635 h 2466975"/>
                  <a:gd name="connsiteX24" fmla="*/ 42863 w 704850"/>
                  <a:gd name="connsiteY24" fmla="*/ 1401128 h 2466975"/>
                  <a:gd name="connsiteX25" fmla="*/ 303847 w 704850"/>
                  <a:gd name="connsiteY25" fmla="*/ 1269683 h 2466975"/>
                  <a:gd name="connsiteX26" fmla="*/ 303847 w 704850"/>
                  <a:gd name="connsiteY26" fmla="*/ 1402080 h 2466975"/>
                  <a:gd name="connsiteX27" fmla="*/ 401002 w 704850"/>
                  <a:gd name="connsiteY27" fmla="*/ 1402080 h 2466975"/>
                  <a:gd name="connsiteX28" fmla="*/ 401002 w 704850"/>
                  <a:gd name="connsiteY28" fmla="*/ 1269683 h 2466975"/>
                  <a:gd name="connsiteX29" fmla="*/ 303847 w 704850"/>
                  <a:gd name="connsiteY29" fmla="*/ 1269683 h 2466975"/>
                  <a:gd name="connsiteX30" fmla="*/ 435293 w 704850"/>
                  <a:gd name="connsiteY30" fmla="*/ 1268730 h 2466975"/>
                  <a:gd name="connsiteX31" fmla="*/ 435293 w 704850"/>
                  <a:gd name="connsiteY31" fmla="*/ 1403033 h 2466975"/>
                  <a:gd name="connsiteX32" fmla="*/ 533400 w 704850"/>
                  <a:gd name="connsiteY32" fmla="*/ 1403033 h 2466975"/>
                  <a:gd name="connsiteX33" fmla="*/ 533400 w 704850"/>
                  <a:gd name="connsiteY33" fmla="*/ 1268730 h 2466975"/>
                  <a:gd name="connsiteX34" fmla="*/ 435293 w 704850"/>
                  <a:gd name="connsiteY34" fmla="*/ 1268730 h 2466975"/>
                  <a:gd name="connsiteX35" fmla="*/ 568643 w 704850"/>
                  <a:gd name="connsiteY35" fmla="*/ 1268730 h 2466975"/>
                  <a:gd name="connsiteX36" fmla="*/ 568643 w 704850"/>
                  <a:gd name="connsiteY36" fmla="*/ 1403033 h 2466975"/>
                  <a:gd name="connsiteX37" fmla="*/ 664845 w 704850"/>
                  <a:gd name="connsiteY37" fmla="*/ 1403033 h 2466975"/>
                  <a:gd name="connsiteX38" fmla="*/ 664845 w 704850"/>
                  <a:gd name="connsiteY38" fmla="*/ 1268730 h 2466975"/>
                  <a:gd name="connsiteX39" fmla="*/ 568643 w 704850"/>
                  <a:gd name="connsiteY39" fmla="*/ 1268730 h 2466975"/>
                  <a:gd name="connsiteX40" fmla="*/ 42863 w 704850"/>
                  <a:gd name="connsiteY40" fmla="*/ 558165 h 2466975"/>
                  <a:gd name="connsiteX41" fmla="*/ 42863 w 704850"/>
                  <a:gd name="connsiteY41" fmla="*/ 689610 h 2466975"/>
                  <a:gd name="connsiteX42" fmla="*/ 140018 w 704850"/>
                  <a:gd name="connsiteY42" fmla="*/ 689610 h 2466975"/>
                  <a:gd name="connsiteX43" fmla="*/ 140018 w 704850"/>
                  <a:gd name="connsiteY43" fmla="*/ 558165 h 2466975"/>
                  <a:gd name="connsiteX44" fmla="*/ 42863 w 704850"/>
                  <a:gd name="connsiteY44" fmla="*/ 558165 h 2466975"/>
                  <a:gd name="connsiteX45" fmla="*/ 665797 w 704850"/>
                  <a:gd name="connsiteY45" fmla="*/ 736282 h 2466975"/>
                  <a:gd name="connsiteX46" fmla="*/ 568643 w 704850"/>
                  <a:gd name="connsiteY46" fmla="*/ 736282 h 2466975"/>
                  <a:gd name="connsiteX47" fmla="*/ 568643 w 704850"/>
                  <a:gd name="connsiteY47" fmla="*/ 867728 h 2466975"/>
                  <a:gd name="connsiteX48" fmla="*/ 665797 w 704850"/>
                  <a:gd name="connsiteY48" fmla="*/ 867728 h 2466975"/>
                  <a:gd name="connsiteX49" fmla="*/ 665797 w 704850"/>
                  <a:gd name="connsiteY49" fmla="*/ 736282 h 2466975"/>
                  <a:gd name="connsiteX50" fmla="*/ 174307 w 704850"/>
                  <a:gd name="connsiteY50" fmla="*/ 735330 h 2466975"/>
                  <a:gd name="connsiteX51" fmla="*/ 174307 w 704850"/>
                  <a:gd name="connsiteY51" fmla="*/ 866775 h 2466975"/>
                  <a:gd name="connsiteX52" fmla="*/ 272415 w 704850"/>
                  <a:gd name="connsiteY52" fmla="*/ 866775 h 2466975"/>
                  <a:gd name="connsiteX53" fmla="*/ 272415 w 704850"/>
                  <a:gd name="connsiteY53" fmla="*/ 735330 h 2466975"/>
                  <a:gd name="connsiteX54" fmla="*/ 174307 w 704850"/>
                  <a:gd name="connsiteY54" fmla="*/ 735330 h 2466975"/>
                  <a:gd name="connsiteX55" fmla="*/ 141922 w 704850"/>
                  <a:gd name="connsiteY55" fmla="*/ 1091565 h 2466975"/>
                  <a:gd name="connsiteX56" fmla="*/ 43815 w 704850"/>
                  <a:gd name="connsiteY56" fmla="*/ 1091565 h 2466975"/>
                  <a:gd name="connsiteX57" fmla="*/ 43815 w 704850"/>
                  <a:gd name="connsiteY57" fmla="*/ 1223010 h 2466975"/>
                  <a:gd name="connsiteX58" fmla="*/ 141922 w 704850"/>
                  <a:gd name="connsiteY58" fmla="*/ 1223010 h 2466975"/>
                  <a:gd name="connsiteX59" fmla="*/ 141922 w 704850"/>
                  <a:gd name="connsiteY59" fmla="*/ 1091565 h 2466975"/>
                  <a:gd name="connsiteX60" fmla="*/ 304800 w 704850"/>
                  <a:gd name="connsiteY60" fmla="*/ 1092518 h 2466975"/>
                  <a:gd name="connsiteX61" fmla="*/ 304800 w 704850"/>
                  <a:gd name="connsiteY61" fmla="*/ 1223010 h 2466975"/>
                  <a:gd name="connsiteX62" fmla="*/ 403860 w 704850"/>
                  <a:gd name="connsiteY62" fmla="*/ 1223010 h 2466975"/>
                  <a:gd name="connsiteX63" fmla="*/ 403860 w 704850"/>
                  <a:gd name="connsiteY63" fmla="*/ 1092518 h 2466975"/>
                  <a:gd name="connsiteX64" fmla="*/ 304800 w 704850"/>
                  <a:gd name="connsiteY64" fmla="*/ 1092518 h 2466975"/>
                  <a:gd name="connsiteX65" fmla="*/ 140970 w 704850"/>
                  <a:gd name="connsiteY65" fmla="*/ 736282 h 2466975"/>
                  <a:gd name="connsiteX66" fmla="*/ 43815 w 704850"/>
                  <a:gd name="connsiteY66" fmla="*/ 736282 h 2466975"/>
                  <a:gd name="connsiteX67" fmla="*/ 43815 w 704850"/>
                  <a:gd name="connsiteY67" fmla="*/ 867728 h 2466975"/>
                  <a:gd name="connsiteX68" fmla="*/ 140970 w 704850"/>
                  <a:gd name="connsiteY68" fmla="*/ 867728 h 2466975"/>
                  <a:gd name="connsiteX69" fmla="*/ 140970 w 704850"/>
                  <a:gd name="connsiteY69" fmla="*/ 736282 h 2466975"/>
                  <a:gd name="connsiteX70" fmla="*/ 534352 w 704850"/>
                  <a:gd name="connsiteY70" fmla="*/ 558165 h 2466975"/>
                  <a:gd name="connsiteX71" fmla="*/ 435293 w 704850"/>
                  <a:gd name="connsiteY71" fmla="*/ 558165 h 2466975"/>
                  <a:gd name="connsiteX72" fmla="*/ 435293 w 704850"/>
                  <a:gd name="connsiteY72" fmla="*/ 687705 h 2466975"/>
                  <a:gd name="connsiteX73" fmla="*/ 534352 w 704850"/>
                  <a:gd name="connsiteY73" fmla="*/ 687705 h 2466975"/>
                  <a:gd name="connsiteX74" fmla="*/ 534352 w 704850"/>
                  <a:gd name="connsiteY74" fmla="*/ 558165 h 2466975"/>
                  <a:gd name="connsiteX75" fmla="*/ 568643 w 704850"/>
                  <a:gd name="connsiteY75" fmla="*/ 688657 h 2466975"/>
                  <a:gd name="connsiteX76" fmla="*/ 664845 w 704850"/>
                  <a:gd name="connsiteY76" fmla="*/ 688657 h 2466975"/>
                  <a:gd name="connsiteX77" fmla="*/ 664845 w 704850"/>
                  <a:gd name="connsiteY77" fmla="*/ 558165 h 2466975"/>
                  <a:gd name="connsiteX78" fmla="*/ 568643 w 704850"/>
                  <a:gd name="connsiteY78" fmla="*/ 558165 h 2466975"/>
                  <a:gd name="connsiteX79" fmla="*/ 568643 w 704850"/>
                  <a:gd name="connsiteY79" fmla="*/ 688657 h 2466975"/>
                  <a:gd name="connsiteX80" fmla="*/ 173355 w 704850"/>
                  <a:gd name="connsiteY80" fmla="*/ 1222058 h 2466975"/>
                  <a:gd name="connsiteX81" fmla="*/ 273368 w 704850"/>
                  <a:gd name="connsiteY81" fmla="*/ 1222058 h 2466975"/>
                  <a:gd name="connsiteX82" fmla="*/ 273368 w 704850"/>
                  <a:gd name="connsiteY82" fmla="*/ 1092518 h 2466975"/>
                  <a:gd name="connsiteX83" fmla="*/ 173355 w 704850"/>
                  <a:gd name="connsiteY83" fmla="*/ 1092518 h 2466975"/>
                  <a:gd name="connsiteX84" fmla="*/ 173355 w 704850"/>
                  <a:gd name="connsiteY84" fmla="*/ 1222058 h 2466975"/>
                  <a:gd name="connsiteX85" fmla="*/ 401002 w 704850"/>
                  <a:gd name="connsiteY85" fmla="*/ 559118 h 2466975"/>
                  <a:gd name="connsiteX86" fmla="*/ 302895 w 704850"/>
                  <a:gd name="connsiteY86" fmla="*/ 559118 h 2466975"/>
                  <a:gd name="connsiteX87" fmla="*/ 302895 w 704850"/>
                  <a:gd name="connsiteY87" fmla="*/ 689610 h 2466975"/>
                  <a:gd name="connsiteX88" fmla="*/ 401002 w 704850"/>
                  <a:gd name="connsiteY88" fmla="*/ 689610 h 2466975"/>
                  <a:gd name="connsiteX89" fmla="*/ 401002 w 704850"/>
                  <a:gd name="connsiteY89" fmla="*/ 559118 h 2466975"/>
                  <a:gd name="connsiteX90" fmla="*/ 666750 w 704850"/>
                  <a:gd name="connsiteY90" fmla="*/ 1092518 h 2466975"/>
                  <a:gd name="connsiteX91" fmla="*/ 568643 w 704850"/>
                  <a:gd name="connsiteY91" fmla="*/ 1092518 h 2466975"/>
                  <a:gd name="connsiteX92" fmla="*/ 568643 w 704850"/>
                  <a:gd name="connsiteY92" fmla="*/ 1223010 h 2466975"/>
                  <a:gd name="connsiteX93" fmla="*/ 666750 w 704850"/>
                  <a:gd name="connsiteY93" fmla="*/ 1223010 h 2466975"/>
                  <a:gd name="connsiteX94" fmla="*/ 666750 w 704850"/>
                  <a:gd name="connsiteY94" fmla="*/ 1092518 h 2466975"/>
                  <a:gd name="connsiteX95" fmla="*/ 400050 w 704850"/>
                  <a:gd name="connsiteY95" fmla="*/ 1627822 h 2466975"/>
                  <a:gd name="connsiteX96" fmla="*/ 304800 w 704850"/>
                  <a:gd name="connsiteY96" fmla="*/ 1627822 h 2466975"/>
                  <a:gd name="connsiteX97" fmla="*/ 304800 w 704850"/>
                  <a:gd name="connsiteY97" fmla="*/ 1755458 h 2466975"/>
                  <a:gd name="connsiteX98" fmla="*/ 400050 w 704850"/>
                  <a:gd name="connsiteY98" fmla="*/ 1755458 h 2466975"/>
                  <a:gd name="connsiteX99" fmla="*/ 400050 w 704850"/>
                  <a:gd name="connsiteY99" fmla="*/ 1627822 h 2466975"/>
                  <a:gd name="connsiteX100" fmla="*/ 302895 w 704850"/>
                  <a:gd name="connsiteY100" fmla="*/ 1042987 h 2466975"/>
                  <a:gd name="connsiteX101" fmla="*/ 401955 w 704850"/>
                  <a:gd name="connsiteY101" fmla="*/ 1042987 h 2466975"/>
                  <a:gd name="connsiteX102" fmla="*/ 401955 w 704850"/>
                  <a:gd name="connsiteY102" fmla="*/ 915353 h 2466975"/>
                  <a:gd name="connsiteX103" fmla="*/ 302895 w 704850"/>
                  <a:gd name="connsiteY103" fmla="*/ 915353 h 2466975"/>
                  <a:gd name="connsiteX104" fmla="*/ 302895 w 704850"/>
                  <a:gd name="connsiteY104" fmla="*/ 1042987 h 2466975"/>
                  <a:gd name="connsiteX105" fmla="*/ 272415 w 704850"/>
                  <a:gd name="connsiteY105" fmla="*/ 1755458 h 2466975"/>
                  <a:gd name="connsiteX106" fmla="*/ 272415 w 704850"/>
                  <a:gd name="connsiteY106" fmla="*/ 1628775 h 2466975"/>
                  <a:gd name="connsiteX107" fmla="*/ 175260 w 704850"/>
                  <a:gd name="connsiteY107" fmla="*/ 1628775 h 2466975"/>
                  <a:gd name="connsiteX108" fmla="*/ 175260 w 704850"/>
                  <a:gd name="connsiteY108" fmla="*/ 1755458 h 2466975"/>
                  <a:gd name="connsiteX109" fmla="*/ 272415 w 704850"/>
                  <a:gd name="connsiteY109" fmla="*/ 1755458 h 2466975"/>
                  <a:gd name="connsiteX110" fmla="*/ 437197 w 704850"/>
                  <a:gd name="connsiteY110" fmla="*/ 1625918 h 2466975"/>
                  <a:gd name="connsiteX111" fmla="*/ 437197 w 704850"/>
                  <a:gd name="connsiteY111" fmla="*/ 1754505 h 2466975"/>
                  <a:gd name="connsiteX112" fmla="*/ 532447 w 704850"/>
                  <a:gd name="connsiteY112" fmla="*/ 1754505 h 2466975"/>
                  <a:gd name="connsiteX113" fmla="*/ 532447 w 704850"/>
                  <a:gd name="connsiteY113" fmla="*/ 1625918 h 2466975"/>
                  <a:gd name="connsiteX114" fmla="*/ 437197 w 704850"/>
                  <a:gd name="connsiteY114" fmla="*/ 1625918 h 2466975"/>
                  <a:gd name="connsiteX115" fmla="*/ 569595 w 704850"/>
                  <a:gd name="connsiteY115" fmla="*/ 1756410 h 2466975"/>
                  <a:gd name="connsiteX116" fmla="*/ 665797 w 704850"/>
                  <a:gd name="connsiteY116" fmla="*/ 1756410 h 2466975"/>
                  <a:gd name="connsiteX117" fmla="*/ 665797 w 704850"/>
                  <a:gd name="connsiteY117" fmla="*/ 1627822 h 2466975"/>
                  <a:gd name="connsiteX118" fmla="*/ 569595 w 704850"/>
                  <a:gd name="connsiteY118" fmla="*/ 1627822 h 2466975"/>
                  <a:gd name="connsiteX119" fmla="*/ 569595 w 704850"/>
                  <a:gd name="connsiteY119" fmla="*/ 1756410 h 2466975"/>
                  <a:gd name="connsiteX120" fmla="*/ 302895 w 704850"/>
                  <a:gd name="connsiteY120" fmla="*/ 1575435 h 2466975"/>
                  <a:gd name="connsiteX121" fmla="*/ 401002 w 704850"/>
                  <a:gd name="connsiteY121" fmla="*/ 1575435 h 2466975"/>
                  <a:gd name="connsiteX122" fmla="*/ 401002 w 704850"/>
                  <a:gd name="connsiteY122" fmla="*/ 1448753 h 2466975"/>
                  <a:gd name="connsiteX123" fmla="*/ 302895 w 704850"/>
                  <a:gd name="connsiteY123" fmla="*/ 1448753 h 2466975"/>
                  <a:gd name="connsiteX124" fmla="*/ 302895 w 704850"/>
                  <a:gd name="connsiteY124" fmla="*/ 1575435 h 2466975"/>
                  <a:gd name="connsiteX125" fmla="*/ 272415 w 704850"/>
                  <a:gd name="connsiteY125" fmla="*/ 1576387 h 2466975"/>
                  <a:gd name="connsiteX126" fmla="*/ 272415 w 704850"/>
                  <a:gd name="connsiteY126" fmla="*/ 1448753 h 2466975"/>
                  <a:gd name="connsiteX127" fmla="*/ 175260 w 704850"/>
                  <a:gd name="connsiteY127" fmla="*/ 1448753 h 2466975"/>
                  <a:gd name="connsiteX128" fmla="*/ 175260 w 704850"/>
                  <a:gd name="connsiteY128" fmla="*/ 1576387 h 2466975"/>
                  <a:gd name="connsiteX129" fmla="*/ 272415 w 704850"/>
                  <a:gd name="connsiteY129" fmla="*/ 1576387 h 2466975"/>
                  <a:gd name="connsiteX130" fmla="*/ 140018 w 704850"/>
                  <a:gd name="connsiteY130" fmla="*/ 1577340 h 2466975"/>
                  <a:gd name="connsiteX131" fmla="*/ 140018 w 704850"/>
                  <a:gd name="connsiteY131" fmla="*/ 1449705 h 2466975"/>
                  <a:gd name="connsiteX132" fmla="*/ 43815 w 704850"/>
                  <a:gd name="connsiteY132" fmla="*/ 1449705 h 2466975"/>
                  <a:gd name="connsiteX133" fmla="*/ 43815 w 704850"/>
                  <a:gd name="connsiteY133" fmla="*/ 1577340 h 2466975"/>
                  <a:gd name="connsiteX134" fmla="*/ 140018 w 704850"/>
                  <a:gd name="connsiteY134" fmla="*/ 1577340 h 2466975"/>
                  <a:gd name="connsiteX135" fmla="*/ 663893 w 704850"/>
                  <a:gd name="connsiteY135" fmla="*/ 508635 h 2466975"/>
                  <a:gd name="connsiteX136" fmla="*/ 663893 w 704850"/>
                  <a:gd name="connsiteY136" fmla="*/ 381953 h 2466975"/>
                  <a:gd name="connsiteX137" fmla="*/ 568643 w 704850"/>
                  <a:gd name="connsiteY137" fmla="*/ 381953 h 2466975"/>
                  <a:gd name="connsiteX138" fmla="*/ 568643 w 704850"/>
                  <a:gd name="connsiteY138" fmla="*/ 508635 h 2466975"/>
                  <a:gd name="connsiteX139" fmla="*/ 663893 w 704850"/>
                  <a:gd name="connsiteY139" fmla="*/ 508635 h 2466975"/>
                  <a:gd name="connsiteX140" fmla="*/ 273368 w 704850"/>
                  <a:gd name="connsiteY140" fmla="*/ 915353 h 2466975"/>
                  <a:gd name="connsiteX141" fmla="*/ 174307 w 704850"/>
                  <a:gd name="connsiteY141" fmla="*/ 915353 h 2466975"/>
                  <a:gd name="connsiteX142" fmla="*/ 174307 w 704850"/>
                  <a:gd name="connsiteY142" fmla="*/ 1042987 h 2466975"/>
                  <a:gd name="connsiteX143" fmla="*/ 273368 w 704850"/>
                  <a:gd name="connsiteY143" fmla="*/ 1042987 h 2466975"/>
                  <a:gd name="connsiteX144" fmla="*/ 273368 w 704850"/>
                  <a:gd name="connsiteY144" fmla="*/ 915353 h 2466975"/>
                  <a:gd name="connsiteX145" fmla="*/ 533400 w 704850"/>
                  <a:gd name="connsiteY145" fmla="*/ 1045845 h 2466975"/>
                  <a:gd name="connsiteX146" fmla="*/ 533400 w 704850"/>
                  <a:gd name="connsiteY146" fmla="*/ 915353 h 2466975"/>
                  <a:gd name="connsiteX147" fmla="*/ 436245 w 704850"/>
                  <a:gd name="connsiteY147" fmla="*/ 915353 h 2466975"/>
                  <a:gd name="connsiteX148" fmla="*/ 436245 w 704850"/>
                  <a:gd name="connsiteY148" fmla="*/ 1045845 h 2466975"/>
                  <a:gd name="connsiteX149" fmla="*/ 533400 w 704850"/>
                  <a:gd name="connsiteY149" fmla="*/ 1045845 h 2466975"/>
                  <a:gd name="connsiteX150" fmla="*/ 665797 w 704850"/>
                  <a:gd name="connsiteY150" fmla="*/ 1044893 h 2466975"/>
                  <a:gd name="connsiteX151" fmla="*/ 665797 w 704850"/>
                  <a:gd name="connsiteY151" fmla="*/ 916305 h 2466975"/>
                  <a:gd name="connsiteX152" fmla="*/ 568643 w 704850"/>
                  <a:gd name="connsiteY152" fmla="*/ 916305 h 2466975"/>
                  <a:gd name="connsiteX153" fmla="*/ 568643 w 704850"/>
                  <a:gd name="connsiteY153" fmla="*/ 1044893 h 2466975"/>
                  <a:gd name="connsiteX154" fmla="*/ 665797 w 704850"/>
                  <a:gd name="connsiteY154" fmla="*/ 1044893 h 2466975"/>
                  <a:gd name="connsiteX155" fmla="*/ 44768 w 704850"/>
                  <a:gd name="connsiteY155" fmla="*/ 381000 h 2466975"/>
                  <a:gd name="connsiteX156" fmla="*/ 44768 w 704850"/>
                  <a:gd name="connsiteY156" fmla="*/ 514350 h 2466975"/>
                  <a:gd name="connsiteX157" fmla="*/ 139065 w 704850"/>
                  <a:gd name="connsiteY157" fmla="*/ 509587 h 2466975"/>
                  <a:gd name="connsiteX158" fmla="*/ 139065 w 704850"/>
                  <a:gd name="connsiteY158" fmla="*/ 381000 h 2466975"/>
                  <a:gd name="connsiteX159" fmla="*/ 44768 w 704850"/>
                  <a:gd name="connsiteY159" fmla="*/ 381000 h 2466975"/>
                  <a:gd name="connsiteX160" fmla="*/ 272415 w 704850"/>
                  <a:gd name="connsiteY160" fmla="*/ 510540 h 2466975"/>
                  <a:gd name="connsiteX161" fmla="*/ 272415 w 704850"/>
                  <a:gd name="connsiteY161" fmla="*/ 381953 h 2466975"/>
                  <a:gd name="connsiteX162" fmla="*/ 175260 w 704850"/>
                  <a:gd name="connsiteY162" fmla="*/ 381953 h 2466975"/>
                  <a:gd name="connsiteX163" fmla="*/ 175260 w 704850"/>
                  <a:gd name="connsiteY163" fmla="*/ 510540 h 2466975"/>
                  <a:gd name="connsiteX164" fmla="*/ 272415 w 704850"/>
                  <a:gd name="connsiteY164" fmla="*/ 510540 h 2466975"/>
                  <a:gd name="connsiteX165" fmla="*/ 303847 w 704850"/>
                  <a:gd name="connsiteY165" fmla="*/ 508635 h 2466975"/>
                  <a:gd name="connsiteX166" fmla="*/ 399097 w 704850"/>
                  <a:gd name="connsiteY166" fmla="*/ 508635 h 2466975"/>
                  <a:gd name="connsiteX167" fmla="*/ 399097 w 704850"/>
                  <a:gd name="connsiteY167" fmla="*/ 381953 h 2466975"/>
                  <a:gd name="connsiteX168" fmla="*/ 303847 w 704850"/>
                  <a:gd name="connsiteY168" fmla="*/ 381953 h 2466975"/>
                  <a:gd name="connsiteX169" fmla="*/ 303847 w 704850"/>
                  <a:gd name="connsiteY169" fmla="*/ 508635 h 2466975"/>
                  <a:gd name="connsiteX170" fmla="*/ 533400 w 704850"/>
                  <a:gd name="connsiteY170" fmla="*/ 383857 h 2466975"/>
                  <a:gd name="connsiteX171" fmla="*/ 436245 w 704850"/>
                  <a:gd name="connsiteY171" fmla="*/ 383857 h 2466975"/>
                  <a:gd name="connsiteX172" fmla="*/ 436245 w 704850"/>
                  <a:gd name="connsiteY172" fmla="*/ 509587 h 2466975"/>
                  <a:gd name="connsiteX173" fmla="*/ 533400 w 704850"/>
                  <a:gd name="connsiteY173" fmla="*/ 509587 h 2466975"/>
                  <a:gd name="connsiteX174" fmla="*/ 533400 w 704850"/>
                  <a:gd name="connsiteY174" fmla="*/ 383857 h 2466975"/>
                  <a:gd name="connsiteX175" fmla="*/ 241935 w 704850"/>
                  <a:gd name="connsiteY175" fmla="*/ 89535 h 2466975"/>
                  <a:gd name="connsiteX176" fmla="*/ 465772 w 704850"/>
                  <a:gd name="connsiteY176" fmla="*/ 89535 h 2466975"/>
                  <a:gd name="connsiteX177" fmla="*/ 465772 w 704850"/>
                  <a:gd name="connsiteY177" fmla="*/ 38100 h 2466975"/>
                  <a:gd name="connsiteX178" fmla="*/ 241935 w 704850"/>
                  <a:gd name="connsiteY178" fmla="*/ 38100 h 2466975"/>
                  <a:gd name="connsiteX179" fmla="*/ 241935 w 704850"/>
                  <a:gd name="connsiteY179" fmla="*/ 89535 h 2466975"/>
                  <a:gd name="connsiteX180" fmla="*/ 41910 w 704850"/>
                  <a:gd name="connsiteY180" fmla="*/ 88582 h 2466975"/>
                  <a:gd name="connsiteX181" fmla="*/ 208597 w 704850"/>
                  <a:gd name="connsiteY181" fmla="*/ 88582 h 2466975"/>
                  <a:gd name="connsiteX182" fmla="*/ 205740 w 704850"/>
                  <a:gd name="connsiteY182" fmla="*/ 39052 h 2466975"/>
                  <a:gd name="connsiteX183" fmla="*/ 41910 w 704850"/>
                  <a:gd name="connsiteY183" fmla="*/ 39052 h 2466975"/>
                  <a:gd name="connsiteX184" fmla="*/ 41910 w 704850"/>
                  <a:gd name="connsiteY184" fmla="*/ 88582 h 2466975"/>
                  <a:gd name="connsiteX185" fmla="*/ 664845 w 704850"/>
                  <a:gd name="connsiteY185" fmla="*/ 92393 h 2466975"/>
                  <a:gd name="connsiteX186" fmla="*/ 664845 w 704850"/>
                  <a:gd name="connsiteY186" fmla="*/ 38100 h 2466975"/>
                  <a:gd name="connsiteX187" fmla="*/ 501968 w 704850"/>
                  <a:gd name="connsiteY187" fmla="*/ 38100 h 2466975"/>
                  <a:gd name="connsiteX188" fmla="*/ 501968 w 704850"/>
                  <a:gd name="connsiteY188" fmla="*/ 92393 h 2466975"/>
                  <a:gd name="connsiteX189" fmla="*/ 664845 w 704850"/>
                  <a:gd name="connsiteY189" fmla="*/ 92393 h 2466975"/>
                  <a:gd name="connsiteX190" fmla="*/ 42863 w 704850"/>
                  <a:gd name="connsiteY190" fmla="*/ 1757362 h 2466975"/>
                  <a:gd name="connsiteX191" fmla="*/ 139065 w 704850"/>
                  <a:gd name="connsiteY191" fmla="*/ 1757362 h 2466975"/>
                  <a:gd name="connsiteX192" fmla="*/ 139065 w 704850"/>
                  <a:gd name="connsiteY192" fmla="*/ 1626870 h 2466975"/>
                  <a:gd name="connsiteX193" fmla="*/ 41910 w 704850"/>
                  <a:gd name="connsiteY193" fmla="*/ 1626870 h 2466975"/>
                  <a:gd name="connsiteX194" fmla="*/ 42863 w 704850"/>
                  <a:gd name="connsiteY194" fmla="*/ 1757362 h 2466975"/>
                  <a:gd name="connsiteX195" fmla="*/ 665797 w 704850"/>
                  <a:gd name="connsiteY195" fmla="*/ 1804035 h 2466975"/>
                  <a:gd name="connsiteX196" fmla="*/ 569595 w 704850"/>
                  <a:gd name="connsiteY196" fmla="*/ 1804035 h 2466975"/>
                  <a:gd name="connsiteX197" fmla="*/ 568643 w 704850"/>
                  <a:gd name="connsiteY197" fmla="*/ 1929765 h 2466975"/>
                  <a:gd name="connsiteX198" fmla="*/ 664845 w 704850"/>
                  <a:gd name="connsiteY198" fmla="*/ 1929765 h 2466975"/>
                  <a:gd name="connsiteX199" fmla="*/ 665797 w 704850"/>
                  <a:gd name="connsiteY199" fmla="*/ 1804035 h 2466975"/>
                  <a:gd name="connsiteX200" fmla="*/ 44768 w 704850"/>
                  <a:gd name="connsiteY200" fmla="*/ 1804035 h 2466975"/>
                  <a:gd name="connsiteX201" fmla="*/ 44768 w 704850"/>
                  <a:gd name="connsiteY201" fmla="*/ 1929765 h 2466975"/>
                  <a:gd name="connsiteX202" fmla="*/ 139065 w 704850"/>
                  <a:gd name="connsiteY202" fmla="*/ 1930718 h 2466975"/>
                  <a:gd name="connsiteX203" fmla="*/ 140970 w 704850"/>
                  <a:gd name="connsiteY203" fmla="*/ 1804035 h 2466975"/>
                  <a:gd name="connsiteX204" fmla="*/ 44768 w 704850"/>
                  <a:gd name="connsiteY204" fmla="*/ 1804035 h 2466975"/>
                  <a:gd name="connsiteX205" fmla="*/ 436245 w 704850"/>
                  <a:gd name="connsiteY205" fmla="*/ 1803083 h 2466975"/>
                  <a:gd name="connsiteX206" fmla="*/ 436245 w 704850"/>
                  <a:gd name="connsiteY206" fmla="*/ 1930718 h 2466975"/>
                  <a:gd name="connsiteX207" fmla="*/ 532447 w 704850"/>
                  <a:gd name="connsiteY207" fmla="*/ 1929765 h 2466975"/>
                  <a:gd name="connsiteX208" fmla="*/ 532447 w 704850"/>
                  <a:gd name="connsiteY208" fmla="*/ 1803083 h 2466975"/>
                  <a:gd name="connsiteX209" fmla="*/ 436245 w 704850"/>
                  <a:gd name="connsiteY209" fmla="*/ 1803083 h 2466975"/>
                  <a:gd name="connsiteX210" fmla="*/ 176213 w 704850"/>
                  <a:gd name="connsiteY210" fmla="*/ 1803083 h 2466975"/>
                  <a:gd name="connsiteX211" fmla="*/ 176213 w 704850"/>
                  <a:gd name="connsiteY211" fmla="*/ 1931670 h 2466975"/>
                  <a:gd name="connsiteX212" fmla="*/ 272415 w 704850"/>
                  <a:gd name="connsiteY212" fmla="*/ 1931670 h 2466975"/>
                  <a:gd name="connsiteX213" fmla="*/ 272415 w 704850"/>
                  <a:gd name="connsiteY213" fmla="*/ 1804035 h 2466975"/>
                  <a:gd name="connsiteX214" fmla="*/ 176213 w 704850"/>
                  <a:gd name="connsiteY214" fmla="*/ 1803083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04850" h="2466975">
                    <a:moveTo>
                      <a:pt x="0" y="2471738"/>
                    </a:moveTo>
                    <a:cubicBezTo>
                      <a:pt x="0" y="1645920"/>
                      <a:pt x="0" y="823912"/>
                      <a:pt x="0" y="0"/>
                    </a:cubicBezTo>
                    <a:cubicBezTo>
                      <a:pt x="235268" y="0"/>
                      <a:pt x="469582" y="0"/>
                      <a:pt x="706755" y="0"/>
                    </a:cubicBezTo>
                    <a:cubicBezTo>
                      <a:pt x="706755" y="823912"/>
                      <a:pt x="706755" y="1645920"/>
                      <a:pt x="706755" y="2471738"/>
                    </a:cubicBezTo>
                    <a:cubicBezTo>
                      <a:pt x="471488" y="2471738"/>
                      <a:pt x="237172" y="2471738"/>
                      <a:pt x="0" y="2471738"/>
                    </a:cubicBezTo>
                    <a:close/>
                    <a:moveTo>
                      <a:pt x="466725" y="127635"/>
                    </a:moveTo>
                    <a:cubicBezTo>
                      <a:pt x="389572" y="127635"/>
                      <a:pt x="317182" y="127635"/>
                      <a:pt x="241935" y="127635"/>
                    </a:cubicBezTo>
                    <a:cubicBezTo>
                      <a:pt x="241935" y="194310"/>
                      <a:pt x="241935" y="258127"/>
                      <a:pt x="241935" y="322898"/>
                    </a:cubicBezTo>
                    <a:cubicBezTo>
                      <a:pt x="318135" y="322898"/>
                      <a:pt x="391477" y="322898"/>
                      <a:pt x="466725" y="322898"/>
                    </a:cubicBezTo>
                    <a:cubicBezTo>
                      <a:pt x="466725" y="257175"/>
                      <a:pt x="466725" y="194310"/>
                      <a:pt x="466725" y="127635"/>
                    </a:cubicBezTo>
                    <a:close/>
                    <a:moveTo>
                      <a:pt x="500063" y="323850"/>
                    </a:moveTo>
                    <a:cubicBezTo>
                      <a:pt x="558165" y="323850"/>
                      <a:pt x="611505" y="323850"/>
                      <a:pt x="664845" y="323850"/>
                    </a:cubicBezTo>
                    <a:cubicBezTo>
                      <a:pt x="664845" y="256223"/>
                      <a:pt x="664845" y="191452"/>
                      <a:pt x="664845" y="128587"/>
                    </a:cubicBezTo>
                    <a:cubicBezTo>
                      <a:pt x="607695" y="128587"/>
                      <a:pt x="555307" y="128587"/>
                      <a:pt x="500063" y="128587"/>
                    </a:cubicBezTo>
                    <a:cubicBezTo>
                      <a:pt x="500063" y="194310"/>
                      <a:pt x="500063" y="257175"/>
                      <a:pt x="500063" y="323850"/>
                    </a:cubicBezTo>
                    <a:close/>
                    <a:moveTo>
                      <a:pt x="42863" y="127635"/>
                    </a:moveTo>
                    <a:cubicBezTo>
                      <a:pt x="42863" y="194310"/>
                      <a:pt x="42863" y="258127"/>
                      <a:pt x="42863" y="321945"/>
                    </a:cubicBezTo>
                    <a:cubicBezTo>
                      <a:pt x="98107" y="321945"/>
                      <a:pt x="150495" y="321945"/>
                      <a:pt x="205740" y="321945"/>
                    </a:cubicBezTo>
                    <a:cubicBezTo>
                      <a:pt x="205740" y="255270"/>
                      <a:pt x="205740" y="191452"/>
                      <a:pt x="205740" y="127635"/>
                    </a:cubicBezTo>
                    <a:cubicBezTo>
                      <a:pt x="149543" y="127635"/>
                      <a:pt x="98107" y="127635"/>
                      <a:pt x="42863" y="127635"/>
                    </a:cubicBezTo>
                    <a:close/>
                    <a:moveTo>
                      <a:pt x="42863" y="1401128"/>
                    </a:moveTo>
                    <a:cubicBezTo>
                      <a:pt x="77152" y="1401128"/>
                      <a:pt x="109538" y="1401128"/>
                      <a:pt x="140970" y="1401128"/>
                    </a:cubicBezTo>
                    <a:cubicBezTo>
                      <a:pt x="140970" y="1355408"/>
                      <a:pt x="140970" y="1313497"/>
                      <a:pt x="140970" y="1270635"/>
                    </a:cubicBezTo>
                    <a:cubicBezTo>
                      <a:pt x="106680" y="1270635"/>
                      <a:pt x="74295" y="1270635"/>
                      <a:pt x="42863" y="1270635"/>
                    </a:cubicBezTo>
                    <a:cubicBezTo>
                      <a:pt x="42863" y="1316355"/>
                      <a:pt x="42863" y="1358265"/>
                      <a:pt x="42863" y="1401128"/>
                    </a:cubicBezTo>
                    <a:close/>
                    <a:moveTo>
                      <a:pt x="303847" y="1269683"/>
                    </a:moveTo>
                    <a:cubicBezTo>
                      <a:pt x="303847" y="1315403"/>
                      <a:pt x="303847" y="1358265"/>
                      <a:pt x="303847" y="1402080"/>
                    </a:cubicBezTo>
                    <a:cubicBezTo>
                      <a:pt x="338138" y="1402080"/>
                      <a:pt x="368618" y="1402080"/>
                      <a:pt x="401002" y="1402080"/>
                    </a:cubicBezTo>
                    <a:cubicBezTo>
                      <a:pt x="401002" y="1356360"/>
                      <a:pt x="401002" y="1313497"/>
                      <a:pt x="401002" y="1269683"/>
                    </a:cubicBezTo>
                    <a:cubicBezTo>
                      <a:pt x="366713" y="1269683"/>
                      <a:pt x="336232" y="1269683"/>
                      <a:pt x="303847" y="1269683"/>
                    </a:cubicBezTo>
                    <a:close/>
                    <a:moveTo>
                      <a:pt x="435293" y="1268730"/>
                    </a:moveTo>
                    <a:cubicBezTo>
                      <a:pt x="435293" y="1316355"/>
                      <a:pt x="435293" y="1358265"/>
                      <a:pt x="435293" y="1403033"/>
                    </a:cubicBezTo>
                    <a:cubicBezTo>
                      <a:pt x="468630" y="1403033"/>
                      <a:pt x="500063" y="1403033"/>
                      <a:pt x="533400" y="1403033"/>
                    </a:cubicBezTo>
                    <a:cubicBezTo>
                      <a:pt x="533400" y="1357312"/>
                      <a:pt x="533400" y="1314450"/>
                      <a:pt x="533400" y="1268730"/>
                    </a:cubicBezTo>
                    <a:cubicBezTo>
                      <a:pt x="500063" y="1268730"/>
                      <a:pt x="468630" y="1268730"/>
                      <a:pt x="435293" y="1268730"/>
                    </a:cubicBezTo>
                    <a:close/>
                    <a:moveTo>
                      <a:pt x="568643" y="1268730"/>
                    </a:moveTo>
                    <a:cubicBezTo>
                      <a:pt x="568643" y="1316355"/>
                      <a:pt x="568643" y="1359218"/>
                      <a:pt x="568643" y="1403033"/>
                    </a:cubicBezTo>
                    <a:cubicBezTo>
                      <a:pt x="602932" y="1403033"/>
                      <a:pt x="634365" y="1403033"/>
                      <a:pt x="664845" y="1403033"/>
                    </a:cubicBezTo>
                    <a:cubicBezTo>
                      <a:pt x="664845" y="1357312"/>
                      <a:pt x="664845" y="1313497"/>
                      <a:pt x="664845" y="1268730"/>
                    </a:cubicBezTo>
                    <a:cubicBezTo>
                      <a:pt x="631507" y="1268730"/>
                      <a:pt x="601980" y="1268730"/>
                      <a:pt x="568643" y="1268730"/>
                    </a:cubicBezTo>
                    <a:close/>
                    <a:moveTo>
                      <a:pt x="42863" y="558165"/>
                    </a:moveTo>
                    <a:cubicBezTo>
                      <a:pt x="42863" y="605790"/>
                      <a:pt x="42863" y="647700"/>
                      <a:pt x="42863" y="689610"/>
                    </a:cubicBezTo>
                    <a:cubicBezTo>
                      <a:pt x="77152" y="689610"/>
                      <a:pt x="107632" y="689610"/>
                      <a:pt x="140018" y="689610"/>
                    </a:cubicBezTo>
                    <a:cubicBezTo>
                      <a:pt x="140018" y="644843"/>
                      <a:pt x="140018" y="602932"/>
                      <a:pt x="140018" y="558165"/>
                    </a:cubicBezTo>
                    <a:cubicBezTo>
                      <a:pt x="107632" y="558165"/>
                      <a:pt x="77152" y="558165"/>
                      <a:pt x="42863" y="558165"/>
                    </a:cubicBezTo>
                    <a:close/>
                    <a:moveTo>
                      <a:pt x="665797" y="736282"/>
                    </a:moveTo>
                    <a:cubicBezTo>
                      <a:pt x="630555" y="736282"/>
                      <a:pt x="600075" y="736282"/>
                      <a:pt x="568643" y="736282"/>
                    </a:cubicBezTo>
                    <a:cubicBezTo>
                      <a:pt x="568643" y="781050"/>
                      <a:pt x="568643" y="822960"/>
                      <a:pt x="568643" y="867728"/>
                    </a:cubicBezTo>
                    <a:cubicBezTo>
                      <a:pt x="601980" y="867728"/>
                      <a:pt x="632460" y="867728"/>
                      <a:pt x="665797" y="867728"/>
                    </a:cubicBezTo>
                    <a:cubicBezTo>
                      <a:pt x="665797" y="824865"/>
                      <a:pt x="665797" y="782955"/>
                      <a:pt x="665797" y="736282"/>
                    </a:cubicBezTo>
                    <a:close/>
                    <a:moveTo>
                      <a:pt x="174307" y="735330"/>
                    </a:moveTo>
                    <a:cubicBezTo>
                      <a:pt x="174307" y="782003"/>
                      <a:pt x="174307" y="823912"/>
                      <a:pt x="174307" y="866775"/>
                    </a:cubicBezTo>
                    <a:cubicBezTo>
                      <a:pt x="208597" y="866775"/>
                      <a:pt x="240982" y="866775"/>
                      <a:pt x="272415" y="866775"/>
                    </a:cubicBezTo>
                    <a:cubicBezTo>
                      <a:pt x="272415" y="821055"/>
                      <a:pt x="272415" y="779145"/>
                      <a:pt x="272415" y="735330"/>
                    </a:cubicBezTo>
                    <a:cubicBezTo>
                      <a:pt x="240030" y="735330"/>
                      <a:pt x="208597" y="735330"/>
                      <a:pt x="174307" y="735330"/>
                    </a:cubicBezTo>
                    <a:close/>
                    <a:moveTo>
                      <a:pt x="141922" y="1091565"/>
                    </a:moveTo>
                    <a:cubicBezTo>
                      <a:pt x="106680" y="1091565"/>
                      <a:pt x="76200" y="1091565"/>
                      <a:pt x="43815" y="1091565"/>
                    </a:cubicBezTo>
                    <a:cubicBezTo>
                      <a:pt x="43815" y="1137285"/>
                      <a:pt x="43815" y="1181100"/>
                      <a:pt x="43815" y="1223010"/>
                    </a:cubicBezTo>
                    <a:cubicBezTo>
                      <a:pt x="78105" y="1223010"/>
                      <a:pt x="109538" y="1223010"/>
                      <a:pt x="141922" y="1223010"/>
                    </a:cubicBezTo>
                    <a:cubicBezTo>
                      <a:pt x="141922" y="1178243"/>
                      <a:pt x="141922" y="1137285"/>
                      <a:pt x="141922" y="1091565"/>
                    </a:cubicBezTo>
                    <a:close/>
                    <a:moveTo>
                      <a:pt x="304800" y="1092518"/>
                    </a:moveTo>
                    <a:cubicBezTo>
                      <a:pt x="304800" y="1138237"/>
                      <a:pt x="304800" y="1181100"/>
                      <a:pt x="304800" y="1223010"/>
                    </a:cubicBezTo>
                    <a:cubicBezTo>
                      <a:pt x="340043" y="1223010"/>
                      <a:pt x="370522" y="1223010"/>
                      <a:pt x="403860" y="1223010"/>
                    </a:cubicBezTo>
                    <a:cubicBezTo>
                      <a:pt x="403860" y="1178243"/>
                      <a:pt x="403860" y="1136333"/>
                      <a:pt x="403860" y="1092518"/>
                    </a:cubicBezTo>
                    <a:cubicBezTo>
                      <a:pt x="368618" y="1092518"/>
                      <a:pt x="336232" y="1092518"/>
                      <a:pt x="304800" y="1092518"/>
                    </a:cubicBezTo>
                    <a:close/>
                    <a:moveTo>
                      <a:pt x="140970" y="736282"/>
                    </a:moveTo>
                    <a:cubicBezTo>
                      <a:pt x="104775" y="736282"/>
                      <a:pt x="73343" y="736282"/>
                      <a:pt x="43815" y="736282"/>
                    </a:cubicBezTo>
                    <a:cubicBezTo>
                      <a:pt x="43815" y="782955"/>
                      <a:pt x="43815" y="825818"/>
                      <a:pt x="43815" y="867728"/>
                    </a:cubicBezTo>
                    <a:cubicBezTo>
                      <a:pt x="78105" y="867728"/>
                      <a:pt x="109538" y="867728"/>
                      <a:pt x="140970" y="867728"/>
                    </a:cubicBezTo>
                    <a:cubicBezTo>
                      <a:pt x="140970" y="822960"/>
                      <a:pt x="140970" y="780098"/>
                      <a:pt x="140970" y="736282"/>
                    </a:cubicBezTo>
                    <a:close/>
                    <a:moveTo>
                      <a:pt x="534352" y="558165"/>
                    </a:moveTo>
                    <a:cubicBezTo>
                      <a:pt x="498157" y="558165"/>
                      <a:pt x="467677" y="558165"/>
                      <a:pt x="435293" y="558165"/>
                    </a:cubicBezTo>
                    <a:cubicBezTo>
                      <a:pt x="435293" y="602932"/>
                      <a:pt x="435293" y="644843"/>
                      <a:pt x="435293" y="687705"/>
                    </a:cubicBezTo>
                    <a:cubicBezTo>
                      <a:pt x="469582" y="687705"/>
                      <a:pt x="501968" y="687705"/>
                      <a:pt x="534352" y="687705"/>
                    </a:cubicBezTo>
                    <a:cubicBezTo>
                      <a:pt x="534352" y="643890"/>
                      <a:pt x="534352" y="602932"/>
                      <a:pt x="534352" y="558165"/>
                    </a:cubicBezTo>
                    <a:close/>
                    <a:moveTo>
                      <a:pt x="568643" y="688657"/>
                    </a:moveTo>
                    <a:cubicBezTo>
                      <a:pt x="604838" y="688657"/>
                      <a:pt x="635318" y="688657"/>
                      <a:pt x="664845" y="688657"/>
                    </a:cubicBezTo>
                    <a:cubicBezTo>
                      <a:pt x="664845" y="642937"/>
                      <a:pt x="664845" y="601980"/>
                      <a:pt x="664845" y="558165"/>
                    </a:cubicBezTo>
                    <a:cubicBezTo>
                      <a:pt x="631507" y="558165"/>
                      <a:pt x="600075" y="558165"/>
                      <a:pt x="568643" y="558165"/>
                    </a:cubicBezTo>
                    <a:cubicBezTo>
                      <a:pt x="568643" y="602932"/>
                      <a:pt x="568643" y="644843"/>
                      <a:pt x="568643" y="688657"/>
                    </a:cubicBezTo>
                    <a:close/>
                    <a:moveTo>
                      <a:pt x="173355" y="1222058"/>
                    </a:moveTo>
                    <a:cubicBezTo>
                      <a:pt x="209550" y="1222058"/>
                      <a:pt x="240982" y="1222058"/>
                      <a:pt x="273368" y="1222058"/>
                    </a:cubicBezTo>
                    <a:cubicBezTo>
                      <a:pt x="273368" y="1176337"/>
                      <a:pt x="273368" y="1135380"/>
                      <a:pt x="273368" y="1092518"/>
                    </a:cubicBezTo>
                    <a:cubicBezTo>
                      <a:pt x="239077" y="1092518"/>
                      <a:pt x="206693" y="1092518"/>
                      <a:pt x="173355" y="1092518"/>
                    </a:cubicBezTo>
                    <a:cubicBezTo>
                      <a:pt x="173355" y="1137285"/>
                      <a:pt x="173355" y="1178243"/>
                      <a:pt x="173355" y="1222058"/>
                    </a:cubicBezTo>
                    <a:close/>
                    <a:moveTo>
                      <a:pt x="401002" y="559118"/>
                    </a:moveTo>
                    <a:cubicBezTo>
                      <a:pt x="365760" y="559118"/>
                      <a:pt x="335280" y="559118"/>
                      <a:pt x="302895" y="559118"/>
                    </a:cubicBezTo>
                    <a:cubicBezTo>
                      <a:pt x="302895" y="604837"/>
                      <a:pt x="302895" y="645795"/>
                      <a:pt x="302895" y="689610"/>
                    </a:cubicBezTo>
                    <a:cubicBezTo>
                      <a:pt x="336232" y="689610"/>
                      <a:pt x="366713" y="689610"/>
                      <a:pt x="401002" y="689610"/>
                    </a:cubicBezTo>
                    <a:cubicBezTo>
                      <a:pt x="401002" y="644843"/>
                      <a:pt x="401002" y="603885"/>
                      <a:pt x="401002" y="559118"/>
                    </a:cubicBezTo>
                    <a:close/>
                    <a:moveTo>
                      <a:pt x="666750" y="1092518"/>
                    </a:moveTo>
                    <a:cubicBezTo>
                      <a:pt x="632460" y="1092518"/>
                      <a:pt x="600075" y="1092518"/>
                      <a:pt x="568643" y="1092518"/>
                    </a:cubicBezTo>
                    <a:cubicBezTo>
                      <a:pt x="568643" y="1138237"/>
                      <a:pt x="568643" y="1180148"/>
                      <a:pt x="568643" y="1223010"/>
                    </a:cubicBezTo>
                    <a:cubicBezTo>
                      <a:pt x="602932" y="1223010"/>
                      <a:pt x="633413" y="1223010"/>
                      <a:pt x="666750" y="1223010"/>
                    </a:cubicBezTo>
                    <a:cubicBezTo>
                      <a:pt x="666750" y="1179195"/>
                      <a:pt x="666750" y="1136333"/>
                      <a:pt x="666750" y="1092518"/>
                    </a:cubicBezTo>
                    <a:close/>
                    <a:moveTo>
                      <a:pt x="400050" y="1627822"/>
                    </a:moveTo>
                    <a:cubicBezTo>
                      <a:pt x="367665" y="1627822"/>
                      <a:pt x="336232" y="1627822"/>
                      <a:pt x="304800" y="1627822"/>
                    </a:cubicBezTo>
                    <a:cubicBezTo>
                      <a:pt x="304800" y="1672590"/>
                      <a:pt x="304800" y="1714500"/>
                      <a:pt x="304800" y="1755458"/>
                    </a:cubicBezTo>
                    <a:cubicBezTo>
                      <a:pt x="338138" y="1755458"/>
                      <a:pt x="367665" y="1755458"/>
                      <a:pt x="400050" y="1755458"/>
                    </a:cubicBezTo>
                    <a:cubicBezTo>
                      <a:pt x="400050" y="1711643"/>
                      <a:pt x="400050" y="1671637"/>
                      <a:pt x="400050" y="1627822"/>
                    </a:cubicBezTo>
                    <a:close/>
                    <a:moveTo>
                      <a:pt x="302895" y="1042987"/>
                    </a:moveTo>
                    <a:cubicBezTo>
                      <a:pt x="338138" y="1042987"/>
                      <a:pt x="370522" y="1042987"/>
                      <a:pt x="401955" y="1042987"/>
                    </a:cubicBezTo>
                    <a:cubicBezTo>
                      <a:pt x="401955" y="996315"/>
                      <a:pt x="401955" y="955357"/>
                      <a:pt x="401955" y="915353"/>
                    </a:cubicBezTo>
                    <a:cubicBezTo>
                      <a:pt x="367665" y="915353"/>
                      <a:pt x="336232" y="915353"/>
                      <a:pt x="302895" y="915353"/>
                    </a:cubicBezTo>
                    <a:cubicBezTo>
                      <a:pt x="302895" y="958215"/>
                      <a:pt x="302895" y="999173"/>
                      <a:pt x="302895" y="1042987"/>
                    </a:cubicBezTo>
                    <a:close/>
                    <a:moveTo>
                      <a:pt x="272415" y="1755458"/>
                    </a:moveTo>
                    <a:cubicBezTo>
                      <a:pt x="272415" y="1709737"/>
                      <a:pt x="272415" y="1669733"/>
                      <a:pt x="272415" y="1628775"/>
                    </a:cubicBezTo>
                    <a:cubicBezTo>
                      <a:pt x="239077" y="1628775"/>
                      <a:pt x="206693" y="1628775"/>
                      <a:pt x="175260" y="1628775"/>
                    </a:cubicBezTo>
                    <a:cubicBezTo>
                      <a:pt x="175260" y="1673543"/>
                      <a:pt x="175260" y="1713547"/>
                      <a:pt x="175260" y="1755458"/>
                    </a:cubicBezTo>
                    <a:cubicBezTo>
                      <a:pt x="207645" y="1755458"/>
                      <a:pt x="237172" y="1755458"/>
                      <a:pt x="272415" y="1755458"/>
                    </a:cubicBezTo>
                    <a:close/>
                    <a:moveTo>
                      <a:pt x="437197" y="1625918"/>
                    </a:moveTo>
                    <a:cubicBezTo>
                      <a:pt x="437197" y="1672590"/>
                      <a:pt x="437197" y="1713547"/>
                      <a:pt x="437197" y="1754505"/>
                    </a:cubicBezTo>
                    <a:cubicBezTo>
                      <a:pt x="471488" y="1754505"/>
                      <a:pt x="501968" y="1754505"/>
                      <a:pt x="532447" y="1754505"/>
                    </a:cubicBezTo>
                    <a:cubicBezTo>
                      <a:pt x="532447" y="1709737"/>
                      <a:pt x="532447" y="1667828"/>
                      <a:pt x="532447" y="1625918"/>
                    </a:cubicBezTo>
                    <a:cubicBezTo>
                      <a:pt x="499110" y="1625918"/>
                      <a:pt x="469582" y="1625918"/>
                      <a:pt x="437197" y="1625918"/>
                    </a:cubicBezTo>
                    <a:close/>
                    <a:moveTo>
                      <a:pt x="569595" y="1756410"/>
                    </a:moveTo>
                    <a:cubicBezTo>
                      <a:pt x="604838" y="1756410"/>
                      <a:pt x="634365" y="1756410"/>
                      <a:pt x="665797" y="1756410"/>
                    </a:cubicBezTo>
                    <a:cubicBezTo>
                      <a:pt x="665797" y="1712595"/>
                      <a:pt x="665797" y="1670685"/>
                      <a:pt x="665797" y="1627822"/>
                    </a:cubicBezTo>
                    <a:cubicBezTo>
                      <a:pt x="632460" y="1627822"/>
                      <a:pt x="601027" y="1627822"/>
                      <a:pt x="569595" y="1627822"/>
                    </a:cubicBezTo>
                    <a:cubicBezTo>
                      <a:pt x="569595" y="1670685"/>
                      <a:pt x="569595" y="1711643"/>
                      <a:pt x="569595" y="1756410"/>
                    </a:cubicBezTo>
                    <a:close/>
                    <a:moveTo>
                      <a:pt x="302895" y="1575435"/>
                    </a:moveTo>
                    <a:cubicBezTo>
                      <a:pt x="339090" y="1575435"/>
                      <a:pt x="369570" y="1575435"/>
                      <a:pt x="401002" y="1575435"/>
                    </a:cubicBezTo>
                    <a:cubicBezTo>
                      <a:pt x="401002" y="1530668"/>
                      <a:pt x="401002" y="1490662"/>
                      <a:pt x="401002" y="1448753"/>
                    </a:cubicBezTo>
                    <a:cubicBezTo>
                      <a:pt x="366713" y="1448753"/>
                      <a:pt x="336232" y="1448753"/>
                      <a:pt x="302895" y="1448753"/>
                    </a:cubicBezTo>
                    <a:cubicBezTo>
                      <a:pt x="302895" y="1492568"/>
                      <a:pt x="302895" y="1532572"/>
                      <a:pt x="302895" y="1575435"/>
                    </a:cubicBezTo>
                    <a:close/>
                    <a:moveTo>
                      <a:pt x="272415" y="1576387"/>
                    </a:moveTo>
                    <a:cubicBezTo>
                      <a:pt x="272415" y="1531620"/>
                      <a:pt x="272415" y="1490662"/>
                      <a:pt x="272415" y="1448753"/>
                    </a:cubicBezTo>
                    <a:cubicBezTo>
                      <a:pt x="238125" y="1448753"/>
                      <a:pt x="207645" y="1448753"/>
                      <a:pt x="175260" y="1448753"/>
                    </a:cubicBezTo>
                    <a:cubicBezTo>
                      <a:pt x="175260" y="1492568"/>
                      <a:pt x="175260" y="1534478"/>
                      <a:pt x="175260" y="1576387"/>
                    </a:cubicBezTo>
                    <a:cubicBezTo>
                      <a:pt x="208597" y="1576387"/>
                      <a:pt x="239077" y="1576387"/>
                      <a:pt x="272415" y="1576387"/>
                    </a:cubicBezTo>
                    <a:close/>
                    <a:moveTo>
                      <a:pt x="140018" y="1577340"/>
                    </a:moveTo>
                    <a:cubicBezTo>
                      <a:pt x="140018" y="1530668"/>
                      <a:pt x="140018" y="1489710"/>
                      <a:pt x="140018" y="1449705"/>
                    </a:cubicBezTo>
                    <a:cubicBezTo>
                      <a:pt x="105727" y="1449705"/>
                      <a:pt x="75247" y="1449705"/>
                      <a:pt x="43815" y="1449705"/>
                    </a:cubicBezTo>
                    <a:cubicBezTo>
                      <a:pt x="43815" y="1494472"/>
                      <a:pt x="43815" y="1536383"/>
                      <a:pt x="43815" y="1577340"/>
                    </a:cubicBezTo>
                    <a:cubicBezTo>
                      <a:pt x="76200" y="1577340"/>
                      <a:pt x="105727" y="1577340"/>
                      <a:pt x="140018" y="1577340"/>
                    </a:cubicBezTo>
                    <a:close/>
                    <a:moveTo>
                      <a:pt x="663893" y="508635"/>
                    </a:moveTo>
                    <a:cubicBezTo>
                      <a:pt x="663893" y="467678"/>
                      <a:pt x="663893" y="424815"/>
                      <a:pt x="663893" y="381953"/>
                    </a:cubicBezTo>
                    <a:cubicBezTo>
                      <a:pt x="630555" y="381953"/>
                      <a:pt x="601027" y="381953"/>
                      <a:pt x="568643" y="381953"/>
                    </a:cubicBezTo>
                    <a:cubicBezTo>
                      <a:pt x="568643" y="424815"/>
                      <a:pt x="568643" y="464820"/>
                      <a:pt x="568643" y="508635"/>
                    </a:cubicBezTo>
                    <a:cubicBezTo>
                      <a:pt x="601027" y="508635"/>
                      <a:pt x="630555" y="508635"/>
                      <a:pt x="663893" y="508635"/>
                    </a:cubicBezTo>
                    <a:close/>
                    <a:moveTo>
                      <a:pt x="273368" y="915353"/>
                    </a:moveTo>
                    <a:cubicBezTo>
                      <a:pt x="239077" y="915353"/>
                      <a:pt x="207645" y="915353"/>
                      <a:pt x="174307" y="915353"/>
                    </a:cubicBezTo>
                    <a:cubicBezTo>
                      <a:pt x="174307" y="960120"/>
                      <a:pt x="174307" y="1002030"/>
                      <a:pt x="174307" y="1042987"/>
                    </a:cubicBezTo>
                    <a:cubicBezTo>
                      <a:pt x="209550" y="1042987"/>
                      <a:pt x="240982" y="1042987"/>
                      <a:pt x="273368" y="1042987"/>
                    </a:cubicBezTo>
                    <a:cubicBezTo>
                      <a:pt x="273368" y="998220"/>
                      <a:pt x="273368" y="958215"/>
                      <a:pt x="273368" y="915353"/>
                    </a:cubicBezTo>
                    <a:close/>
                    <a:moveTo>
                      <a:pt x="533400" y="1045845"/>
                    </a:moveTo>
                    <a:cubicBezTo>
                      <a:pt x="533400" y="999173"/>
                      <a:pt x="533400" y="957262"/>
                      <a:pt x="533400" y="915353"/>
                    </a:cubicBezTo>
                    <a:cubicBezTo>
                      <a:pt x="498157" y="915353"/>
                      <a:pt x="466725" y="915353"/>
                      <a:pt x="436245" y="915353"/>
                    </a:cubicBezTo>
                    <a:cubicBezTo>
                      <a:pt x="436245" y="961073"/>
                      <a:pt x="436245" y="1002030"/>
                      <a:pt x="436245" y="1045845"/>
                    </a:cubicBezTo>
                    <a:cubicBezTo>
                      <a:pt x="469582" y="1045845"/>
                      <a:pt x="499110" y="1045845"/>
                      <a:pt x="533400" y="1045845"/>
                    </a:cubicBezTo>
                    <a:close/>
                    <a:moveTo>
                      <a:pt x="665797" y="1044893"/>
                    </a:moveTo>
                    <a:cubicBezTo>
                      <a:pt x="665797" y="1000125"/>
                      <a:pt x="665797" y="958215"/>
                      <a:pt x="665797" y="916305"/>
                    </a:cubicBezTo>
                    <a:cubicBezTo>
                      <a:pt x="631507" y="916305"/>
                      <a:pt x="599122" y="916305"/>
                      <a:pt x="568643" y="916305"/>
                    </a:cubicBezTo>
                    <a:cubicBezTo>
                      <a:pt x="568643" y="961073"/>
                      <a:pt x="568643" y="1002030"/>
                      <a:pt x="568643" y="1044893"/>
                    </a:cubicBezTo>
                    <a:cubicBezTo>
                      <a:pt x="601980" y="1044893"/>
                      <a:pt x="633413" y="1044893"/>
                      <a:pt x="665797" y="1044893"/>
                    </a:cubicBezTo>
                    <a:close/>
                    <a:moveTo>
                      <a:pt x="44768" y="381000"/>
                    </a:moveTo>
                    <a:cubicBezTo>
                      <a:pt x="44768" y="428625"/>
                      <a:pt x="44768" y="470535"/>
                      <a:pt x="44768" y="514350"/>
                    </a:cubicBezTo>
                    <a:cubicBezTo>
                      <a:pt x="80010" y="512445"/>
                      <a:pt x="110490" y="511493"/>
                      <a:pt x="139065" y="509587"/>
                    </a:cubicBezTo>
                    <a:cubicBezTo>
                      <a:pt x="139065" y="462915"/>
                      <a:pt x="139065" y="422910"/>
                      <a:pt x="139065" y="381000"/>
                    </a:cubicBezTo>
                    <a:cubicBezTo>
                      <a:pt x="105727" y="381000"/>
                      <a:pt x="76200" y="381000"/>
                      <a:pt x="44768" y="381000"/>
                    </a:cubicBezTo>
                    <a:close/>
                    <a:moveTo>
                      <a:pt x="272415" y="510540"/>
                    </a:moveTo>
                    <a:cubicBezTo>
                      <a:pt x="272415" y="464820"/>
                      <a:pt x="272415" y="424815"/>
                      <a:pt x="272415" y="381953"/>
                    </a:cubicBezTo>
                    <a:cubicBezTo>
                      <a:pt x="239077" y="381953"/>
                      <a:pt x="208597" y="381953"/>
                      <a:pt x="175260" y="381953"/>
                    </a:cubicBezTo>
                    <a:cubicBezTo>
                      <a:pt x="175260" y="425768"/>
                      <a:pt x="175260" y="467678"/>
                      <a:pt x="175260" y="510540"/>
                    </a:cubicBezTo>
                    <a:cubicBezTo>
                      <a:pt x="208597" y="510540"/>
                      <a:pt x="238125" y="510540"/>
                      <a:pt x="272415" y="510540"/>
                    </a:cubicBezTo>
                    <a:close/>
                    <a:moveTo>
                      <a:pt x="303847" y="508635"/>
                    </a:moveTo>
                    <a:cubicBezTo>
                      <a:pt x="338138" y="508635"/>
                      <a:pt x="368618" y="508635"/>
                      <a:pt x="399097" y="508635"/>
                    </a:cubicBezTo>
                    <a:cubicBezTo>
                      <a:pt x="399097" y="463868"/>
                      <a:pt x="399097" y="422910"/>
                      <a:pt x="399097" y="381953"/>
                    </a:cubicBezTo>
                    <a:cubicBezTo>
                      <a:pt x="364807" y="381953"/>
                      <a:pt x="335280" y="381953"/>
                      <a:pt x="303847" y="381953"/>
                    </a:cubicBezTo>
                    <a:cubicBezTo>
                      <a:pt x="303847" y="424815"/>
                      <a:pt x="303847" y="464820"/>
                      <a:pt x="303847" y="508635"/>
                    </a:cubicBezTo>
                    <a:close/>
                    <a:moveTo>
                      <a:pt x="533400" y="383857"/>
                    </a:moveTo>
                    <a:cubicBezTo>
                      <a:pt x="497205" y="383857"/>
                      <a:pt x="466725" y="383857"/>
                      <a:pt x="436245" y="383857"/>
                    </a:cubicBezTo>
                    <a:cubicBezTo>
                      <a:pt x="436245" y="428625"/>
                      <a:pt x="436245" y="468630"/>
                      <a:pt x="436245" y="509587"/>
                    </a:cubicBezTo>
                    <a:cubicBezTo>
                      <a:pt x="470535" y="509587"/>
                      <a:pt x="501015" y="509587"/>
                      <a:pt x="533400" y="509587"/>
                    </a:cubicBezTo>
                    <a:cubicBezTo>
                      <a:pt x="533400" y="465773"/>
                      <a:pt x="533400" y="424815"/>
                      <a:pt x="533400" y="383857"/>
                    </a:cubicBezTo>
                    <a:close/>
                    <a:moveTo>
                      <a:pt x="241935" y="89535"/>
                    </a:moveTo>
                    <a:cubicBezTo>
                      <a:pt x="320040" y="89535"/>
                      <a:pt x="393382" y="89535"/>
                      <a:pt x="465772" y="89535"/>
                    </a:cubicBezTo>
                    <a:cubicBezTo>
                      <a:pt x="465772" y="70485"/>
                      <a:pt x="465772" y="55245"/>
                      <a:pt x="465772" y="38100"/>
                    </a:cubicBezTo>
                    <a:cubicBezTo>
                      <a:pt x="390525" y="38100"/>
                      <a:pt x="317182" y="38100"/>
                      <a:pt x="241935" y="38100"/>
                    </a:cubicBezTo>
                    <a:cubicBezTo>
                      <a:pt x="241935" y="57150"/>
                      <a:pt x="241935" y="72390"/>
                      <a:pt x="241935" y="89535"/>
                    </a:cubicBezTo>
                    <a:close/>
                    <a:moveTo>
                      <a:pt x="41910" y="88582"/>
                    </a:moveTo>
                    <a:cubicBezTo>
                      <a:pt x="100013" y="88582"/>
                      <a:pt x="152400" y="88582"/>
                      <a:pt x="208597" y="88582"/>
                    </a:cubicBezTo>
                    <a:cubicBezTo>
                      <a:pt x="207645" y="69532"/>
                      <a:pt x="206693" y="54293"/>
                      <a:pt x="205740" y="39052"/>
                    </a:cubicBezTo>
                    <a:cubicBezTo>
                      <a:pt x="149543" y="39052"/>
                      <a:pt x="96202" y="39052"/>
                      <a:pt x="41910" y="39052"/>
                    </a:cubicBezTo>
                    <a:cubicBezTo>
                      <a:pt x="41910" y="57150"/>
                      <a:pt x="41910" y="72390"/>
                      <a:pt x="41910" y="88582"/>
                    </a:cubicBezTo>
                    <a:close/>
                    <a:moveTo>
                      <a:pt x="664845" y="92393"/>
                    </a:moveTo>
                    <a:cubicBezTo>
                      <a:pt x="664845" y="71437"/>
                      <a:pt x="664845" y="55245"/>
                      <a:pt x="664845" y="38100"/>
                    </a:cubicBezTo>
                    <a:cubicBezTo>
                      <a:pt x="608647" y="38100"/>
                      <a:pt x="555307" y="38100"/>
                      <a:pt x="501968" y="38100"/>
                    </a:cubicBezTo>
                    <a:cubicBezTo>
                      <a:pt x="501968" y="58102"/>
                      <a:pt x="501968" y="74295"/>
                      <a:pt x="501968" y="92393"/>
                    </a:cubicBezTo>
                    <a:cubicBezTo>
                      <a:pt x="558165" y="92393"/>
                      <a:pt x="609600" y="92393"/>
                      <a:pt x="664845" y="92393"/>
                    </a:cubicBezTo>
                    <a:close/>
                    <a:moveTo>
                      <a:pt x="42863" y="1757362"/>
                    </a:moveTo>
                    <a:cubicBezTo>
                      <a:pt x="141922" y="1756410"/>
                      <a:pt x="101918" y="1756410"/>
                      <a:pt x="139065" y="1757362"/>
                    </a:cubicBezTo>
                    <a:cubicBezTo>
                      <a:pt x="139065" y="1746885"/>
                      <a:pt x="140018" y="1640205"/>
                      <a:pt x="139065" y="1626870"/>
                    </a:cubicBezTo>
                    <a:cubicBezTo>
                      <a:pt x="105727" y="1626870"/>
                      <a:pt x="75247" y="1626870"/>
                      <a:pt x="41910" y="1626870"/>
                    </a:cubicBezTo>
                    <a:cubicBezTo>
                      <a:pt x="42863" y="1670685"/>
                      <a:pt x="42863" y="1712595"/>
                      <a:pt x="42863" y="1757362"/>
                    </a:cubicBezTo>
                    <a:close/>
                    <a:moveTo>
                      <a:pt x="665797" y="1804035"/>
                    </a:moveTo>
                    <a:cubicBezTo>
                      <a:pt x="631507" y="1804035"/>
                      <a:pt x="600075" y="1804035"/>
                      <a:pt x="569595" y="1804035"/>
                    </a:cubicBezTo>
                    <a:cubicBezTo>
                      <a:pt x="568643" y="1849755"/>
                      <a:pt x="565785" y="1894522"/>
                      <a:pt x="568643" y="1929765"/>
                    </a:cubicBezTo>
                    <a:cubicBezTo>
                      <a:pt x="583882" y="1931670"/>
                      <a:pt x="660082" y="1929765"/>
                      <a:pt x="664845" y="1929765"/>
                    </a:cubicBezTo>
                    <a:cubicBezTo>
                      <a:pt x="664845" y="1887855"/>
                      <a:pt x="665797" y="1849755"/>
                      <a:pt x="665797" y="1804035"/>
                    </a:cubicBezTo>
                    <a:close/>
                    <a:moveTo>
                      <a:pt x="44768" y="1804035"/>
                    </a:moveTo>
                    <a:cubicBezTo>
                      <a:pt x="44768" y="1850708"/>
                      <a:pt x="44768" y="1887855"/>
                      <a:pt x="44768" y="1929765"/>
                    </a:cubicBezTo>
                    <a:cubicBezTo>
                      <a:pt x="48577" y="1929765"/>
                      <a:pt x="135255" y="1930718"/>
                      <a:pt x="139065" y="1930718"/>
                    </a:cubicBezTo>
                    <a:cubicBezTo>
                      <a:pt x="140970" y="1900237"/>
                      <a:pt x="139065" y="1842135"/>
                      <a:pt x="140970" y="1804035"/>
                    </a:cubicBezTo>
                    <a:cubicBezTo>
                      <a:pt x="107632" y="1804035"/>
                      <a:pt x="77152" y="1804035"/>
                      <a:pt x="44768" y="1804035"/>
                    </a:cubicBezTo>
                    <a:close/>
                    <a:moveTo>
                      <a:pt x="436245" y="1803083"/>
                    </a:moveTo>
                    <a:lnTo>
                      <a:pt x="436245" y="1930718"/>
                    </a:lnTo>
                    <a:cubicBezTo>
                      <a:pt x="458152" y="1930718"/>
                      <a:pt x="529590" y="1930718"/>
                      <a:pt x="532447" y="1929765"/>
                    </a:cubicBezTo>
                    <a:cubicBezTo>
                      <a:pt x="532447" y="1887855"/>
                      <a:pt x="532447" y="1845945"/>
                      <a:pt x="532447" y="1803083"/>
                    </a:cubicBezTo>
                    <a:lnTo>
                      <a:pt x="436245" y="1803083"/>
                    </a:lnTo>
                    <a:close/>
                    <a:moveTo>
                      <a:pt x="176213" y="1803083"/>
                    </a:moveTo>
                    <a:cubicBezTo>
                      <a:pt x="176213" y="1847850"/>
                      <a:pt x="176213" y="1889760"/>
                      <a:pt x="176213" y="1931670"/>
                    </a:cubicBezTo>
                    <a:cubicBezTo>
                      <a:pt x="203835" y="1931670"/>
                      <a:pt x="243840" y="1931670"/>
                      <a:pt x="272415" y="1931670"/>
                    </a:cubicBezTo>
                    <a:cubicBezTo>
                      <a:pt x="272415" y="1897380"/>
                      <a:pt x="272415" y="1839278"/>
                      <a:pt x="272415" y="1804035"/>
                    </a:cubicBezTo>
                    <a:cubicBezTo>
                      <a:pt x="240030" y="1803083"/>
                      <a:pt x="210502" y="1803083"/>
                      <a:pt x="176213" y="1803083"/>
                    </a:cubicBezTo>
                    <a:close/>
                  </a:path>
                </a:pathLst>
              </a:custGeom>
              <a:grpFill/>
              <a:ln w="9525" cap="flat">
                <a:noFill/>
                <a:prstDash val="solid"/>
                <a:miter/>
              </a:ln>
            </p:spPr>
            <p:txBody>
              <a:bodyPr rtlCol="0" anchor="ctr"/>
              <a:lstStyle/>
              <a:p>
                <a:endParaRPr lang="en-US" sz="1463"/>
              </a:p>
            </p:txBody>
          </p:sp>
          <p:sp>
            <p:nvSpPr>
              <p:cNvPr id="149" name="Freeform: Shape 148">
                <a:extLst>
                  <a:ext uri="{FF2B5EF4-FFF2-40B4-BE49-F238E27FC236}">
                    <a16:creationId xmlns:a16="http://schemas.microsoft.com/office/drawing/2014/main" id="{E771F35F-B656-4E89-AA4A-B893CFF44000}"/>
                  </a:ext>
                </a:extLst>
              </p:cNvPr>
              <p:cNvSpPr/>
              <p:nvPr/>
            </p:nvSpPr>
            <p:spPr>
              <a:xfrm>
                <a:off x="7241857" y="2563177"/>
                <a:ext cx="657225" cy="171450"/>
              </a:xfrm>
              <a:custGeom>
                <a:avLst/>
                <a:gdLst>
                  <a:gd name="connsiteX0" fmla="*/ 660082 w 657225"/>
                  <a:gd name="connsiteY0" fmla="*/ 176213 h 171450"/>
                  <a:gd name="connsiteX1" fmla="*/ 0 w 657225"/>
                  <a:gd name="connsiteY1" fmla="*/ 176213 h 171450"/>
                  <a:gd name="connsiteX2" fmla="*/ 0 w 657225"/>
                  <a:gd name="connsiteY2" fmla="*/ 0 h 171450"/>
                  <a:gd name="connsiteX3" fmla="*/ 660082 w 657225"/>
                  <a:gd name="connsiteY3" fmla="*/ 0 h 171450"/>
                  <a:gd name="connsiteX4" fmla="*/ 660082 w 657225"/>
                  <a:gd name="connsiteY4" fmla="*/ 176213 h 171450"/>
                  <a:gd name="connsiteX5" fmla="*/ 369570 w 657225"/>
                  <a:gd name="connsiteY5" fmla="*/ 137160 h 171450"/>
                  <a:gd name="connsiteX6" fmla="*/ 369570 w 657225"/>
                  <a:gd name="connsiteY6" fmla="*/ 38100 h 171450"/>
                  <a:gd name="connsiteX7" fmla="*/ 287655 w 657225"/>
                  <a:gd name="connsiteY7" fmla="*/ 38100 h 171450"/>
                  <a:gd name="connsiteX8" fmla="*/ 287655 w 657225"/>
                  <a:gd name="connsiteY8" fmla="*/ 137160 h 171450"/>
                  <a:gd name="connsiteX9" fmla="*/ 369570 w 657225"/>
                  <a:gd name="connsiteY9" fmla="*/ 137160 h 171450"/>
                  <a:gd name="connsiteX10" fmla="*/ 419100 w 657225"/>
                  <a:gd name="connsiteY10" fmla="*/ 38100 h 171450"/>
                  <a:gd name="connsiteX11" fmla="*/ 419100 w 657225"/>
                  <a:gd name="connsiteY11" fmla="*/ 138113 h 171450"/>
                  <a:gd name="connsiteX12" fmla="*/ 497205 w 657225"/>
                  <a:gd name="connsiteY12" fmla="*/ 138113 h 171450"/>
                  <a:gd name="connsiteX13" fmla="*/ 497205 w 657225"/>
                  <a:gd name="connsiteY13" fmla="*/ 38100 h 171450"/>
                  <a:gd name="connsiteX14" fmla="*/ 419100 w 657225"/>
                  <a:gd name="connsiteY14" fmla="*/ 38100 h 171450"/>
                  <a:gd name="connsiteX15" fmla="*/ 37148 w 657225"/>
                  <a:gd name="connsiteY15" fmla="*/ 136208 h 171450"/>
                  <a:gd name="connsiteX16" fmla="*/ 116205 w 657225"/>
                  <a:gd name="connsiteY16" fmla="*/ 136208 h 171450"/>
                  <a:gd name="connsiteX17" fmla="*/ 116205 w 657225"/>
                  <a:gd name="connsiteY17" fmla="*/ 38100 h 171450"/>
                  <a:gd name="connsiteX18" fmla="*/ 37148 w 657225"/>
                  <a:gd name="connsiteY18" fmla="*/ 38100 h 171450"/>
                  <a:gd name="connsiteX19" fmla="*/ 37148 w 657225"/>
                  <a:gd name="connsiteY19" fmla="*/ 136208 h 171450"/>
                  <a:gd name="connsiteX20" fmla="*/ 240982 w 657225"/>
                  <a:gd name="connsiteY20" fmla="*/ 137160 h 171450"/>
                  <a:gd name="connsiteX21" fmla="*/ 240982 w 657225"/>
                  <a:gd name="connsiteY21" fmla="*/ 37148 h 171450"/>
                  <a:gd name="connsiteX22" fmla="*/ 162878 w 657225"/>
                  <a:gd name="connsiteY22" fmla="*/ 37148 h 171450"/>
                  <a:gd name="connsiteX23" fmla="*/ 162878 w 657225"/>
                  <a:gd name="connsiteY23" fmla="*/ 137160 h 171450"/>
                  <a:gd name="connsiteX24" fmla="*/ 240982 w 657225"/>
                  <a:gd name="connsiteY24" fmla="*/ 137160 h 171450"/>
                  <a:gd name="connsiteX25" fmla="*/ 621982 w 657225"/>
                  <a:gd name="connsiteY25" fmla="*/ 39052 h 171450"/>
                  <a:gd name="connsiteX26" fmla="*/ 542925 w 657225"/>
                  <a:gd name="connsiteY26" fmla="*/ 39052 h 171450"/>
                  <a:gd name="connsiteX27" fmla="*/ 542925 w 657225"/>
                  <a:gd name="connsiteY27" fmla="*/ 136208 h 171450"/>
                  <a:gd name="connsiteX28" fmla="*/ 621982 w 657225"/>
                  <a:gd name="connsiteY28" fmla="*/ 136208 h 171450"/>
                  <a:gd name="connsiteX29" fmla="*/ 621982 w 657225"/>
                  <a:gd name="connsiteY29" fmla="*/ 3905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7225" h="171450">
                    <a:moveTo>
                      <a:pt x="660082" y="176213"/>
                    </a:moveTo>
                    <a:cubicBezTo>
                      <a:pt x="440055" y="176213"/>
                      <a:pt x="221932" y="176213"/>
                      <a:pt x="0" y="176213"/>
                    </a:cubicBezTo>
                    <a:cubicBezTo>
                      <a:pt x="0" y="119063"/>
                      <a:pt x="0" y="60960"/>
                      <a:pt x="0" y="0"/>
                    </a:cubicBezTo>
                    <a:cubicBezTo>
                      <a:pt x="217170" y="0"/>
                      <a:pt x="437198" y="0"/>
                      <a:pt x="660082" y="0"/>
                    </a:cubicBezTo>
                    <a:cubicBezTo>
                      <a:pt x="660082" y="55245"/>
                      <a:pt x="660082" y="113348"/>
                      <a:pt x="660082" y="176213"/>
                    </a:cubicBezTo>
                    <a:close/>
                    <a:moveTo>
                      <a:pt x="369570" y="137160"/>
                    </a:moveTo>
                    <a:cubicBezTo>
                      <a:pt x="369570" y="101918"/>
                      <a:pt x="369570" y="69533"/>
                      <a:pt x="369570" y="38100"/>
                    </a:cubicBezTo>
                    <a:cubicBezTo>
                      <a:pt x="340043" y="38100"/>
                      <a:pt x="314325" y="38100"/>
                      <a:pt x="287655" y="38100"/>
                    </a:cubicBezTo>
                    <a:cubicBezTo>
                      <a:pt x="287655" y="72390"/>
                      <a:pt x="287655" y="102870"/>
                      <a:pt x="287655" y="137160"/>
                    </a:cubicBezTo>
                    <a:cubicBezTo>
                      <a:pt x="315278" y="137160"/>
                      <a:pt x="340043" y="137160"/>
                      <a:pt x="369570" y="137160"/>
                    </a:cubicBezTo>
                    <a:close/>
                    <a:moveTo>
                      <a:pt x="419100" y="38100"/>
                    </a:moveTo>
                    <a:cubicBezTo>
                      <a:pt x="419100" y="72390"/>
                      <a:pt x="419100" y="104775"/>
                      <a:pt x="419100" y="138113"/>
                    </a:cubicBezTo>
                    <a:cubicBezTo>
                      <a:pt x="446723" y="138113"/>
                      <a:pt x="471488" y="138113"/>
                      <a:pt x="497205" y="138113"/>
                    </a:cubicBezTo>
                    <a:cubicBezTo>
                      <a:pt x="497205" y="103823"/>
                      <a:pt x="497205" y="71438"/>
                      <a:pt x="497205" y="38100"/>
                    </a:cubicBezTo>
                    <a:cubicBezTo>
                      <a:pt x="469582" y="38100"/>
                      <a:pt x="444818" y="38100"/>
                      <a:pt x="419100" y="38100"/>
                    </a:cubicBezTo>
                    <a:close/>
                    <a:moveTo>
                      <a:pt x="37148" y="136208"/>
                    </a:moveTo>
                    <a:cubicBezTo>
                      <a:pt x="65723" y="136208"/>
                      <a:pt x="91440" y="136208"/>
                      <a:pt x="116205" y="136208"/>
                    </a:cubicBezTo>
                    <a:cubicBezTo>
                      <a:pt x="116205" y="100965"/>
                      <a:pt x="116205" y="70485"/>
                      <a:pt x="116205" y="38100"/>
                    </a:cubicBezTo>
                    <a:cubicBezTo>
                      <a:pt x="88582" y="38100"/>
                      <a:pt x="62865" y="38100"/>
                      <a:pt x="37148" y="38100"/>
                    </a:cubicBezTo>
                    <a:cubicBezTo>
                      <a:pt x="37148" y="73343"/>
                      <a:pt x="37148" y="103823"/>
                      <a:pt x="37148" y="136208"/>
                    </a:cubicBezTo>
                    <a:close/>
                    <a:moveTo>
                      <a:pt x="240982" y="137160"/>
                    </a:moveTo>
                    <a:cubicBezTo>
                      <a:pt x="240982" y="102870"/>
                      <a:pt x="240982" y="70485"/>
                      <a:pt x="240982" y="37148"/>
                    </a:cubicBezTo>
                    <a:cubicBezTo>
                      <a:pt x="213360" y="37148"/>
                      <a:pt x="188595" y="37148"/>
                      <a:pt x="162878" y="37148"/>
                    </a:cubicBezTo>
                    <a:cubicBezTo>
                      <a:pt x="162878" y="71438"/>
                      <a:pt x="162878" y="103823"/>
                      <a:pt x="162878" y="137160"/>
                    </a:cubicBezTo>
                    <a:cubicBezTo>
                      <a:pt x="190500" y="137160"/>
                      <a:pt x="214313" y="137160"/>
                      <a:pt x="240982" y="137160"/>
                    </a:cubicBezTo>
                    <a:close/>
                    <a:moveTo>
                      <a:pt x="621982" y="39052"/>
                    </a:moveTo>
                    <a:cubicBezTo>
                      <a:pt x="594360" y="39052"/>
                      <a:pt x="568643" y="39052"/>
                      <a:pt x="542925" y="39052"/>
                    </a:cubicBezTo>
                    <a:cubicBezTo>
                      <a:pt x="542925" y="73343"/>
                      <a:pt x="542925" y="103823"/>
                      <a:pt x="542925" y="136208"/>
                    </a:cubicBezTo>
                    <a:cubicBezTo>
                      <a:pt x="570548" y="136208"/>
                      <a:pt x="596265" y="136208"/>
                      <a:pt x="621982" y="136208"/>
                    </a:cubicBezTo>
                    <a:cubicBezTo>
                      <a:pt x="621982" y="101918"/>
                      <a:pt x="621982" y="70485"/>
                      <a:pt x="621982" y="39052"/>
                    </a:cubicBezTo>
                    <a:close/>
                  </a:path>
                </a:pathLst>
              </a:custGeom>
              <a:grpFill/>
              <a:ln w="9525" cap="flat">
                <a:noFill/>
                <a:prstDash val="solid"/>
                <a:miter/>
              </a:ln>
            </p:spPr>
            <p:txBody>
              <a:bodyPr rtlCol="0" anchor="ctr"/>
              <a:lstStyle/>
              <a:p>
                <a:endParaRPr lang="en-US" sz="1463"/>
              </a:p>
            </p:txBody>
          </p:sp>
          <p:sp>
            <p:nvSpPr>
              <p:cNvPr id="150" name="Freeform: Shape 149">
                <a:extLst>
                  <a:ext uri="{FF2B5EF4-FFF2-40B4-BE49-F238E27FC236}">
                    <a16:creationId xmlns:a16="http://schemas.microsoft.com/office/drawing/2014/main" id="{965842CC-1379-4336-BB95-A447027704EA}"/>
                  </a:ext>
                </a:extLst>
              </p:cNvPr>
              <p:cNvSpPr/>
              <p:nvPr/>
            </p:nvSpPr>
            <p:spPr>
              <a:xfrm>
                <a:off x="7268375" y="2168552"/>
                <a:ext cx="285750" cy="371475"/>
              </a:xfrm>
              <a:custGeom>
                <a:avLst/>
                <a:gdLst>
                  <a:gd name="connsiteX0" fmla="*/ 289712 w 285750"/>
                  <a:gd name="connsiteY0" fmla="*/ 372718 h 371475"/>
                  <a:gd name="connsiteX1" fmla="*/ 2057 w 285750"/>
                  <a:gd name="connsiteY1" fmla="*/ 372718 h 371475"/>
                  <a:gd name="connsiteX2" fmla="*/ 3962 w 285750"/>
                  <a:gd name="connsiteY2" fmla="*/ 121258 h 371475"/>
                  <a:gd name="connsiteX3" fmla="*/ 172555 w 285750"/>
                  <a:gd name="connsiteY3" fmla="*/ 1243 h 371475"/>
                  <a:gd name="connsiteX4" fmla="*/ 293523 w 285750"/>
                  <a:gd name="connsiteY4" fmla="*/ 146023 h 371475"/>
                  <a:gd name="connsiteX5" fmla="*/ 292570 w 285750"/>
                  <a:gd name="connsiteY5" fmla="*/ 359383 h 371475"/>
                  <a:gd name="connsiteX6" fmla="*/ 289712 w 285750"/>
                  <a:gd name="connsiteY6" fmla="*/ 372718 h 371475"/>
                  <a:gd name="connsiteX7" fmla="*/ 164935 w 285750"/>
                  <a:gd name="connsiteY7" fmla="*/ 174598 h 371475"/>
                  <a:gd name="connsiteX8" fmla="*/ 164935 w 285750"/>
                  <a:gd name="connsiteY8" fmla="*/ 333665 h 371475"/>
                  <a:gd name="connsiteX9" fmla="*/ 252565 w 285750"/>
                  <a:gd name="connsiteY9" fmla="*/ 333665 h 371475"/>
                  <a:gd name="connsiteX10" fmla="*/ 252565 w 285750"/>
                  <a:gd name="connsiteY10" fmla="*/ 174598 h 371475"/>
                  <a:gd name="connsiteX11" fmla="*/ 164935 w 285750"/>
                  <a:gd name="connsiteY11" fmla="*/ 174598 h 371475"/>
                  <a:gd name="connsiteX12" fmla="*/ 42062 w 285750"/>
                  <a:gd name="connsiteY12" fmla="*/ 175550 h 371475"/>
                  <a:gd name="connsiteX13" fmla="*/ 42062 w 285750"/>
                  <a:gd name="connsiteY13" fmla="*/ 334618 h 371475"/>
                  <a:gd name="connsiteX14" fmla="*/ 128740 w 285750"/>
                  <a:gd name="connsiteY14" fmla="*/ 334618 h 371475"/>
                  <a:gd name="connsiteX15" fmla="*/ 128740 w 285750"/>
                  <a:gd name="connsiteY15" fmla="*/ 175550 h 371475"/>
                  <a:gd name="connsiteX16" fmla="*/ 42062 w 285750"/>
                  <a:gd name="connsiteY16" fmla="*/ 175550 h 371475"/>
                  <a:gd name="connsiteX17" fmla="*/ 108737 w 285750"/>
                  <a:gd name="connsiteY17" fmla="*/ 46010 h 371475"/>
                  <a:gd name="connsiteX18" fmla="*/ 101118 w 285750"/>
                  <a:gd name="connsiteY18" fmla="*/ 64108 h 371475"/>
                  <a:gd name="connsiteX19" fmla="*/ 151600 w 285750"/>
                  <a:gd name="connsiteY19" fmla="*/ 91730 h 371475"/>
                  <a:gd name="connsiteX20" fmla="*/ 195415 w 285750"/>
                  <a:gd name="connsiteY20" fmla="*/ 58393 h 371475"/>
                  <a:gd name="connsiteX21" fmla="*/ 188748 w 285750"/>
                  <a:gd name="connsiteY21" fmla="*/ 46963 h 371475"/>
                  <a:gd name="connsiteX22" fmla="*/ 108737 w 285750"/>
                  <a:gd name="connsiteY22" fmla="*/ 46010 h 371475"/>
                  <a:gd name="connsiteX23" fmla="*/ 83973 w 285750"/>
                  <a:gd name="connsiteY23" fmla="*/ 69823 h 371475"/>
                  <a:gd name="connsiteX24" fmla="*/ 65875 w 285750"/>
                  <a:gd name="connsiteY24" fmla="*/ 70775 h 371475"/>
                  <a:gd name="connsiteX25" fmla="*/ 38252 w 285750"/>
                  <a:gd name="connsiteY25" fmla="*/ 135545 h 371475"/>
                  <a:gd name="connsiteX26" fmla="*/ 46825 w 285750"/>
                  <a:gd name="connsiteY26" fmla="*/ 145070 h 371475"/>
                  <a:gd name="connsiteX27" fmla="*/ 92545 w 285750"/>
                  <a:gd name="connsiteY27" fmla="*/ 127925 h 371475"/>
                  <a:gd name="connsiteX28" fmla="*/ 83973 w 285750"/>
                  <a:gd name="connsiteY28" fmla="*/ 69823 h 371475"/>
                  <a:gd name="connsiteX29" fmla="*/ 251612 w 285750"/>
                  <a:gd name="connsiteY29" fmla="*/ 144118 h 371475"/>
                  <a:gd name="connsiteX30" fmla="*/ 260185 w 285750"/>
                  <a:gd name="connsiteY30" fmla="*/ 133640 h 371475"/>
                  <a:gd name="connsiteX31" fmla="*/ 227800 w 285750"/>
                  <a:gd name="connsiteY31" fmla="*/ 69823 h 371475"/>
                  <a:gd name="connsiteX32" fmla="*/ 211607 w 285750"/>
                  <a:gd name="connsiteY32" fmla="*/ 71728 h 371475"/>
                  <a:gd name="connsiteX33" fmla="*/ 204940 w 285750"/>
                  <a:gd name="connsiteY33" fmla="*/ 129830 h 371475"/>
                  <a:gd name="connsiteX34" fmla="*/ 251612 w 285750"/>
                  <a:gd name="connsiteY34" fmla="*/ 14411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371475">
                    <a:moveTo>
                      <a:pt x="289712" y="372718"/>
                    </a:moveTo>
                    <a:cubicBezTo>
                      <a:pt x="193510" y="372718"/>
                      <a:pt x="99212" y="372718"/>
                      <a:pt x="2057" y="372718"/>
                    </a:cubicBezTo>
                    <a:cubicBezTo>
                      <a:pt x="2057" y="286993"/>
                      <a:pt x="-3657" y="203173"/>
                      <a:pt x="3962" y="121258"/>
                    </a:cubicBezTo>
                    <a:cubicBezTo>
                      <a:pt x="11582" y="37438"/>
                      <a:pt x="83020" y="-8282"/>
                      <a:pt x="172555" y="1243"/>
                    </a:cubicBezTo>
                    <a:cubicBezTo>
                      <a:pt x="242087" y="7910"/>
                      <a:pt x="293523" y="68870"/>
                      <a:pt x="293523" y="146023"/>
                    </a:cubicBezTo>
                    <a:cubicBezTo>
                      <a:pt x="293523" y="217460"/>
                      <a:pt x="293523" y="287945"/>
                      <a:pt x="292570" y="359383"/>
                    </a:cubicBezTo>
                    <a:cubicBezTo>
                      <a:pt x="293523" y="362240"/>
                      <a:pt x="291618" y="365098"/>
                      <a:pt x="289712" y="372718"/>
                    </a:cubicBezTo>
                    <a:close/>
                    <a:moveTo>
                      <a:pt x="164935" y="174598"/>
                    </a:moveTo>
                    <a:cubicBezTo>
                      <a:pt x="164935" y="229843"/>
                      <a:pt x="164935" y="281278"/>
                      <a:pt x="164935" y="333665"/>
                    </a:cubicBezTo>
                    <a:cubicBezTo>
                      <a:pt x="196368" y="333665"/>
                      <a:pt x="224943" y="333665"/>
                      <a:pt x="252565" y="333665"/>
                    </a:cubicBezTo>
                    <a:cubicBezTo>
                      <a:pt x="252565" y="278420"/>
                      <a:pt x="252565" y="227938"/>
                      <a:pt x="252565" y="174598"/>
                    </a:cubicBezTo>
                    <a:cubicBezTo>
                      <a:pt x="223037" y="174598"/>
                      <a:pt x="196368" y="174598"/>
                      <a:pt x="164935" y="174598"/>
                    </a:cubicBezTo>
                    <a:close/>
                    <a:moveTo>
                      <a:pt x="42062" y="175550"/>
                    </a:moveTo>
                    <a:cubicBezTo>
                      <a:pt x="42062" y="227938"/>
                      <a:pt x="42062" y="280325"/>
                      <a:pt x="42062" y="334618"/>
                    </a:cubicBezTo>
                    <a:cubicBezTo>
                      <a:pt x="71590" y="334618"/>
                      <a:pt x="100165" y="334618"/>
                      <a:pt x="128740" y="334618"/>
                    </a:cubicBezTo>
                    <a:cubicBezTo>
                      <a:pt x="128740" y="279373"/>
                      <a:pt x="128740" y="228890"/>
                      <a:pt x="128740" y="175550"/>
                    </a:cubicBezTo>
                    <a:cubicBezTo>
                      <a:pt x="99212" y="175550"/>
                      <a:pt x="72543" y="175550"/>
                      <a:pt x="42062" y="175550"/>
                    </a:cubicBezTo>
                    <a:close/>
                    <a:moveTo>
                      <a:pt x="108737" y="46010"/>
                    </a:moveTo>
                    <a:cubicBezTo>
                      <a:pt x="105880" y="51725"/>
                      <a:pt x="103975" y="57440"/>
                      <a:pt x="101118" y="64108"/>
                    </a:cubicBezTo>
                    <a:cubicBezTo>
                      <a:pt x="118262" y="73633"/>
                      <a:pt x="135407" y="91730"/>
                      <a:pt x="151600" y="91730"/>
                    </a:cubicBezTo>
                    <a:cubicBezTo>
                      <a:pt x="166840" y="90778"/>
                      <a:pt x="181127" y="69823"/>
                      <a:pt x="195415" y="58393"/>
                    </a:cubicBezTo>
                    <a:cubicBezTo>
                      <a:pt x="193510" y="54583"/>
                      <a:pt x="190652" y="50773"/>
                      <a:pt x="188748" y="46963"/>
                    </a:cubicBezTo>
                    <a:cubicBezTo>
                      <a:pt x="162077" y="46010"/>
                      <a:pt x="135407" y="46010"/>
                      <a:pt x="108737" y="46010"/>
                    </a:cubicBezTo>
                    <a:close/>
                    <a:moveTo>
                      <a:pt x="83973" y="69823"/>
                    </a:moveTo>
                    <a:cubicBezTo>
                      <a:pt x="78257" y="69823"/>
                      <a:pt x="71590" y="69823"/>
                      <a:pt x="65875" y="70775"/>
                    </a:cubicBezTo>
                    <a:cubicBezTo>
                      <a:pt x="56350" y="92683"/>
                      <a:pt x="46825" y="113638"/>
                      <a:pt x="38252" y="135545"/>
                    </a:cubicBezTo>
                    <a:cubicBezTo>
                      <a:pt x="41110" y="138403"/>
                      <a:pt x="43968" y="142213"/>
                      <a:pt x="46825" y="145070"/>
                    </a:cubicBezTo>
                    <a:cubicBezTo>
                      <a:pt x="63018" y="139355"/>
                      <a:pt x="89687" y="137450"/>
                      <a:pt x="92545" y="127925"/>
                    </a:cubicBezTo>
                    <a:cubicBezTo>
                      <a:pt x="97307" y="109828"/>
                      <a:pt x="87782" y="88873"/>
                      <a:pt x="83973" y="69823"/>
                    </a:cubicBezTo>
                    <a:close/>
                    <a:moveTo>
                      <a:pt x="251612" y="144118"/>
                    </a:moveTo>
                    <a:cubicBezTo>
                      <a:pt x="254470" y="140308"/>
                      <a:pt x="257327" y="137450"/>
                      <a:pt x="260185" y="133640"/>
                    </a:cubicBezTo>
                    <a:cubicBezTo>
                      <a:pt x="249707" y="112685"/>
                      <a:pt x="238277" y="90778"/>
                      <a:pt x="227800" y="69823"/>
                    </a:cubicBezTo>
                    <a:cubicBezTo>
                      <a:pt x="222085" y="70775"/>
                      <a:pt x="217323" y="70775"/>
                      <a:pt x="211607" y="71728"/>
                    </a:cubicBezTo>
                    <a:cubicBezTo>
                      <a:pt x="208750" y="90778"/>
                      <a:pt x="199225" y="112685"/>
                      <a:pt x="204940" y="129830"/>
                    </a:cubicBezTo>
                    <a:cubicBezTo>
                      <a:pt x="207798" y="137450"/>
                      <a:pt x="235420" y="139355"/>
                      <a:pt x="251612" y="144118"/>
                    </a:cubicBezTo>
                    <a:close/>
                  </a:path>
                </a:pathLst>
              </a:custGeom>
              <a:grpFill/>
              <a:ln w="9525" cap="flat">
                <a:noFill/>
                <a:prstDash val="solid"/>
                <a:miter/>
              </a:ln>
            </p:spPr>
            <p:txBody>
              <a:bodyPr rtlCol="0" anchor="ctr"/>
              <a:lstStyle/>
              <a:p>
                <a:endParaRPr lang="en-US" sz="1463"/>
              </a:p>
            </p:txBody>
          </p:sp>
          <p:sp>
            <p:nvSpPr>
              <p:cNvPr id="151" name="Freeform: Shape 150">
                <a:extLst>
                  <a:ext uri="{FF2B5EF4-FFF2-40B4-BE49-F238E27FC236}">
                    <a16:creationId xmlns:a16="http://schemas.microsoft.com/office/drawing/2014/main" id="{AB4773F4-3FD6-4F84-BC1B-307F63A96593}"/>
                  </a:ext>
                </a:extLst>
              </p:cNvPr>
              <p:cNvSpPr/>
              <p:nvPr/>
            </p:nvSpPr>
            <p:spPr>
              <a:xfrm>
                <a:off x="7580457" y="2168780"/>
                <a:ext cx="285750" cy="371475"/>
              </a:xfrm>
              <a:custGeom>
                <a:avLst/>
                <a:gdLst>
                  <a:gd name="connsiteX0" fmla="*/ 288145 w 285750"/>
                  <a:gd name="connsiteY0" fmla="*/ 372490 h 371475"/>
                  <a:gd name="connsiteX1" fmla="*/ 1443 w 285750"/>
                  <a:gd name="connsiteY1" fmla="*/ 372490 h 371475"/>
                  <a:gd name="connsiteX2" fmla="*/ 2395 w 285750"/>
                  <a:gd name="connsiteY2" fmla="*/ 110552 h 371475"/>
                  <a:gd name="connsiteX3" fmla="*/ 137650 w 285750"/>
                  <a:gd name="connsiteY3" fmla="*/ 62 h 371475"/>
                  <a:gd name="connsiteX4" fmla="*/ 286241 w 285750"/>
                  <a:gd name="connsiteY4" fmla="*/ 110552 h 371475"/>
                  <a:gd name="connsiteX5" fmla="*/ 288145 w 285750"/>
                  <a:gd name="connsiteY5" fmla="*/ 372490 h 371475"/>
                  <a:gd name="connsiteX6" fmla="*/ 40495 w 285750"/>
                  <a:gd name="connsiteY6" fmla="*/ 175322 h 371475"/>
                  <a:gd name="connsiteX7" fmla="*/ 40495 w 285750"/>
                  <a:gd name="connsiteY7" fmla="*/ 334390 h 371475"/>
                  <a:gd name="connsiteX8" fmla="*/ 129078 w 285750"/>
                  <a:gd name="connsiteY8" fmla="*/ 334390 h 371475"/>
                  <a:gd name="connsiteX9" fmla="*/ 129078 w 285750"/>
                  <a:gd name="connsiteY9" fmla="*/ 175322 h 371475"/>
                  <a:gd name="connsiteX10" fmla="*/ 40495 w 285750"/>
                  <a:gd name="connsiteY10" fmla="*/ 175322 h 371475"/>
                  <a:gd name="connsiteX11" fmla="*/ 252903 w 285750"/>
                  <a:gd name="connsiteY11" fmla="*/ 335342 h 371475"/>
                  <a:gd name="connsiteX12" fmla="*/ 252903 w 285750"/>
                  <a:gd name="connsiteY12" fmla="*/ 176275 h 371475"/>
                  <a:gd name="connsiteX13" fmla="*/ 163368 w 285750"/>
                  <a:gd name="connsiteY13" fmla="*/ 176275 h 371475"/>
                  <a:gd name="connsiteX14" fmla="*/ 163368 w 285750"/>
                  <a:gd name="connsiteY14" fmla="*/ 335342 h 371475"/>
                  <a:gd name="connsiteX15" fmla="*/ 252903 w 285750"/>
                  <a:gd name="connsiteY15" fmla="*/ 335342 h 371475"/>
                  <a:gd name="connsiteX16" fmla="*/ 193848 w 285750"/>
                  <a:gd name="connsiteY16" fmla="*/ 60070 h 371475"/>
                  <a:gd name="connsiteX17" fmla="*/ 188133 w 285750"/>
                  <a:gd name="connsiteY17" fmla="*/ 46735 h 371475"/>
                  <a:gd name="connsiteX18" fmla="*/ 103361 w 285750"/>
                  <a:gd name="connsiteY18" fmla="*/ 46735 h 371475"/>
                  <a:gd name="connsiteX19" fmla="*/ 97645 w 285750"/>
                  <a:gd name="connsiteY19" fmla="*/ 60070 h 371475"/>
                  <a:gd name="connsiteX20" fmla="*/ 145270 w 285750"/>
                  <a:gd name="connsiteY20" fmla="*/ 90550 h 371475"/>
                  <a:gd name="connsiteX21" fmla="*/ 193848 w 285750"/>
                  <a:gd name="connsiteY21" fmla="*/ 60070 h 371475"/>
                  <a:gd name="connsiteX22" fmla="*/ 227186 w 285750"/>
                  <a:gd name="connsiteY22" fmla="*/ 69595 h 371475"/>
                  <a:gd name="connsiteX23" fmla="*/ 210041 w 285750"/>
                  <a:gd name="connsiteY23" fmla="*/ 69595 h 371475"/>
                  <a:gd name="connsiteX24" fmla="*/ 201468 w 285750"/>
                  <a:gd name="connsiteY24" fmla="*/ 126745 h 371475"/>
                  <a:gd name="connsiteX25" fmla="*/ 263381 w 285750"/>
                  <a:gd name="connsiteY25" fmla="*/ 146747 h 371475"/>
                  <a:gd name="connsiteX26" fmla="*/ 227186 w 285750"/>
                  <a:gd name="connsiteY26" fmla="*/ 69595 h 371475"/>
                  <a:gd name="connsiteX27" fmla="*/ 35733 w 285750"/>
                  <a:gd name="connsiteY27" fmla="*/ 132460 h 371475"/>
                  <a:gd name="connsiteX28" fmla="*/ 45258 w 285750"/>
                  <a:gd name="connsiteY28" fmla="*/ 143890 h 371475"/>
                  <a:gd name="connsiteX29" fmla="*/ 90025 w 285750"/>
                  <a:gd name="connsiteY29" fmla="*/ 127697 h 371475"/>
                  <a:gd name="connsiteX30" fmla="*/ 79548 w 285750"/>
                  <a:gd name="connsiteY30" fmla="*/ 69595 h 371475"/>
                  <a:gd name="connsiteX31" fmla="*/ 66213 w 285750"/>
                  <a:gd name="connsiteY31" fmla="*/ 69595 h 371475"/>
                  <a:gd name="connsiteX32" fmla="*/ 35733 w 285750"/>
                  <a:gd name="connsiteY32" fmla="*/ 13246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5750" h="371475">
                    <a:moveTo>
                      <a:pt x="288145" y="372490"/>
                    </a:moveTo>
                    <a:cubicBezTo>
                      <a:pt x="193848" y="372490"/>
                      <a:pt x="99550" y="372490"/>
                      <a:pt x="1443" y="372490"/>
                    </a:cubicBezTo>
                    <a:cubicBezTo>
                      <a:pt x="1443" y="283907"/>
                      <a:pt x="-2367" y="197230"/>
                      <a:pt x="2395" y="110552"/>
                    </a:cubicBezTo>
                    <a:cubicBezTo>
                      <a:pt x="6205" y="49592"/>
                      <a:pt x="70975" y="1015"/>
                      <a:pt x="137650" y="62"/>
                    </a:cubicBezTo>
                    <a:cubicBezTo>
                      <a:pt x="215756" y="-1843"/>
                      <a:pt x="280525" y="40067"/>
                      <a:pt x="286241" y="110552"/>
                    </a:cubicBezTo>
                    <a:cubicBezTo>
                      <a:pt x="293861" y="195325"/>
                      <a:pt x="288145" y="282955"/>
                      <a:pt x="288145" y="372490"/>
                    </a:cubicBezTo>
                    <a:close/>
                    <a:moveTo>
                      <a:pt x="40495" y="175322"/>
                    </a:moveTo>
                    <a:cubicBezTo>
                      <a:pt x="40495" y="231520"/>
                      <a:pt x="40495" y="282955"/>
                      <a:pt x="40495" y="334390"/>
                    </a:cubicBezTo>
                    <a:cubicBezTo>
                      <a:pt x="72880" y="334390"/>
                      <a:pt x="101455" y="334390"/>
                      <a:pt x="129078" y="334390"/>
                    </a:cubicBezTo>
                    <a:cubicBezTo>
                      <a:pt x="129078" y="279145"/>
                      <a:pt x="129078" y="227710"/>
                      <a:pt x="129078" y="175322"/>
                    </a:cubicBezTo>
                    <a:cubicBezTo>
                      <a:pt x="98598" y="175322"/>
                      <a:pt x="71928" y="175322"/>
                      <a:pt x="40495" y="175322"/>
                    </a:cubicBezTo>
                    <a:close/>
                    <a:moveTo>
                      <a:pt x="252903" y="335342"/>
                    </a:moveTo>
                    <a:cubicBezTo>
                      <a:pt x="252903" y="278192"/>
                      <a:pt x="252903" y="226757"/>
                      <a:pt x="252903" y="176275"/>
                    </a:cubicBezTo>
                    <a:cubicBezTo>
                      <a:pt x="221470" y="176275"/>
                      <a:pt x="193848" y="176275"/>
                      <a:pt x="163368" y="176275"/>
                    </a:cubicBezTo>
                    <a:cubicBezTo>
                      <a:pt x="163368" y="230567"/>
                      <a:pt x="163368" y="282002"/>
                      <a:pt x="163368" y="335342"/>
                    </a:cubicBezTo>
                    <a:cubicBezTo>
                      <a:pt x="194800" y="335342"/>
                      <a:pt x="222423" y="335342"/>
                      <a:pt x="252903" y="335342"/>
                    </a:cubicBezTo>
                    <a:close/>
                    <a:moveTo>
                      <a:pt x="193848" y="60070"/>
                    </a:moveTo>
                    <a:cubicBezTo>
                      <a:pt x="191943" y="55307"/>
                      <a:pt x="190038" y="50545"/>
                      <a:pt x="188133" y="46735"/>
                    </a:cubicBezTo>
                    <a:cubicBezTo>
                      <a:pt x="159558" y="46735"/>
                      <a:pt x="131936" y="46735"/>
                      <a:pt x="103361" y="46735"/>
                    </a:cubicBezTo>
                    <a:cubicBezTo>
                      <a:pt x="101455" y="51497"/>
                      <a:pt x="99550" y="55307"/>
                      <a:pt x="97645" y="60070"/>
                    </a:cubicBezTo>
                    <a:cubicBezTo>
                      <a:pt x="113838" y="71500"/>
                      <a:pt x="129078" y="90550"/>
                      <a:pt x="145270" y="90550"/>
                    </a:cubicBezTo>
                    <a:cubicBezTo>
                      <a:pt x="161463" y="90550"/>
                      <a:pt x="177656" y="71500"/>
                      <a:pt x="193848" y="60070"/>
                    </a:cubicBezTo>
                    <a:close/>
                    <a:moveTo>
                      <a:pt x="227186" y="69595"/>
                    </a:moveTo>
                    <a:cubicBezTo>
                      <a:pt x="221470" y="69595"/>
                      <a:pt x="215756" y="69595"/>
                      <a:pt x="210041" y="69595"/>
                    </a:cubicBezTo>
                    <a:cubicBezTo>
                      <a:pt x="206231" y="88645"/>
                      <a:pt x="195753" y="110552"/>
                      <a:pt x="201468" y="126745"/>
                    </a:cubicBezTo>
                    <a:cubicBezTo>
                      <a:pt x="205278" y="136270"/>
                      <a:pt x="232900" y="138175"/>
                      <a:pt x="263381" y="146747"/>
                    </a:cubicBezTo>
                    <a:cubicBezTo>
                      <a:pt x="247188" y="111505"/>
                      <a:pt x="236711" y="90550"/>
                      <a:pt x="227186" y="69595"/>
                    </a:cubicBezTo>
                    <a:close/>
                    <a:moveTo>
                      <a:pt x="35733" y="132460"/>
                    </a:moveTo>
                    <a:cubicBezTo>
                      <a:pt x="38591" y="136270"/>
                      <a:pt x="42400" y="140080"/>
                      <a:pt x="45258" y="143890"/>
                    </a:cubicBezTo>
                    <a:cubicBezTo>
                      <a:pt x="61450" y="138175"/>
                      <a:pt x="89073" y="135317"/>
                      <a:pt x="90025" y="127697"/>
                    </a:cubicBezTo>
                    <a:cubicBezTo>
                      <a:pt x="92883" y="109600"/>
                      <a:pt x="83358" y="88645"/>
                      <a:pt x="79548" y="69595"/>
                    </a:cubicBezTo>
                    <a:cubicBezTo>
                      <a:pt x="74786" y="69595"/>
                      <a:pt x="70023" y="69595"/>
                      <a:pt x="66213" y="69595"/>
                    </a:cubicBezTo>
                    <a:cubicBezTo>
                      <a:pt x="55736" y="89597"/>
                      <a:pt x="46211" y="110552"/>
                      <a:pt x="35733" y="132460"/>
                    </a:cubicBezTo>
                    <a:close/>
                  </a:path>
                </a:pathLst>
              </a:custGeom>
              <a:grpFill/>
              <a:ln w="9525" cap="flat">
                <a:noFill/>
                <a:prstDash val="solid"/>
                <a:miter/>
              </a:ln>
            </p:spPr>
            <p:txBody>
              <a:bodyPr rtlCol="0" anchor="ctr"/>
              <a:lstStyle/>
              <a:p>
                <a:endParaRPr lang="en-US" sz="1463"/>
              </a:p>
            </p:txBody>
          </p:sp>
          <p:sp>
            <p:nvSpPr>
              <p:cNvPr id="152" name="Freeform: Shape 151">
                <a:extLst>
                  <a:ext uri="{FF2B5EF4-FFF2-40B4-BE49-F238E27FC236}">
                    <a16:creationId xmlns:a16="http://schemas.microsoft.com/office/drawing/2014/main" id="{0556542F-CD87-4706-B784-09B4E78A0735}"/>
                  </a:ext>
                </a:extLst>
              </p:cNvPr>
              <p:cNvSpPr/>
              <p:nvPr/>
            </p:nvSpPr>
            <p:spPr>
              <a:xfrm>
                <a:off x="7319010" y="1884998"/>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2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2"/>
                    </a:cubicBezTo>
                    <a:cubicBezTo>
                      <a:pt x="158115" y="183833"/>
                      <a:pt x="180975" y="208597"/>
                      <a:pt x="200977" y="299085"/>
                    </a:cubicBezTo>
                    <a:close/>
                  </a:path>
                </a:pathLst>
              </a:custGeom>
              <a:grpFill/>
              <a:ln w="9525" cap="flat">
                <a:noFill/>
                <a:prstDash val="solid"/>
                <a:miter/>
              </a:ln>
            </p:spPr>
            <p:txBody>
              <a:bodyPr rtlCol="0" anchor="ctr"/>
              <a:lstStyle/>
              <a:p>
                <a:endParaRPr lang="en-US" sz="1463"/>
              </a:p>
            </p:txBody>
          </p:sp>
          <p:sp>
            <p:nvSpPr>
              <p:cNvPr id="153" name="Freeform: Shape 152">
                <a:extLst>
                  <a:ext uri="{FF2B5EF4-FFF2-40B4-BE49-F238E27FC236}">
                    <a16:creationId xmlns:a16="http://schemas.microsoft.com/office/drawing/2014/main" id="{3153D261-A196-4684-A983-5FF14C6126A9}"/>
                  </a:ext>
                </a:extLst>
              </p:cNvPr>
              <p:cNvSpPr/>
              <p:nvPr/>
            </p:nvSpPr>
            <p:spPr>
              <a:xfrm>
                <a:off x="7393305" y="1564005"/>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2"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sp>
            <p:nvSpPr>
              <p:cNvPr id="154" name="Freeform: Shape 153">
                <a:extLst>
                  <a:ext uri="{FF2B5EF4-FFF2-40B4-BE49-F238E27FC236}">
                    <a16:creationId xmlns:a16="http://schemas.microsoft.com/office/drawing/2014/main" id="{C9E29AC9-8D85-4651-BEE9-28D5195C7486}"/>
                  </a:ext>
                </a:extLst>
              </p:cNvPr>
              <p:cNvSpPr/>
              <p:nvPr/>
            </p:nvSpPr>
            <p:spPr>
              <a:xfrm>
                <a:off x="7529513" y="2601277"/>
                <a:ext cx="76200" cy="95250"/>
              </a:xfrm>
              <a:custGeom>
                <a:avLst/>
                <a:gdLst>
                  <a:gd name="connsiteX0" fmla="*/ 81915 w 76200"/>
                  <a:gd name="connsiteY0" fmla="*/ 99060 h 95250"/>
                  <a:gd name="connsiteX1" fmla="*/ 0 w 76200"/>
                  <a:gd name="connsiteY1" fmla="*/ 99060 h 95250"/>
                  <a:gd name="connsiteX2" fmla="*/ 0 w 76200"/>
                  <a:gd name="connsiteY2" fmla="*/ 0 h 95250"/>
                  <a:gd name="connsiteX3" fmla="*/ 81915 w 76200"/>
                  <a:gd name="connsiteY3" fmla="*/ 0 h 95250"/>
                  <a:gd name="connsiteX4" fmla="*/ 81915 w 76200"/>
                  <a:gd name="connsiteY4" fmla="*/ 9906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81915" y="99060"/>
                    </a:moveTo>
                    <a:cubicBezTo>
                      <a:pt x="52388" y="99060"/>
                      <a:pt x="27623" y="99060"/>
                      <a:pt x="0" y="99060"/>
                    </a:cubicBezTo>
                    <a:cubicBezTo>
                      <a:pt x="0" y="65723"/>
                      <a:pt x="0" y="35243"/>
                      <a:pt x="0" y="0"/>
                    </a:cubicBezTo>
                    <a:cubicBezTo>
                      <a:pt x="26670" y="0"/>
                      <a:pt x="52388" y="0"/>
                      <a:pt x="81915" y="0"/>
                    </a:cubicBezTo>
                    <a:cubicBezTo>
                      <a:pt x="81915" y="32385"/>
                      <a:pt x="81915" y="63818"/>
                      <a:pt x="81915" y="99060"/>
                    </a:cubicBezTo>
                    <a:close/>
                  </a:path>
                </a:pathLst>
              </a:custGeom>
              <a:grpFill/>
              <a:ln w="9525" cap="flat">
                <a:noFill/>
                <a:prstDash val="solid"/>
                <a:miter/>
              </a:ln>
            </p:spPr>
            <p:txBody>
              <a:bodyPr rtlCol="0" anchor="ctr"/>
              <a:lstStyle/>
              <a:p>
                <a:endParaRPr lang="en-US" sz="1463"/>
              </a:p>
            </p:txBody>
          </p:sp>
          <p:sp>
            <p:nvSpPr>
              <p:cNvPr id="155" name="Freeform: Shape 154">
                <a:extLst>
                  <a:ext uri="{FF2B5EF4-FFF2-40B4-BE49-F238E27FC236}">
                    <a16:creationId xmlns:a16="http://schemas.microsoft.com/office/drawing/2014/main" id="{7DC19492-9448-45AC-BF5F-D4D7BD990723}"/>
                  </a:ext>
                </a:extLst>
              </p:cNvPr>
              <p:cNvSpPr/>
              <p:nvPr/>
            </p:nvSpPr>
            <p:spPr>
              <a:xfrm>
                <a:off x="7626668" y="1884045"/>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3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3"/>
                    </a:cubicBezTo>
                    <a:cubicBezTo>
                      <a:pt x="157163" y="182880"/>
                      <a:pt x="180975" y="207645"/>
                      <a:pt x="200977" y="299085"/>
                    </a:cubicBezTo>
                    <a:close/>
                  </a:path>
                </a:pathLst>
              </a:custGeom>
              <a:grpFill/>
              <a:ln w="9525" cap="flat">
                <a:noFill/>
                <a:prstDash val="solid"/>
                <a:miter/>
              </a:ln>
            </p:spPr>
            <p:txBody>
              <a:bodyPr rtlCol="0" anchor="ctr"/>
              <a:lstStyle/>
              <a:p>
                <a:endParaRPr lang="en-US" sz="1463"/>
              </a:p>
            </p:txBody>
          </p:sp>
          <p:sp>
            <p:nvSpPr>
              <p:cNvPr id="156" name="Freeform: Shape 155">
                <a:extLst>
                  <a:ext uri="{FF2B5EF4-FFF2-40B4-BE49-F238E27FC236}">
                    <a16:creationId xmlns:a16="http://schemas.microsoft.com/office/drawing/2014/main" id="{C8C3EB54-0F23-4DDA-956E-875A02D9D278}"/>
                  </a:ext>
                </a:extLst>
              </p:cNvPr>
              <p:cNvSpPr/>
              <p:nvPr/>
            </p:nvSpPr>
            <p:spPr>
              <a:xfrm>
                <a:off x="7700963" y="1562100"/>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3"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grpSp>
      </p:grpSp>
      <p:grpSp>
        <p:nvGrpSpPr>
          <p:cNvPr id="8" name="Group 7"/>
          <p:cNvGrpSpPr/>
          <p:nvPr/>
        </p:nvGrpSpPr>
        <p:grpSpPr>
          <a:xfrm>
            <a:off x="328944" y="3808418"/>
            <a:ext cx="4437609" cy="2703203"/>
            <a:chOff x="635263" y="3517052"/>
            <a:chExt cx="3307087" cy="1895568"/>
          </a:xfrm>
        </p:grpSpPr>
        <p:sp>
          <p:nvSpPr>
            <p:cNvPr id="11" name="TextBox 10">
              <a:extLst>
                <a:ext uri="{FF2B5EF4-FFF2-40B4-BE49-F238E27FC236}">
                  <a16:creationId xmlns:a16="http://schemas.microsoft.com/office/drawing/2014/main" id="{53B6B845-6A97-4783-829C-738A9D53EB6B}"/>
                </a:ext>
              </a:extLst>
            </p:cNvPr>
            <p:cNvSpPr txBox="1"/>
            <p:nvPr/>
          </p:nvSpPr>
          <p:spPr>
            <a:xfrm>
              <a:off x="650644" y="3517052"/>
              <a:ext cx="1564363" cy="323165"/>
            </a:xfrm>
            <a:prstGeom prst="rect">
              <a:avLst/>
            </a:prstGeom>
            <a:noFill/>
          </p:spPr>
          <p:txBody>
            <a:bodyPr wrap="square" rtlCol="0">
              <a:spAutoFit/>
            </a:bodyPr>
            <a:lstStyle/>
            <a:p>
              <a:r>
                <a:rPr lang="en-US" altLang="ko-KR" sz="1500" b="1" dirty="0" err="1">
                  <a:solidFill>
                    <a:schemeClr val="tx1">
                      <a:lumMod val="75000"/>
                      <a:lumOff val="25000"/>
                    </a:schemeClr>
                  </a:solidFill>
                </a:rPr>
                <a:t>Angka</a:t>
              </a:r>
              <a:r>
                <a:rPr lang="en-US" altLang="ko-KR" sz="1500" b="1" dirty="0">
                  <a:solidFill>
                    <a:schemeClr val="tx1">
                      <a:lumMod val="75000"/>
                      <a:lumOff val="25000"/>
                    </a:schemeClr>
                  </a:solidFill>
                </a:rPr>
                <a:t> 24</a:t>
              </a:r>
              <a:endParaRPr lang="ko-KR" altLang="en-US" sz="1500" b="1" dirty="0">
                <a:solidFill>
                  <a:schemeClr val="tx1">
                    <a:lumMod val="75000"/>
                    <a:lumOff val="25000"/>
                  </a:schemeClr>
                </a:solidFill>
              </a:endParaRPr>
            </a:p>
          </p:txBody>
        </p:sp>
        <p:sp>
          <p:nvSpPr>
            <p:cNvPr id="169" name="TextBox 168">
              <a:extLst>
                <a:ext uri="{FF2B5EF4-FFF2-40B4-BE49-F238E27FC236}">
                  <a16:creationId xmlns:a16="http://schemas.microsoft.com/office/drawing/2014/main" id="{E675EB6E-2755-4815-935A-1D9334C6D1BB}"/>
                </a:ext>
              </a:extLst>
            </p:cNvPr>
            <p:cNvSpPr txBox="1"/>
            <p:nvPr/>
          </p:nvSpPr>
          <p:spPr>
            <a:xfrm>
              <a:off x="635263" y="3837117"/>
              <a:ext cx="3307087" cy="1575503"/>
            </a:xfrm>
            <a:prstGeom prst="rect">
              <a:avLst/>
            </a:prstGeom>
            <a:noFill/>
          </p:spPr>
          <p:txBody>
            <a:bodyPr wrap="square" rtlCol="0">
              <a:spAutoFit/>
            </a:bodyPr>
            <a:lstStyle/>
            <a:p>
              <a:r>
                <a:rPr lang="id-ID" sz="1400" dirty="0"/>
                <a:t>Layanan yang diberikan oleh Jaksa Pengacara Negara di luar Penegakan Hukum, Bantuan Hukum, Pelayanan Hukum, dan Pertimbangan Hukum dalam rangka menyelamatkan dan memulihkan keuangan atau kekayaan negara serta menegakkan kewibawaan pemerintah antara lain untuk bertindak sebagai fasilitator, mediator, atau </a:t>
              </a:r>
              <a:r>
                <a:rPr lang="id-ID" sz="1400" dirty="0" err="1"/>
                <a:t>konsiliator</a:t>
              </a:r>
              <a:r>
                <a:rPr lang="id-ID" sz="1400" dirty="0"/>
                <a:t>, dalam hal terjadi sengketa atau perselisihan antar Negara atau Pemerintah, atau antara Negara atau Pemerintah dengan pihak lain di luar Negara Atau Pemerintah.</a:t>
              </a:r>
              <a:endParaRPr lang="en-US" sz="1400" dirty="0"/>
            </a:p>
          </p:txBody>
        </p:sp>
      </p:grpSp>
      <p:sp>
        <p:nvSpPr>
          <p:cNvPr id="157" name="Freeform: Shape 156">
            <a:extLst>
              <a:ext uri="{FF2B5EF4-FFF2-40B4-BE49-F238E27FC236}">
                <a16:creationId xmlns:a16="http://schemas.microsoft.com/office/drawing/2014/main" id="{F9AC8184-906E-4F9B-A8D2-FFFAC7C3DB85}"/>
              </a:ext>
            </a:extLst>
          </p:cNvPr>
          <p:cNvSpPr/>
          <p:nvPr/>
        </p:nvSpPr>
        <p:spPr>
          <a:xfrm rot="17436610">
            <a:off x="5289472" y="1965100"/>
            <a:ext cx="506059" cy="359375"/>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p>
        </p:txBody>
      </p:sp>
      <p:sp>
        <p:nvSpPr>
          <p:cNvPr id="175" name="Freeform: Shape 174">
            <a:extLst>
              <a:ext uri="{FF2B5EF4-FFF2-40B4-BE49-F238E27FC236}">
                <a16:creationId xmlns:a16="http://schemas.microsoft.com/office/drawing/2014/main" id="{FE6A8F2B-B370-4AEF-B4A3-C3C33983E232}"/>
              </a:ext>
            </a:extLst>
          </p:cNvPr>
          <p:cNvSpPr/>
          <p:nvPr/>
        </p:nvSpPr>
        <p:spPr>
          <a:xfrm rot="17777534">
            <a:off x="5567005" y="1460424"/>
            <a:ext cx="465503" cy="64756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76" name="Group 175">
            <a:extLst>
              <a:ext uri="{FF2B5EF4-FFF2-40B4-BE49-F238E27FC236}">
                <a16:creationId xmlns:a16="http://schemas.microsoft.com/office/drawing/2014/main" id="{7B0FA223-2881-4B4B-9CE7-DD53DC50A0A5}"/>
              </a:ext>
            </a:extLst>
          </p:cNvPr>
          <p:cNvGrpSpPr/>
          <p:nvPr/>
        </p:nvGrpSpPr>
        <p:grpSpPr>
          <a:xfrm rot="16813156">
            <a:off x="4895588" y="2277338"/>
            <a:ext cx="602474" cy="550570"/>
            <a:chOff x="10038250" y="1087963"/>
            <a:chExt cx="3493563" cy="3192589"/>
          </a:xfrm>
          <a:solidFill>
            <a:schemeClr val="accent1"/>
          </a:solidFill>
        </p:grpSpPr>
        <p:sp>
          <p:nvSpPr>
            <p:cNvPr id="177" name="Freeform: Shape 176">
              <a:extLst>
                <a:ext uri="{FF2B5EF4-FFF2-40B4-BE49-F238E27FC236}">
                  <a16:creationId xmlns:a16="http://schemas.microsoft.com/office/drawing/2014/main" id="{951E1F66-38A1-4A39-A76F-8869809A4330}"/>
                </a:ext>
              </a:extLst>
            </p:cNvPr>
            <p:cNvSpPr/>
            <p:nvPr/>
          </p:nvSpPr>
          <p:spPr>
            <a:xfrm>
              <a:off x="10038250" y="2837935"/>
              <a:ext cx="632499" cy="678473"/>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sz="1463"/>
            </a:p>
          </p:txBody>
        </p:sp>
        <p:grpSp>
          <p:nvGrpSpPr>
            <p:cNvPr id="178" name="Group 177">
              <a:extLst>
                <a:ext uri="{FF2B5EF4-FFF2-40B4-BE49-F238E27FC236}">
                  <a16:creationId xmlns:a16="http://schemas.microsoft.com/office/drawing/2014/main" id="{2E5743BB-EB2E-4E06-8EB3-9223A2EB6A78}"/>
                </a:ext>
              </a:extLst>
            </p:cNvPr>
            <p:cNvGrpSpPr/>
            <p:nvPr/>
          </p:nvGrpSpPr>
          <p:grpSpPr>
            <a:xfrm>
              <a:off x="10112868" y="1087963"/>
              <a:ext cx="3418945" cy="3192589"/>
              <a:chOff x="10112869" y="1087963"/>
              <a:chExt cx="3418944" cy="3192589"/>
            </a:xfrm>
            <a:grpFill/>
          </p:grpSpPr>
          <p:sp>
            <p:nvSpPr>
              <p:cNvPr id="179" name="Rectangle: Rounded Corners 178">
                <a:extLst>
                  <a:ext uri="{FF2B5EF4-FFF2-40B4-BE49-F238E27FC236}">
                    <a16:creationId xmlns:a16="http://schemas.microsoft.com/office/drawing/2014/main" id="{A93A325F-7974-4FA7-910B-C9D43955AFD0}"/>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80" name="Rectangle 179">
                <a:extLst>
                  <a:ext uri="{FF2B5EF4-FFF2-40B4-BE49-F238E27FC236}">
                    <a16:creationId xmlns:a16="http://schemas.microsoft.com/office/drawing/2014/main" id="{18BF7F4E-7895-40F8-9023-727A36A09637}"/>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1" name="Rectangle 180">
                <a:extLst>
                  <a:ext uri="{FF2B5EF4-FFF2-40B4-BE49-F238E27FC236}">
                    <a16:creationId xmlns:a16="http://schemas.microsoft.com/office/drawing/2014/main" id="{28D50F8D-5E2D-4627-8A82-3A117676ABF8}"/>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2" name="Rectangle 181">
                <a:extLst>
                  <a:ext uri="{FF2B5EF4-FFF2-40B4-BE49-F238E27FC236}">
                    <a16:creationId xmlns:a16="http://schemas.microsoft.com/office/drawing/2014/main" id="{FAE2BD7A-FFA1-4124-93E8-E438D0A391A0}"/>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3" name="Rectangle 182">
                <a:extLst>
                  <a:ext uri="{FF2B5EF4-FFF2-40B4-BE49-F238E27FC236}">
                    <a16:creationId xmlns:a16="http://schemas.microsoft.com/office/drawing/2014/main" id="{30BAA14D-72ED-442B-86BE-ED2C8D079721}"/>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4" name="Rectangle 183">
                <a:extLst>
                  <a:ext uri="{FF2B5EF4-FFF2-40B4-BE49-F238E27FC236}">
                    <a16:creationId xmlns:a16="http://schemas.microsoft.com/office/drawing/2014/main" id="{DE4176BA-5441-460B-BC31-4B0ED6AABFA4}"/>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5" name="Rectangle 184">
                <a:extLst>
                  <a:ext uri="{FF2B5EF4-FFF2-40B4-BE49-F238E27FC236}">
                    <a16:creationId xmlns:a16="http://schemas.microsoft.com/office/drawing/2014/main" id="{C721F259-4670-41E1-976A-9DC52AB30CC0}"/>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6" name="Rectangle 185">
                <a:extLst>
                  <a:ext uri="{FF2B5EF4-FFF2-40B4-BE49-F238E27FC236}">
                    <a16:creationId xmlns:a16="http://schemas.microsoft.com/office/drawing/2014/main" id="{7EAF324B-E660-4DC5-8F11-321E9617233B}"/>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7" name="Rectangle 186">
                <a:extLst>
                  <a:ext uri="{FF2B5EF4-FFF2-40B4-BE49-F238E27FC236}">
                    <a16:creationId xmlns:a16="http://schemas.microsoft.com/office/drawing/2014/main" id="{74CA0980-E09D-4779-96D1-BC17FCC13B09}"/>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8" name="Rectangle 187">
                <a:extLst>
                  <a:ext uri="{FF2B5EF4-FFF2-40B4-BE49-F238E27FC236}">
                    <a16:creationId xmlns:a16="http://schemas.microsoft.com/office/drawing/2014/main" id="{F007958D-07D9-489E-A2F1-40027DED779D}"/>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9" name="Rectangle 188">
                <a:extLst>
                  <a:ext uri="{FF2B5EF4-FFF2-40B4-BE49-F238E27FC236}">
                    <a16:creationId xmlns:a16="http://schemas.microsoft.com/office/drawing/2014/main" id="{F5BC19F8-20E3-4F07-9403-99B419F557AD}"/>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90" name="Rectangle 189">
                <a:extLst>
                  <a:ext uri="{FF2B5EF4-FFF2-40B4-BE49-F238E27FC236}">
                    <a16:creationId xmlns:a16="http://schemas.microsoft.com/office/drawing/2014/main" id="{78783511-099E-4EF0-9564-AA1FF95B57BB}"/>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1" name="Rectangle 190">
                <a:extLst>
                  <a:ext uri="{FF2B5EF4-FFF2-40B4-BE49-F238E27FC236}">
                    <a16:creationId xmlns:a16="http://schemas.microsoft.com/office/drawing/2014/main" id="{A239C1A9-6178-41DA-A64C-C6B5973ADA79}"/>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2" name="Rectangle: Top Corners Rounded 191">
                <a:extLst>
                  <a:ext uri="{FF2B5EF4-FFF2-40B4-BE49-F238E27FC236}">
                    <a16:creationId xmlns:a16="http://schemas.microsoft.com/office/drawing/2014/main" id="{E2DBA8E4-5F06-4AAA-AC59-354441FFF607}"/>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3" name="Rectangle: Top Corners Rounded 192">
                <a:extLst>
                  <a:ext uri="{FF2B5EF4-FFF2-40B4-BE49-F238E27FC236}">
                    <a16:creationId xmlns:a16="http://schemas.microsoft.com/office/drawing/2014/main" id="{9632DB99-FD35-4189-B038-59FEB65C7172}"/>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4" name="Rectangle: Top Corners Rounded 193">
                <a:extLst>
                  <a:ext uri="{FF2B5EF4-FFF2-40B4-BE49-F238E27FC236}">
                    <a16:creationId xmlns:a16="http://schemas.microsoft.com/office/drawing/2014/main" id="{36F3B431-D736-4492-8290-6E33330F53DE}"/>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5" name="Rectangle: Top Corners Rounded 194">
                <a:extLst>
                  <a:ext uri="{FF2B5EF4-FFF2-40B4-BE49-F238E27FC236}">
                    <a16:creationId xmlns:a16="http://schemas.microsoft.com/office/drawing/2014/main" id="{FE1AC8B4-7AA5-4BD8-84AE-EDFA0C1D406C}"/>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6" name="Rectangle 195">
                <a:extLst>
                  <a:ext uri="{FF2B5EF4-FFF2-40B4-BE49-F238E27FC236}">
                    <a16:creationId xmlns:a16="http://schemas.microsoft.com/office/drawing/2014/main" id="{24DD22A0-F6B8-4F29-8993-D5C7BE144987}"/>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7" name="Rectangle 196">
                <a:extLst>
                  <a:ext uri="{FF2B5EF4-FFF2-40B4-BE49-F238E27FC236}">
                    <a16:creationId xmlns:a16="http://schemas.microsoft.com/office/drawing/2014/main" id="{DA260F81-BA66-4D9E-A14C-FABFDCE3DC96}"/>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8" name="Rectangle 197">
                <a:extLst>
                  <a:ext uri="{FF2B5EF4-FFF2-40B4-BE49-F238E27FC236}">
                    <a16:creationId xmlns:a16="http://schemas.microsoft.com/office/drawing/2014/main" id="{263CDD65-3246-4A08-B5AC-E76D38E174D8}"/>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spTree>
    <p:extLst>
      <p:ext uri="{BB962C8B-B14F-4D97-AF65-F5344CB8AC3E}">
        <p14:creationId xmlns:p14="http://schemas.microsoft.com/office/powerpoint/2010/main" val="2330906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62868" y="339510"/>
            <a:ext cx="9403223" cy="1341993"/>
          </a:xfrm>
          <a:prstGeom prst="rect">
            <a:avLst/>
          </a:prstGeom>
        </p:spPr>
        <p:txBody>
          <a:bodyPr>
            <a:normAutofit fontScale="47500" lnSpcReduction="20000"/>
          </a:bodyPr>
          <a:lstStyle/>
          <a:p>
            <a:r>
              <a:rPr lang="en-US" sz="4600" b="1" dirty="0">
                <a:solidFill>
                  <a:schemeClr val="bg2">
                    <a:lumMod val="75000"/>
                  </a:schemeClr>
                </a:solidFill>
              </a:rPr>
              <a:t>FUNGSI </a:t>
            </a:r>
          </a:p>
          <a:p>
            <a:r>
              <a:rPr lang="en-US" sz="8000" b="1" dirty="0">
                <a:solidFill>
                  <a:schemeClr val="bg2">
                    <a:lumMod val="75000"/>
                  </a:schemeClr>
                </a:solidFill>
              </a:rPr>
              <a:t>BIDANG DATUN</a:t>
            </a:r>
          </a:p>
          <a:p>
            <a:r>
              <a:rPr lang="en-US" sz="4600" b="1" dirty="0">
                <a:solidFill>
                  <a:schemeClr val="bg2">
                    <a:lumMod val="75000"/>
                  </a:schemeClr>
                </a:solidFill>
              </a:rPr>
              <a:t>(PERJA 07/2021)</a:t>
            </a:r>
          </a:p>
        </p:txBody>
      </p:sp>
      <p:grpSp>
        <p:nvGrpSpPr>
          <p:cNvPr id="17" name="Group 16">
            <a:extLst>
              <a:ext uri="{FF2B5EF4-FFF2-40B4-BE49-F238E27FC236}">
                <a16:creationId xmlns:a16="http://schemas.microsoft.com/office/drawing/2014/main" id="{879EC67A-EF9C-47F2-9137-D56685083829}"/>
              </a:ext>
            </a:extLst>
          </p:cNvPr>
          <p:cNvGrpSpPr/>
          <p:nvPr/>
        </p:nvGrpSpPr>
        <p:grpSpPr>
          <a:xfrm>
            <a:off x="5257540" y="1660522"/>
            <a:ext cx="2975599" cy="2975596"/>
            <a:chOff x="1965144" y="2029937"/>
            <a:chExt cx="2736305" cy="2736304"/>
          </a:xfrm>
        </p:grpSpPr>
        <p:sp>
          <p:nvSpPr>
            <p:cNvPr id="3" name="Pie 5">
              <a:extLst>
                <a:ext uri="{FF2B5EF4-FFF2-40B4-BE49-F238E27FC236}">
                  <a16:creationId xmlns:a16="http://schemas.microsoft.com/office/drawing/2014/main" id="{6F7A66C6-F5FB-45D6-A9DF-B31C7A337064}"/>
                </a:ext>
              </a:extLst>
            </p:cNvPr>
            <p:cNvSpPr/>
            <p:nvPr/>
          </p:nvSpPr>
          <p:spPr>
            <a:xfrm rot="10800000">
              <a:off x="1965145" y="2029937"/>
              <a:ext cx="2736304" cy="2736304"/>
            </a:xfrm>
            <a:prstGeom prst="pie">
              <a:avLst>
                <a:gd name="adj1" fmla="val 10805857"/>
                <a:gd name="adj2" fmla="val 15099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4" name="Pie 3">
              <a:extLst>
                <a:ext uri="{FF2B5EF4-FFF2-40B4-BE49-F238E27FC236}">
                  <a16:creationId xmlns:a16="http://schemas.microsoft.com/office/drawing/2014/main" id="{8DDC79BE-8B17-466A-8DEB-AA61B5C8B297}"/>
                </a:ext>
              </a:extLst>
            </p:cNvPr>
            <p:cNvSpPr/>
            <p:nvPr/>
          </p:nvSpPr>
          <p:spPr>
            <a:xfrm>
              <a:off x="1965144" y="2029937"/>
              <a:ext cx="2736304" cy="2736304"/>
            </a:xfrm>
            <a:prstGeom prst="pie">
              <a:avLst>
                <a:gd name="adj1" fmla="val 10783185"/>
                <a:gd name="adj2" fmla="val 177673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5" name="Oval 4">
              <a:extLst>
                <a:ext uri="{FF2B5EF4-FFF2-40B4-BE49-F238E27FC236}">
                  <a16:creationId xmlns:a16="http://schemas.microsoft.com/office/drawing/2014/main" id="{B37912CF-FD23-4AEB-AA2B-0A1341FBA5BD}"/>
                </a:ext>
              </a:extLst>
            </p:cNvPr>
            <p:cNvSpPr/>
            <p:nvPr/>
          </p:nvSpPr>
          <p:spPr>
            <a:xfrm>
              <a:off x="2397192" y="2452878"/>
              <a:ext cx="1872208" cy="1872208"/>
            </a:xfrm>
            <a:prstGeom prst="ellipse">
              <a:avLst/>
            </a:prstGeom>
            <a:solidFill>
              <a:schemeClr val="accent6"/>
            </a:solidFill>
            <a:ln w="136525">
              <a:solidFill>
                <a:schemeClr val="bg1"/>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7" name="TextBox 6">
              <a:extLst>
                <a:ext uri="{FF2B5EF4-FFF2-40B4-BE49-F238E27FC236}">
                  <a16:creationId xmlns:a16="http://schemas.microsoft.com/office/drawing/2014/main" id="{14A10397-2E2D-4073-A833-8F771CB27173}"/>
                </a:ext>
              </a:extLst>
            </p:cNvPr>
            <p:cNvSpPr txBox="1"/>
            <p:nvPr/>
          </p:nvSpPr>
          <p:spPr>
            <a:xfrm>
              <a:off x="2629703" y="3264372"/>
              <a:ext cx="1407184" cy="452842"/>
            </a:xfrm>
            <a:prstGeom prst="rect">
              <a:avLst/>
            </a:prstGeom>
            <a:noFill/>
          </p:spPr>
          <p:txBody>
            <a:bodyPr wrap="square" rtlCol="0">
              <a:spAutoFit/>
            </a:bodyPr>
            <a:lstStyle/>
            <a:p>
              <a:pPr algn="ctr"/>
              <a:r>
                <a:rPr lang="en-US" altLang="ko-KR" sz="1300" b="1" dirty="0">
                  <a:solidFill>
                    <a:schemeClr val="bg1"/>
                  </a:solidFill>
                </a:rPr>
                <a:t>PELAYANAN HUKUM</a:t>
              </a:r>
              <a:endParaRPr lang="ko-KR" altLang="en-US" sz="1300" b="1" dirty="0">
                <a:solidFill>
                  <a:schemeClr val="bg1"/>
                </a:solidFill>
              </a:endParaRPr>
            </a:p>
          </p:txBody>
        </p:sp>
      </p:grpSp>
      <p:grpSp>
        <p:nvGrpSpPr>
          <p:cNvPr id="159" name="Group 158">
            <a:extLst>
              <a:ext uri="{FF2B5EF4-FFF2-40B4-BE49-F238E27FC236}">
                <a16:creationId xmlns:a16="http://schemas.microsoft.com/office/drawing/2014/main" id="{883F6309-6723-4340-A8A6-2EB94A36BC1D}"/>
              </a:ext>
            </a:extLst>
          </p:cNvPr>
          <p:cNvGrpSpPr/>
          <p:nvPr/>
        </p:nvGrpSpPr>
        <p:grpSpPr>
          <a:xfrm rot="6410938">
            <a:off x="7169078" y="3283472"/>
            <a:ext cx="589245" cy="1084795"/>
            <a:chOff x="2154382" y="5139563"/>
            <a:chExt cx="725224" cy="1335132"/>
          </a:xfrm>
        </p:grpSpPr>
        <p:grpSp>
          <p:nvGrpSpPr>
            <p:cNvPr id="140" name="Group 139">
              <a:extLst>
                <a:ext uri="{FF2B5EF4-FFF2-40B4-BE49-F238E27FC236}">
                  <a16:creationId xmlns:a16="http://schemas.microsoft.com/office/drawing/2014/main" id="{6495111A-CD65-4BF6-8E1A-FEB8D51EC635}"/>
                </a:ext>
              </a:extLst>
            </p:cNvPr>
            <p:cNvGrpSpPr/>
            <p:nvPr/>
          </p:nvGrpSpPr>
          <p:grpSpPr>
            <a:xfrm>
              <a:off x="2598635" y="5497887"/>
              <a:ext cx="280971" cy="976808"/>
              <a:chOff x="8182689" y="2589848"/>
              <a:chExt cx="771525" cy="2682240"/>
            </a:xfrm>
            <a:solidFill>
              <a:schemeClr val="accent4"/>
            </a:solidFill>
          </p:grpSpPr>
          <p:sp>
            <p:nvSpPr>
              <p:cNvPr id="141" name="Freeform: Shape 140">
                <a:extLst>
                  <a:ext uri="{FF2B5EF4-FFF2-40B4-BE49-F238E27FC236}">
                    <a16:creationId xmlns:a16="http://schemas.microsoft.com/office/drawing/2014/main" id="{30673E3F-BBBC-427E-B92B-574E5F87B29D}"/>
                  </a:ext>
                </a:extLst>
              </p:cNvPr>
              <p:cNvSpPr/>
              <p:nvPr/>
            </p:nvSpPr>
            <p:spPr>
              <a:xfrm>
                <a:off x="8187451" y="3109913"/>
                <a:ext cx="762000" cy="2162175"/>
              </a:xfrm>
              <a:custGeom>
                <a:avLst/>
                <a:gdLst>
                  <a:gd name="connsiteX0" fmla="*/ 765810 w 762000"/>
                  <a:gd name="connsiteY0" fmla="*/ 0 h 2162175"/>
                  <a:gd name="connsiteX1" fmla="*/ 765810 w 762000"/>
                  <a:gd name="connsiteY1" fmla="*/ 2166938 h 2162175"/>
                  <a:gd name="connsiteX2" fmla="*/ 0 w 762000"/>
                  <a:gd name="connsiteY2" fmla="*/ 2166938 h 2162175"/>
                  <a:gd name="connsiteX3" fmla="*/ 0 w 762000"/>
                  <a:gd name="connsiteY3" fmla="*/ 0 h 2162175"/>
                  <a:gd name="connsiteX4" fmla="*/ 765810 w 762000"/>
                  <a:gd name="connsiteY4" fmla="*/ 0 h 2162175"/>
                  <a:gd name="connsiteX5" fmla="*/ 181927 w 762000"/>
                  <a:gd name="connsiteY5" fmla="*/ 1468755 h 2162175"/>
                  <a:gd name="connsiteX6" fmla="*/ 181927 w 762000"/>
                  <a:gd name="connsiteY6" fmla="*/ 1289685 h 2162175"/>
                  <a:gd name="connsiteX7" fmla="*/ 47625 w 762000"/>
                  <a:gd name="connsiteY7" fmla="*/ 1289685 h 2162175"/>
                  <a:gd name="connsiteX8" fmla="*/ 47625 w 762000"/>
                  <a:gd name="connsiteY8" fmla="*/ 1468755 h 2162175"/>
                  <a:gd name="connsiteX9" fmla="*/ 181927 w 762000"/>
                  <a:gd name="connsiteY9" fmla="*/ 1468755 h 2162175"/>
                  <a:gd name="connsiteX10" fmla="*/ 716280 w 762000"/>
                  <a:gd name="connsiteY10" fmla="*/ 1469707 h 2162175"/>
                  <a:gd name="connsiteX11" fmla="*/ 716280 w 762000"/>
                  <a:gd name="connsiteY11" fmla="*/ 1288732 h 2162175"/>
                  <a:gd name="connsiteX12" fmla="*/ 581025 w 762000"/>
                  <a:gd name="connsiteY12" fmla="*/ 1288732 h 2162175"/>
                  <a:gd name="connsiteX13" fmla="*/ 581025 w 762000"/>
                  <a:gd name="connsiteY13" fmla="*/ 1469707 h 2162175"/>
                  <a:gd name="connsiteX14" fmla="*/ 716280 w 762000"/>
                  <a:gd name="connsiteY14" fmla="*/ 1469707 h 2162175"/>
                  <a:gd name="connsiteX15" fmla="*/ 400050 w 762000"/>
                  <a:gd name="connsiteY15" fmla="*/ 1468755 h 2162175"/>
                  <a:gd name="connsiteX16" fmla="*/ 536257 w 762000"/>
                  <a:gd name="connsiteY16" fmla="*/ 1468755 h 2162175"/>
                  <a:gd name="connsiteX17" fmla="*/ 536257 w 762000"/>
                  <a:gd name="connsiteY17" fmla="*/ 1289685 h 2162175"/>
                  <a:gd name="connsiteX18" fmla="*/ 400050 w 762000"/>
                  <a:gd name="connsiteY18" fmla="*/ 1289685 h 2162175"/>
                  <a:gd name="connsiteX19" fmla="*/ 400050 w 762000"/>
                  <a:gd name="connsiteY19" fmla="*/ 1468755 h 2162175"/>
                  <a:gd name="connsiteX20" fmla="*/ 537210 w 762000"/>
                  <a:gd name="connsiteY20" fmla="*/ 449580 h 2162175"/>
                  <a:gd name="connsiteX21" fmla="*/ 537210 w 762000"/>
                  <a:gd name="connsiteY21" fmla="*/ 271463 h 2162175"/>
                  <a:gd name="connsiteX22" fmla="*/ 401002 w 762000"/>
                  <a:gd name="connsiteY22" fmla="*/ 271463 h 2162175"/>
                  <a:gd name="connsiteX23" fmla="*/ 401002 w 762000"/>
                  <a:gd name="connsiteY23" fmla="*/ 449580 h 2162175"/>
                  <a:gd name="connsiteX24" fmla="*/ 537210 w 762000"/>
                  <a:gd name="connsiteY24" fmla="*/ 449580 h 2162175"/>
                  <a:gd name="connsiteX25" fmla="*/ 182880 w 762000"/>
                  <a:gd name="connsiteY25" fmla="*/ 271463 h 2162175"/>
                  <a:gd name="connsiteX26" fmla="*/ 47625 w 762000"/>
                  <a:gd name="connsiteY26" fmla="*/ 271463 h 2162175"/>
                  <a:gd name="connsiteX27" fmla="*/ 47625 w 762000"/>
                  <a:gd name="connsiteY27" fmla="*/ 448628 h 2162175"/>
                  <a:gd name="connsiteX28" fmla="*/ 182880 w 762000"/>
                  <a:gd name="connsiteY28" fmla="*/ 448628 h 2162175"/>
                  <a:gd name="connsiteX29" fmla="*/ 182880 w 762000"/>
                  <a:gd name="connsiteY29" fmla="*/ 271463 h 2162175"/>
                  <a:gd name="connsiteX30" fmla="*/ 580073 w 762000"/>
                  <a:gd name="connsiteY30" fmla="*/ 856297 h 2162175"/>
                  <a:gd name="connsiteX31" fmla="*/ 716280 w 762000"/>
                  <a:gd name="connsiteY31" fmla="*/ 856297 h 2162175"/>
                  <a:gd name="connsiteX32" fmla="*/ 716280 w 762000"/>
                  <a:gd name="connsiteY32" fmla="*/ 679133 h 2162175"/>
                  <a:gd name="connsiteX33" fmla="*/ 580073 w 762000"/>
                  <a:gd name="connsiteY33" fmla="*/ 679133 h 2162175"/>
                  <a:gd name="connsiteX34" fmla="*/ 580073 w 762000"/>
                  <a:gd name="connsiteY34" fmla="*/ 856297 h 2162175"/>
                  <a:gd name="connsiteX35" fmla="*/ 181927 w 762000"/>
                  <a:gd name="connsiteY35" fmla="*/ 857250 h 2162175"/>
                  <a:gd name="connsiteX36" fmla="*/ 181927 w 762000"/>
                  <a:gd name="connsiteY36" fmla="*/ 679133 h 2162175"/>
                  <a:gd name="connsiteX37" fmla="*/ 46673 w 762000"/>
                  <a:gd name="connsiteY37" fmla="*/ 679133 h 2162175"/>
                  <a:gd name="connsiteX38" fmla="*/ 46673 w 762000"/>
                  <a:gd name="connsiteY38" fmla="*/ 857250 h 2162175"/>
                  <a:gd name="connsiteX39" fmla="*/ 181927 w 762000"/>
                  <a:gd name="connsiteY39" fmla="*/ 857250 h 2162175"/>
                  <a:gd name="connsiteX40" fmla="*/ 401955 w 762000"/>
                  <a:gd name="connsiteY40" fmla="*/ 882015 h 2162175"/>
                  <a:gd name="connsiteX41" fmla="*/ 401955 w 762000"/>
                  <a:gd name="connsiteY41" fmla="*/ 1061085 h 2162175"/>
                  <a:gd name="connsiteX42" fmla="*/ 536257 w 762000"/>
                  <a:gd name="connsiteY42" fmla="*/ 1061085 h 2162175"/>
                  <a:gd name="connsiteX43" fmla="*/ 536257 w 762000"/>
                  <a:gd name="connsiteY43" fmla="*/ 882015 h 2162175"/>
                  <a:gd name="connsiteX44" fmla="*/ 401955 w 762000"/>
                  <a:gd name="connsiteY44" fmla="*/ 882015 h 2162175"/>
                  <a:gd name="connsiteX45" fmla="*/ 182880 w 762000"/>
                  <a:gd name="connsiteY45" fmla="*/ 883920 h 2162175"/>
                  <a:gd name="connsiteX46" fmla="*/ 47625 w 762000"/>
                  <a:gd name="connsiteY46" fmla="*/ 883920 h 2162175"/>
                  <a:gd name="connsiteX47" fmla="*/ 47625 w 762000"/>
                  <a:gd name="connsiteY47" fmla="*/ 1061085 h 2162175"/>
                  <a:gd name="connsiteX48" fmla="*/ 182880 w 762000"/>
                  <a:gd name="connsiteY48" fmla="*/ 1061085 h 2162175"/>
                  <a:gd name="connsiteX49" fmla="*/ 182880 w 762000"/>
                  <a:gd name="connsiteY49" fmla="*/ 883920 h 2162175"/>
                  <a:gd name="connsiteX50" fmla="*/ 46673 w 762000"/>
                  <a:gd name="connsiteY50" fmla="*/ 1086803 h 2162175"/>
                  <a:gd name="connsiteX51" fmla="*/ 46673 w 762000"/>
                  <a:gd name="connsiteY51" fmla="*/ 1263968 h 2162175"/>
                  <a:gd name="connsiteX52" fmla="*/ 181927 w 762000"/>
                  <a:gd name="connsiteY52" fmla="*/ 1263968 h 2162175"/>
                  <a:gd name="connsiteX53" fmla="*/ 181927 w 762000"/>
                  <a:gd name="connsiteY53" fmla="*/ 1086803 h 2162175"/>
                  <a:gd name="connsiteX54" fmla="*/ 46673 w 762000"/>
                  <a:gd name="connsiteY54" fmla="*/ 1086803 h 2162175"/>
                  <a:gd name="connsiteX55" fmla="*/ 45720 w 762000"/>
                  <a:gd name="connsiteY55" fmla="*/ 1669732 h 2162175"/>
                  <a:gd name="connsiteX56" fmla="*/ 182880 w 762000"/>
                  <a:gd name="connsiteY56" fmla="*/ 1669732 h 2162175"/>
                  <a:gd name="connsiteX57" fmla="*/ 182880 w 762000"/>
                  <a:gd name="connsiteY57" fmla="*/ 1496378 h 2162175"/>
                  <a:gd name="connsiteX58" fmla="*/ 45720 w 762000"/>
                  <a:gd name="connsiteY58" fmla="*/ 1496378 h 2162175"/>
                  <a:gd name="connsiteX59" fmla="*/ 45720 w 762000"/>
                  <a:gd name="connsiteY59" fmla="*/ 1669732 h 2162175"/>
                  <a:gd name="connsiteX60" fmla="*/ 46673 w 762000"/>
                  <a:gd name="connsiteY60" fmla="*/ 243840 h 2162175"/>
                  <a:gd name="connsiteX61" fmla="*/ 181927 w 762000"/>
                  <a:gd name="connsiteY61" fmla="*/ 243840 h 2162175"/>
                  <a:gd name="connsiteX62" fmla="*/ 181927 w 762000"/>
                  <a:gd name="connsiteY62" fmla="*/ 68580 h 2162175"/>
                  <a:gd name="connsiteX63" fmla="*/ 46673 w 762000"/>
                  <a:gd name="connsiteY63" fmla="*/ 68580 h 2162175"/>
                  <a:gd name="connsiteX64" fmla="*/ 46673 w 762000"/>
                  <a:gd name="connsiteY64" fmla="*/ 243840 h 2162175"/>
                  <a:gd name="connsiteX65" fmla="*/ 401002 w 762000"/>
                  <a:gd name="connsiteY65" fmla="*/ 652463 h 2162175"/>
                  <a:gd name="connsiteX66" fmla="*/ 537210 w 762000"/>
                  <a:gd name="connsiteY66" fmla="*/ 652463 h 2162175"/>
                  <a:gd name="connsiteX67" fmla="*/ 537210 w 762000"/>
                  <a:gd name="connsiteY67" fmla="*/ 476250 h 2162175"/>
                  <a:gd name="connsiteX68" fmla="*/ 401002 w 762000"/>
                  <a:gd name="connsiteY68" fmla="*/ 476250 h 2162175"/>
                  <a:gd name="connsiteX69" fmla="*/ 401002 w 762000"/>
                  <a:gd name="connsiteY69" fmla="*/ 652463 h 2162175"/>
                  <a:gd name="connsiteX70" fmla="*/ 581025 w 762000"/>
                  <a:gd name="connsiteY70" fmla="*/ 475297 h 2162175"/>
                  <a:gd name="connsiteX71" fmla="*/ 581025 w 762000"/>
                  <a:gd name="connsiteY71" fmla="*/ 650558 h 2162175"/>
                  <a:gd name="connsiteX72" fmla="*/ 717232 w 762000"/>
                  <a:gd name="connsiteY72" fmla="*/ 650558 h 2162175"/>
                  <a:gd name="connsiteX73" fmla="*/ 717232 w 762000"/>
                  <a:gd name="connsiteY73" fmla="*/ 475297 h 2162175"/>
                  <a:gd name="connsiteX74" fmla="*/ 581025 w 762000"/>
                  <a:gd name="connsiteY74" fmla="*/ 475297 h 2162175"/>
                  <a:gd name="connsiteX75" fmla="*/ 401955 w 762000"/>
                  <a:gd name="connsiteY75" fmla="*/ 1494473 h 2162175"/>
                  <a:gd name="connsiteX76" fmla="*/ 401955 w 762000"/>
                  <a:gd name="connsiteY76" fmla="*/ 1671638 h 2162175"/>
                  <a:gd name="connsiteX77" fmla="*/ 537210 w 762000"/>
                  <a:gd name="connsiteY77" fmla="*/ 1671638 h 2162175"/>
                  <a:gd name="connsiteX78" fmla="*/ 537210 w 762000"/>
                  <a:gd name="connsiteY78" fmla="*/ 1494473 h 2162175"/>
                  <a:gd name="connsiteX79" fmla="*/ 401955 w 762000"/>
                  <a:gd name="connsiteY79" fmla="*/ 1494473 h 2162175"/>
                  <a:gd name="connsiteX80" fmla="*/ 717232 w 762000"/>
                  <a:gd name="connsiteY80" fmla="*/ 68580 h 2162175"/>
                  <a:gd name="connsiteX81" fmla="*/ 581977 w 762000"/>
                  <a:gd name="connsiteY81" fmla="*/ 68580 h 2162175"/>
                  <a:gd name="connsiteX82" fmla="*/ 581977 w 762000"/>
                  <a:gd name="connsiteY82" fmla="*/ 242888 h 2162175"/>
                  <a:gd name="connsiteX83" fmla="*/ 717232 w 762000"/>
                  <a:gd name="connsiteY83" fmla="*/ 242888 h 2162175"/>
                  <a:gd name="connsiteX84" fmla="*/ 717232 w 762000"/>
                  <a:gd name="connsiteY84" fmla="*/ 68580 h 2162175"/>
                  <a:gd name="connsiteX85" fmla="*/ 581977 w 762000"/>
                  <a:gd name="connsiteY85" fmla="*/ 1086803 h 2162175"/>
                  <a:gd name="connsiteX86" fmla="*/ 581977 w 762000"/>
                  <a:gd name="connsiteY86" fmla="*/ 1262063 h 2162175"/>
                  <a:gd name="connsiteX87" fmla="*/ 717232 w 762000"/>
                  <a:gd name="connsiteY87" fmla="*/ 1262063 h 2162175"/>
                  <a:gd name="connsiteX88" fmla="*/ 717232 w 762000"/>
                  <a:gd name="connsiteY88" fmla="*/ 1086803 h 2162175"/>
                  <a:gd name="connsiteX89" fmla="*/ 581977 w 762000"/>
                  <a:gd name="connsiteY89" fmla="*/ 1086803 h 2162175"/>
                  <a:gd name="connsiteX90" fmla="*/ 717232 w 762000"/>
                  <a:gd name="connsiteY90" fmla="*/ 1061085 h 2162175"/>
                  <a:gd name="connsiteX91" fmla="*/ 717232 w 762000"/>
                  <a:gd name="connsiteY91" fmla="*/ 883920 h 2162175"/>
                  <a:gd name="connsiteX92" fmla="*/ 581025 w 762000"/>
                  <a:gd name="connsiteY92" fmla="*/ 883920 h 2162175"/>
                  <a:gd name="connsiteX93" fmla="*/ 581025 w 762000"/>
                  <a:gd name="connsiteY93" fmla="*/ 1061085 h 2162175"/>
                  <a:gd name="connsiteX94" fmla="*/ 717232 w 762000"/>
                  <a:gd name="connsiteY94" fmla="*/ 1061085 h 2162175"/>
                  <a:gd name="connsiteX95" fmla="*/ 225743 w 762000"/>
                  <a:gd name="connsiteY95" fmla="*/ 1287780 h 2162175"/>
                  <a:gd name="connsiteX96" fmla="*/ 225743 w 762000"/>
                  <a:gd name="connsiteY96" fmla="*/ 1468755 h 2162175"/>
                  <a:gd name="connsiteX97" fmla="*/ 359093 w 762000"/>
                  <a:gd name="connsiteY97" fmla="*/ 1468755 h 2162175"/>
                  <a:gd name="connsiteX98" fmla="*/ 359093 w 762000"/>
                  <a:gd name="connsiteY98" fmla="*/ 1287780 h 2162175"/>
                  <a:gd name="connsiteX99" fmla="*/ 225743 w 762000"/>
                  <a:gd name="connsiteY99" fmla="*/ 1287780 h 2162175"/>
                  <a:gd name="connsiteX100" fmla="*/ 359093 w 762000"/>
                  <a:gd name="connsiteY100" fmla="*/ 449580 h 2162175"/>
                  <a:gd name="connsiteX101" fmla="*/ 359093 w 762000"/>
                  <a:gd name="connsiteY101" fmla="*/ 270510 h 2162175"/>
                  <a:gd name="connsiteX102" fmla="*/ 224790 w 762000"/>
                  <a:gd name="connsiteY102" fmla="*/ 270510 h 2162175"/>
                  <a:gd name="connsiteX103" fmla="*/ 224790 w 762000"/>
                  <a:gd name="connsiteY103" fmla="*/ 449580 h 2162175"/>
                  <a:gd name="connsiteX104" fmla="*/ 359093 w 762000"/>
                  <a:gd name="connsiteY104" fmla="*/ 449580 h 2162175"/>
                  <a:gd name="connsiteX105" fmla="*/ 225743 w 762000"/>
                  <a:gd name="connsiteY105" fmla="*/ 882015 h 2162175"/>
                  <a:gd name="connsiteX106" fmla="*/ 225743 w 762000"/>
                  <a:gd name="connsiteY106" fmla="*/ 1062038 h 2162175"/>
                  <a:gd name="connsiteX107" fmla="*/ 359093 w 762000"/>
                  <a:gd name="connsiteY107" fmla="*/ 1062038 h 2162175"/>
                  <a:gd name="connsiteX108" fmla="*/ 359093 w 762000"/>
                  <a:gd name="connsiteY108" fmla="*/ 882015 h 2162175"/>
                  <a:gd name="connsiteX109" fmla="*/ 225743 w 762000"/>
                  <a:gd name="connsiteY109" fmla="*/ 882015 h 2162175"/>
                  <a:gd name="connsiteX110" fmla="*/ 224790 w 762000"/>
                  <a:gd name="connsiteY110" fmla="*/ 856297 h 2162175"/>
                  <a:gd name="connsiteX111" fmla="*/ 360045 w 762000"/>
                  <a:gd name="connsiteY111" fmla="*/ 856297 h 2162175"/>
                  <a:gd name="connsiteX112" fmla="*/ 360045 w 762000"/>
                  <a:gd name="connsiteY112" fmla="*/ 678180 h 2162175"/>
                  <a:gd name="connsiteX113" fmla="*/ 224790 w 762000"/>
                  <a:gd name="connsiteY113" fmla="*/ 678180 h 2162175"/>
                  <a:gd name="connsiteX114" fmla="*/ 224790 w 762000"/>
                  <a:gd name="connsiteY114" fmla="*/ 856297 h 2162175"/>
                  <a:gd name="connsiteX115" fmla="*/ 224790 w 762000"/>
                  <a:gd name="connsiteY115" fmla="*/ 1085850 h 2162175"/>
                  <a:gd name="connsiteX116" fmla="*/ 224790 w 762000"/>
                  <a:gd name="connsiteY116" fmla="*/ 1262063 h 2162175"/>
                  <a:gd name="connsiteX117" fmla="*/ 358140 w 762000"/>
                  <a:gd name="connsiteY117" fmla="*/ 1262063 h 2162175"/>
                  <a:gd name="connsiteX118" fmla="*/ 358140 w 762000"/>
                  <a:gd name="connsiteY118" fmla="*/ 1085850 h 2162175"/>
                  <a:gd name="connsiteX119" fmla="*/ 224790 w 762000"/>
                  <a:gd name="connsiteY119" fmla="*/ 1085850 h 2162175"/>
                  <a:gd name="connsiteX120" fmla="*/ 223838 w 762000"/>
                  <a:gd name="connsiteY120" fmla="*/ 1669732 h 2162175"/>
                  <a:gd name="connsiteX121" fmla="*/ 359093 w 762000"/>
                  <a:gd name="connsiteY121" fmla="*/ 1669732 h 2162175"/>
                  <a:gd name="connsiteX122" fmla="*/ 359093 w 762000"/>
                  <a:gd name="connsiteY122" fmla="*/ 1494473 h 2162175"/>
                  <a:gd name="connsiteX123" fmla="*/ 223838 w 762000"/>
                  <a:gd name="connsiteY123" fmla="*/ 1494473 h 2162175"/>
                  <a:gd name="connsiteX124" fmla="*/ 223838 w 762000"/>
                  <a:gd name="connsiteY124" fmla="*/ 1669732 h 2162175"/>
                  <a:gd name="connsiteX125" fmla="*/ 223838 w 762000"/>
                  <a:gd name="connsiteY125" fmla="*/ 651510 h 2162175"/>
                  <a:gd name="connsiteX126" fmla="*/ 359093 w 762000"/>
                  <a:gd name="connsiteY126" fmla="*/ 651510 h 2162175"/>
                  <a:gd name="connsiteX127" fmla="*/ 359093 w 762000"/>
                  <a:gd name="connsiteY127" fmla="*/ 475297 h 2162175"/>
                  <a:gd name="connsiteX128" fmla="*/ 223838 w 762000"/>
                  <a:gd name="connsiteY128" fmla="*/ 475297 h 2162175"/>
                  <a:gd name="connsiteX129" fmla="*/ 223838 w 762000"/>
                  <a:gd name="connsiteY129" fmla="*/ 651510 h 2162175"/>
                  <a:gd name="connsiteX130" fmla="*/ 223838 w 762000"/>
                  <a:gd name="connsiteY130" fmla="*/ 243840 h 2162175"/>
                  <a:gd name="connsiteX131" fmla="*/ 358140 w 762000"/>
                  <a:gd name="connsiteY131" fmla="*/ 243840 h 2162175"/>
                  <a:gd name="connsiteX132" fmla="*/ 358140 w 762000"/>
                  <a:gd name="connsiteY132" fmla="*/ 68580 h 2162175"/>
                  <a:gd name="connsiteX133" fmla="*/ 223838 w 762000"/>
                  <a:gd name="connsiteY133" fmla="*/ 68580 h 2162175"/>
                  <a:gd name="connsiteX134" fmla="*/ 223838 w 762000"/>
                  <a:gd name="connsiteY134" fmla="*/ 243840 h 216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62000" h="2162175">
                    <a:moveTo>
                      <a:pt x="765810" y="0"/>
                    </a:moveTo>
                    <a:cubicBezTo>
                      <a:pt x="765810" y="723900"/>
                      <a:pt x="765810" y="1443990"/>
                      <a:pt x="765810" y="2166938"/>
                    </a:cubicBezTo>
                    <a:cubicBezTo>
                      <a:pt x="510540" y="2166938"/>
                      <a:pt x="257175" y="2166938"/>
                      <a:pt x="0" y="2166938"/>
                    </a:cubicBezTo>
                    <a:cubicBezTo>
                      <a:pt x="0" y="1445895"/>
                      <a:pt x="0" y="724853"/>
                      <a:pt x="0" y="0"/>
                    </a:cubicBezTo>
                    <a:cubicBezTo>
                      <a:pt x="253365" y="0"/>
                      <a:pt x="508635" y="0"/>
                      <a:pt x="765810" y="0"/>
                    </a:cubicBezTo>
                    <a:close/>
                    <a:moveTo>
                      <a:pt x="181927" y="1468755"/>
                    </a:moveTo>
                    <a:cubicBezTo>
                      <a:pt x="181927" y="1405890"/>
                      <a:pt x="181927" y="1346835"/>
                      <a:pt x="181927" y="1289685"/>
                    </a:cubicBezTo>
                    <a:cubicBezTo>
                      <a:pt x="134302" y="1289685"/>
                      <a:pt x="90488" y="1289685"/>
                      <a:pt x="47625" y="1289685"/>
                    </a:cubicBezTo>
                    <a:cubicBezTo>
                      <a:pt x="47625" y="1350645"/>
                      <a:pt x="47625" y="1408748"/>
                      <a:pt x="47625" y="1468755"/>
                    </a:cubicBezTo>
                    <a:cubicBezTo>
                      <a:pt x="92393" y="1468755"/>
                      <a:pt x="135255" y="1468755"/>
                      <a:pt x="181927" y="1468755"/>
                    </a:cubicBezTo>
                    <a:close/>
                    <a:moveTo>
                      <a:pt x="716280" y="1469707"/>
                    </a:moveTo>
                    <a:cubicBezTo>
                      <a:pt x="716280" y="1406843"/>
                      <a:pt x="716280" y="1348740"/>
                      <a:pt x="716280" y="1288732"/>
                    </a:cubicBezTo>
                    <a:cubicBezTo>
                      <a:pt x="670560" y="1288732"/>
                      <a:pt x="626745" y="1288732"/>
                      <a:pt x="581025" y="1288732"/>
                    </a:cubicBezTo>
                    <a:cubicBezTo>
                      <a:pt x="581025" y="1349693"/>
                      <a:pt x="581025" y="1408748"/>
                      <a:pt x="581025" y="1469707"/>
                    </a:cubicBezTo>
                    <a:cubicBezTo>
                      <a:pt x="627698" y="1469707"/>
                      <a:pt x="669607" y="1469707"/>
                      <a:pt x="716280" y="1469707"/>
                    </a:cubicBezTo>
                    <a:close/>
                    <a:moveTo>
                      <a:pt x="400050" y="1468755"/>
                    </a:moveTo>
                    <a:cubicBezTo>
                      <a:pt x="447675" y="1468755"/>
                      <a:pt x="491490" y="1468755"/>
                      <a:pt x="536257" y="1468755"/>
                    </a:cubicBezTo>
                    <a:cubicBezTo>
                      <a:pt x="536257" y="1406843"/>
                      <a:pt x="536257" y="1347788"/>
                      <a:pt x="536257" y="1289685"/>
                    </a:cubicBezTo>
                    <a:cubicBezTo>
                      <a:pt x="488632" y="1289685"/>
                      <a:pt x="445770" y="1289685"/>
                      <a:pt x="400050" y="1289685"/>
                    </a:cubicBezTo>
                    <a:cubicBezTo>
                      <a:pt x="400050" y="1349693"/>
                      <a:pt x="400050" y="1406843"/>
                      <a:pt x="400050" y="1468755"/>
                    </a:cubicBezTo>
                    <a:close/>
                    <a:moveTo>
                      <a:pt x="537210" y="449580"/>
                    </a:moveTo>
                    <a:cubicBezTo>
                      <a:pt x="537210" y="388620"/>
                      <a:pt x="537210" y="331470"/>
                      <a:pt x="537210" y="271463"/>
                    </a:cubicBezTo>
                    <a:cubicBezTo>
                      <a:pt x="490538" y="271463"/>
                      <a:pt x="445770" y="271463"/>
                      <a:pt x="401002" y="271463"/>
                    </a:cubicBezTo>
                    <a:cubicBezTo>
                      <a:pt x="401002" y="332422"/>
                      <a:pt x="401002" y="390525"/>
                      <a:pt x="401002" y="449580"/>
                    </a:cubicBezTo>
                    <a:cubicBezTo>
                      <a:pt x="448627" y="449580"/>
                      <a:pt x="492443" y="449580"/>
                      <a:pt x="537210" y="449580"/>
                    </a:cubicBezTo>
                    <a:close/>
                    <a:moveTo>
                      <a:pt x="182880" y="271463"/>
                    </a:moveTo>
                    <a:cubicBezTo>
                      <a:pt x="136207" y="271463"/>
                      <a:pt x="91440" y="271463"/>
                      <a:pt x="47625" y="271463"/>
                    </a:cubicBezTo>
                    <a:cubicBezTo>
                      <a:pt x="47625" y="333375"/>
                      <a:pt x="47625" y="390525"/>
                      <a:pt x="47625" y="448628"/>
                    </a:cubicBezTo>
                    <a:cubicBezTo>
                      <a:pt x="94298" y="448628"/>
                      <a:pt x="138113" y="448628"/>
                      <a:pt x="182880" y="448628"/>
                    </a:cubicBezTo>
                    <a:cubicBezTo>
                      <a:pt x="182880" y="388620"/>
                      <a:pt x="182880" y="330517"/>
                      <a:pt x="182880" y="271463"/>
                    </a:cubicBezTo>
                    <a:close/>
                    <a:moveTo>
                      <a:pt x="580073" y="856297"/>
                    </a:moveTo>
                    <a:cubicBezTo>
                      <a:pt x="627698" y="856297"/>
                      <a:pt x="672465" y="856297"/>
                      <a:pt x="716280" y="856297"/>
                    </a:cubicBezTo>
                    <a:cubicBezTo>
                      <a:pt x="716280" y="794385"/>
                      <a:pt x="716280" y="737235"/>
                      <a:pt x="716280" y="679133"/>
                    </a:cubicBezTo>
                    <a:cubicBezTo>
                      <a:pt x="669607" y="679133"/>
                      <a:pt x="625793" y="679133"/>
                      <a:pt x="580073" y="679133"/>
                    </a:cubicBezTo>
                    <a:cubicBezTo>
                      <a:pt x="580073" y="738188"/>
                      <a:pt x="580073" y="794385"/>
                      <a:pt x="580073" y="856297"/>
                    </a:cubicBezTo>
                    <a:close/>
                    <a:moveTo>
                      <a:pt x="181927" y="857250"/>
                    </a:moveTo>
                    <a:cubicBezTo>
                      <a:pt x="181927" y="793433"/>
                      <a:pt x="181927" y="735330"/>
                      <a:pt x="181927" y="679133"/>
                    </a:cubicBezTo>
                    <a:cubicBezTo>
                      <a:pt x="134302" y="679133"/>
                      <a:pt x="90488" y="679133"/>
                      <a:pt x="46673" y="679133"/>
                    </a:cubicBezTo>
                    <a:cubicBezTo>
                      <a:pt x="46673" y="740093"/>
                      <a:pt x="46673" y="798195"/>
                      <a:pt x="46673" y="857250"/>
                    </a:cubicBezTo>
                    <a:cubicBezTo>
                      <a:pt x="93345" y="857250"/>
                      <a:pt x="137160" y="857250"/>
                      <a:pt x="181927" y="857250"/>
                    </a:cubicBezTo>
                    <a:close/>
                    <a:moveTo>
                      <a:pt x="401955" y="882015"/>
                    </a:moveTo>
                    <a:cubicBezTo>
                      <a:pt x="401955" y="942975"/>
                      <a:pt x="401955" y="1002030"/>
                      <a:pt x="401955" y="1061085"/>
                    </a:cubicBezTo>
                    <a:cubicBezTo>
                      <a:pt x="448627" y="1061085"/>
                      <a:pt x="492443" y="1061085"/>
                      <a:pt x="536257" y="1061085"/>
                    </a:cubicBezTo>
                    <a:cubicBezTo>
                      <a:pt x="536257" y="1000125"/>
                      <a:pt x="536257" y="941070"/>
                      <a:pt x="536257" y="882015"/>
                    </a:cubicBezTo>
                    <a:cubicBezTo>
                      <a:pt x="491490" y="882015"/>
                      <a:pt x="450532" y="882015"/>
                      <a:pt x="401955" y="882015"/>
                    </a:cubicBezTo>
                    <a:close/>
                    <a:moveTo>
                      <a:pt x="182880" y="883920"/>
                    </a:moveTo>
                    <a:cubicBezTo>
                      <a:pt x="134302" y="883920"/>
                      <a:pt x="91440" y="883920"/>
                      <a:pt x="47625" y="883920"/>
                    </a:cubicBezTo>
                    <a:cubicBezTo>
                      <a:pt x="47625" y="944880"/>
                      <a:pt x="47625" y="1002030"/>
                      <a:pt x="47625" y="1061085"/>
                    </a:cubicBezTo>
                    <a:cubicBezTo>
                      <a:pt x="94298" y="1061085"/>
                      <a:pt x="137160" y="1061085"/>
                      <a:pt x="182880" y="1061085"/>
                    </a:cubicBezTo>
                    <a:cubicBezTo>
                      <a:pt x="182880" y="1002030"/>
                      <a:pt x="182880" y="943928"/>
                      <a:pt x="182880" y="883920"/>
                    </a:cubicBezTo>
                    <a:close/>
                    <a:moveTo>
                      <a:pt x="46673" y="1086803"/>
                    </a:moveTo>
                    <a:cubicBezTo>
                      <a:pt x="46673" y="1148715"/>
                      <a:pt x="46673" y="1204913"/>
                      <a:pt x="46673" y="1263968"/>
                    </a:cubicBezTo>
                    <a:cubicBezTo>
                      <a:pt x="92393" y="1263968"/>
                      <a:pt x="136207" y="1263968"/>
                      <a:pt x="181927" y="1263968"/>
                    </a:cubicBezTo>
                    <a:cubicBezTo>
                      <a:pt x="181927" y="1203960"/>
                      <a:pt x="181927" y="1146810"/>
                      <a:pt x="181927" y="1086803"/>
                    </a:cubicBezTo>
                    <a:cubicBezTo>
                      <a:pt x="136207" y="1086803"/>
                      <a:pt x="93345" y="1086803"/>
                      <a:pt x="46673" y="1086803"/>
                    </a:cubicBezTo>
                    <a:close/>
                    <a:moveTo>
                      <a:pt x="45720" y="1669732"/>
                    </a:moveTo>
                    <a:cubicBezTo>
                      <a:pt x="92393" y="1669732"/>
                      <a:pt x="138113" y="1669732"/>
                      <a:pt x="182880" y="1669732"/>
                    </a:cubicBezTo>
                    <a:cubicBezTo>
                      <a:pt x="182880" y="1609725"/>
                      <a:pt x="182880" y="1553528"/>
                      <a:pt x="182880" y="1496378"/>
                    </a:cubicBezTo>
                    <a:cubicBezTo>
                      <a:pt x="135255" y="1496378"/>
                      <a:pt x="91440" y="1496378"/>
                      <a:pt x="45720" y="1496378"/>
                    </a:cubicBezTo>
                    <a:cubicBezTo>
                      <a:pt x="45720" y="1555432"/>
                      <a:pt x="45720" y="1610678"/>
                      <a:pt x="45720" y="1669732"/>
                    </a:cubicBezTo>
                    <a:close/>
                    <a:moveTo>
                      <a:pt x="46673" y="243840"/>
                    </a:moveTo>
                    <a:cubicBezTo>
                      <a:pt x="94298" y="243840"/>
                      <a:pt x="137160" y="243840"/>
                      <a:pt x="181927" y="243840"/>
                    </a:cubicBezTo>
                    <a:cubicBezTo>
                      <a:pt x="181927" y="183833"/>
                      <a:pt x="181927" y="125730"/>
                      <a:pt x="181927" y="68580"/>
                    </a:cubicBezTo>
                    <a:cubicBezTo>
                      <a:pt x="135255" y="68580"/>
                      <a:pt x="91440" y="68580"/>
                      <a:pt x="46673" y="68580"/>
                    </a:cubicBezTo>
                    <a:cubicBezTo>
                      <a:pt x="46673" y="126683"/>
                      <a:pt x="46673" y="183833"/>
                      <a:pt x="46673" y="243840"/>
                    </a:cubicBezTo>
                    <a:close/>
                    <a:moveTo>
                      <a:pt x="401002" y="652463"/>
                    </a:moveTo>
                    <a:cubicBezTo>
                      <a:pt x="448627" y="652463"/>
                      <a:pt x="492443" y="652463"/>
                      <a:pt x="537210" y="652463"/>
                    </a:cubicBezTo>
                    <a:cubicBezTo>
                      <a:pt x="537210" y="592455"/>
                      <a:pt x="537210" y="534353"/>
                      <a:pt x="537210" y="476250"/>
                    </a:cubicBezTo>
                    <a:cubicBezTo>
                      <a:pt x="490538" y="476250"/>
                      <a:pt x="446723" y="476250"/>
                      <a:pt x="401002" y="476250"/>
                    </a:cubicBezTo>
                    <a:cubicBezTo>
                      <a:pt x="401002" y="535305"/>
                      <a:pt x="401002" y="591503"/>
                      <a:pt x="401002" y="652463"/>
                    </a:cubicBezTo>
                    <a:close/>
                    <a:moveTo>
                      <a:pt x="581025" y="475297"/>
                    </a:moveTo>
                    <a:cubicBezTo>
                      <a:pt x="581025" y="535305"/>
                      <a:pt x="581025" y="592455"/>
                      <a:pt x="581025" y="650558"/>
                    </a:cubicBezTo>
                    <a:cubicBezTo>
                      <a:pt x="628650" y="650558"/>
                      <a:pt x="673418" y="650558"/>
                      <a:pt x="717232" y="650558"/>
                    </a:cubicBezTo>
                    <a:cubicBezTo>
                      <a:pt x="717232" y="590550"/>
                      <a:pt x="717232" y="533400"/>
                      <a:pt x="717232" y="475297"/>
                    </a:cubicBezTo>
                    <a:cubicBezTo>
                      <a:pt x="670560" y="475297"/>
                      <a:pt x="626745" y="475297"/>
                      <a:pt x="581025" y="475297"/>
                    </a:cubicBezTo>
                    <a:close/>
                    <a:moveTo>
                      <a:pt x="401955" y="1494473"/>
                    </a:moveTo>
                    <a:cubicBezTo>
                      <a:pt x="401955" y="1555432"/>
                      <a:pt x="401955" y="1613535"/>
                      <a:pt x="401955" y="1671638"/>
                    </a:cubicBezTo>
                    <a:cubicBezTo>
                      <a:pt x="448627" y="1671638"/>
                      <a:pt x="492443" y="1671638"/>
                      <a:pt x="537210" y="1671638"/>
                    </a:cubicBezTo>
                    <a:cubicBezTo>
                      <a:pt x="537210" y="1611630"/>
                      <a:pt x="537210" y="1553528"/>
                      <a:pt x="537210" y="1494473"/>
                    </a:cubicBezTo>
                    <a:cubicBezTo>
                      <a:pt x="491490" y="1494473"/>
                      <a:pt x="448627" y="1494473"/>
                      <a:pt x="401955" y="1494473"/>
                    </a:cubicBezTo>
                    <a:close/>
                    <a:moveTo>
                      <a:pt x="717232" y="68580"/>
                    </a:moveTo>
                    <a:cubicBezTo>
                      <a:pt x="668655" y="68580"/>
                      <a:pt x="624840" y="68580"/>
                      <a:pt x="581977" y="68580"/>
                    </a:cubicBezTo>
                    <a:cubicBezTo>
                      <a:pt x="581977" y="129540"/>
                      <a:pt x="581977" y="186690"/>
                      <a:pt x="581977" y="242888"/>
                    </a:cubicBezTo>
                    <a:cubicBezTo>
                      <a:pt x="628650" y="242888"/>
                      <a:pt x="672465" y="242888"/>
                      <a:pt x="717232" y="242888"/>
                    </a:cubicBezTo>
                    <a:cubicBezTo>
                      <a:pt x="717232" y="183833"/>
                      <a:pt x="717232" y="127635"/>
                      <a:pt x="717232" y="68580"/>
                    </a:cubicBezTo>
                    <a:close/>
                    <a:moveTo>
                      <a:pt x="581977" y="1086803"/>
                    </a:moveTo>
                    <a:cubicBezTo>
                      <a:pt x="581977" y="1148715"/>
                      <a:pt x="581977" y="1205865"/>
                      <a:pt x="581977" y="1262063"/>
                    </a:cubicBezTo>
                    <a:cubicBezTo>
                      <a:pt x="629602" y="1262063"/>
                      <a:pt x="673418" y="1262063"/>
                      <a:pt x="717232" y="1262063"/>
                    </a:cubicBezTo>
                    <a:cubicBezTo>
                      <a:pt x="717232" y="1202055"/>
                      <a:pt x="717232" y="1145857"/>
                      <a:pt x="717232" y="1086803"/>
                    </a:cubicBezTo>
                    <a:cubicBezTo>
                      <a:pt x="671513" y="1086803"/>
                      <a:pt x="627698" y="1086803"/>
                      <a:pt x="581977" y="1086803"/>
                    </a:cubicBezTo>
                    <a:close/>
                    <a:moveTo>
                      <a:pt x="717232" y="1061085"/>
                    </a:moveTo>
                    <a:cubicBezTo>
                      <a:pt x="717232" y="1001078"/>
                      <a:pt x="717232" y="943928"/>
                      <a:pt x="717232" y="883920"/>
                    </a:cubicBezTo>
                    <a:cubicBezTo>
                      <a:pt x="670560" y="883920"/>
                      <a:pt x="625793" y="883920"/>
                      <a:pt x="581025" y="883920"/>
                    </a:cubicBezTo>
                    <a:cubicBezTo>
                      <a:pt x="581025" y="944880"/>
                      <a:pt x="581025" y="1002982"/>
                      <a:pt x="581025" y="1061085"/>
                    </a:cubicBezTo>
                    <a:cubicBezTo>
                      <a:pt x="627698" y="1061085"/>
                      <a:pt x="671513" y="1061085"/>
                      <a:pt x="717232" y="1061085"/>
                    </a:cubicBezTo>
                    <a:close/>
                    <a:moveTo>
                      <a:pt x="225743" y="1287780"/>
                    </a:moveTo>
                    <a:cubicBezTo>
                      <a:pt x="225743" y="1350645"/>
                      <a:pt x="225743" y="1409700"/>
                      <a:pt x="225743" y="1468755"/>
                    </a:cubicBezTo>
                    <a:cubicBezTo>
                      <a:pt x="271463" y="1468755"/>
                      <a:pt x="313373" y="1468755"/>
                      <a:pt x="359093" y="1468755"/>
                    </a:cubicBezTo>
                    <a:cubicBezTo>
                      <a:pt x="359093" y="1407795"/>
                      <a:pt x="359093" y="1348740"/>
                      <a:pt x="359093" y="1287780"/>
                    </a:cubicBezTo>
                    <a:cubicBezTo>
                      <a:pt x="313373" y="1287780"/>
                      <a:pt x="271463" y="1287780"/>
                      <a:pt x="225743" y="1287780"/>
                    </a:cubicBezTo>
                    <a:close/>
                    <a:moveTo>
                      <a:pt x="359093" y="449580"/>
                    </a:moveTo>
                    <a:cubicBezTo>
                      <a:pt x="359093" y="388620"/>
                      <a:pt x="359093" y="330517"/>
                      <a:pt x="359093" y="270510"/>
                    </a:cubicBezTo>
                    <a:cubicBezTo>
                      <a:pt x="312420" y="270510"/>
                      <a:pt x="269557" y="270510"/>
                      <a:pt x="224790" y="270510"/>
                    </a:cubicBezTo>
                    <a:cubicBezTo>
                      <a:pt x="224790" y="331470"/>
                      <a:pt x="224790" y="389572"/>
                      <a:pt x="224790" y="449580"/>
                    </a:cubicBezTo>
                    <a:cubicBezTo>
                      <a:pt x="269557" y="449580"/>
                      <a:pt x="311468" y="449580"/>
                      <a:pt x="359093" y="449580"/>
                    </a:cubicBezTo>
                    <a:close/>
                    <a:moveTo>
                      <a:pt x="225743" y="882015"/>
                    </a:moveTo>
                    <a:cubicBezTo>
                      <a:pt x="225743" y="943928"/>
                      <a:pt x="225743" y="1002982"/>
                      <a:pt x="225743" y="1062038"/>
                    </a:cubicBezTo>
                    <a:cubicBezTo>
                      <a:pt x="272415" y="1062038"/>
                      <a:pt x="314325" y="1062038"/>
                      <a:pt x="359093" y="1062038"/>
                    </a:cubicBezTo>
                    <a:cubicBezTo>
                      <a:pt x="359093" y="1001078"/>
                      <a:pt x="359093" y="942022"/>
                      <a:pt x="359093" y="882015"/>
                    </a:cubicBezTo>
                    <a:cubicBezTo>
                      <a:pt x="314325" y="882015"/>
                      <a:pt x="271463" y="882015"/>
                      <a:pt x="225743" y="882015"/>
                    </a:cubicBezTo>
                    <a:close/>
                    <a:moveTo>
                      <a:pt x="224790" y="856297"/>
                    </a:moveTo>
                    <a:cubicBezTo>
                      <a:pt x="271463" y="856297"/>
                      <a:pt x="315277" y="856297"/>
                      <a:pt x="360045" y="856297"/>
                    </a:cubicBezTo>
                    <a:cubicBezTo>
                      <a:pt x="360045" y="795338"/>
                      <a:pt x="360045" y="738188"/>
                      <a:pt x="360045" y="678180"/>
                    </a:cubicBezTo>
                    <a:cubicBezTo>
                      <a:pt x="314325" y="678180"/>
                      <a:pt x="271463" y="678180"/>
                      <a:pt x="224790" y="678180"/>
                    </a:cubicBezTo>
                    <a:cubicBezTo>
                      <a:pt x="224790" y="738188"/>
                      <a:pt x="224790" y="795338"/>
                      <a:pt x="224790" y="856297"/>
                    </a:cubicBezTo>
                    <a:close/>
                    <a:moveTo>
                      <a:pt x="224790" y="1085850"/>
                    </a:moveTo>
                    <a:cubicBezTo>
                      <a:pt x="224790" y="1147763"/>
                      <a:pt x="224790" y="1204913"/>
                      <a:pt x="224790" y="1262063"/>
                    </a:cubicBezTo>
                    <a:cubicBezTo>
                      <a:pt x="271463" y="1262063"/>
                      <a:pt x="315277" y="1262063"/>
                      <a:pt x="358140" y="1262063"/>
                    </a:cubicBezTo>
                    <a:cubicBezTo>
                      <a:pt x="358140" y="1202055"/>
                      <a:pt x="358140" y="1143953"/>
                      <a:pt x="358140" y="1085850"/>
                    </a:cubicBezTo>
                    <a:cubicBezTo>
                      <a:pt x="312420" y="1085850"/>
                      <a:pt x="270510" y="1085850"/>
                      <a:pt x="224790" y="1085850"/>
                    </a:cubicBezTo>
                    <a:close/>
                    <a:moveTo>
                      <a:pt x="223838" y="1669732"/>
                    </a:moveTo>
                    <a:cubicBezTo>
                      <a:pt x="269557" y="1669732"/>
                      <a:pt x="314325" y="1669732"/>
                      <a:pt x="359093" y="1669732"/>
                    </a:cubicBezTo>
                    <a:cubicBezTo>
                      <a:pt x="359093" y="1609725"/>
                      <a:pt x="359093" y="1551623"/>
                      <a:pt x="359093" y="1494473"/>
                    </a:cubicBezTo>
                    <a:cubicBezTo>
                      <a:pt x="312420" y="1494473"/>
                      <a:pt x="268605" y="1494473"/>
                      <a:pt x="223838" y="1494473"/>
                    </a:cubicBezTo>
                    <a:cubicBezTo>
                      <a:pt x="223838" y="1554480"/>
                      <a:pt x="223838" y="1610678"/>
                      <a:pt x="223838" y="1669732"/>
                    </a:cubicBezTo>
                    <a:close/>
                    <a:moveTo>
                      <a:pt x="223838" y="651510"/>
                    </a:moveTo>
                    <a:cubicBezTo>
                      <a:pt x="271463" y="651510"/>
                      <a:pt x="315277" y="651510"/>
                      <a:pt x="359093" y="651510"/>
                    </a:cubicBezTo>
                    <a:cubicBezTo>
                      <a:pt x="359093" y="591503"/>
                      <a:pt x="359093" y="534353"/>
                      <a:pt x="359093" y="475297"/>
                    </a:cubicBezTo>
                    <a:cubicBezTo>
                      <a:pt x="312420" y="475297"/>
                      <a:pt x="268605" y="475297"/>
                      <a:pt x="223838" y="475297"/>
                    </a:cubicBezTo>
                    <a:cubicBezTo>
                      <a:pt x="223838" y="535305"/>
                      <a:pt x="223838" y="591503"/>
                      <a:pt x="223838" y="651510"/>
                    </a:cubicBezTo>
                    <a:close/>
                    <a:moveTo>
                      <a:pt x="223838" y="243840"/>
                    </a:moveTo>
                    <a:cubicBezTo>
                      <a:pt x="271463" y="243840"/>
                      <a:pt x="314325" y="243840"/>
                      <a:pt x="358140" y="243840"/>
                    </a:cubicBezTo>
                    <a:cubicBezTo>
                      <a:pt x="358140" y="183833"/>
                      <a:pt x="358140" y="126683"/>
                      <a:pt x="358140" y="68580"/>
                    </a:cubicBezTo>
                    <a:cubicBezTo>
                      <a:pt x="311468" y="68580"/>
                      <a:pt x="267652" y="68580"/>
                      <a:pt x="223838" y="68580"/>
                    </a:cubicBezTo>
                    <a:cubicBezTo>
                      <a:pt x="223838" y="128588"/>
                      <a:pt x="223838" y="185738"/>
                      <a:pt x="223838" y="243840"/>
                    </a:cubicBezTo>
                    <a:close/>
                  </a:path>
                </a:pathLst>
              </a:custGeom>
              <a:grpFill/>
              <a:ln w="9525" cap="flat">
                <a:noFill/>
                <a:prstDash val="solid"/>
                <a:miter/>
              </a:ln>
            </p:spPr>
            <p:txBody>
              <a:bodyPr rtlCol="0" anchor="ctr"/>
              <a:lstStyle/>
              <a:p>
                <a:endParaRPr lang="en-US" sz="1463"/>
              </a:p>
            </p:txBody>
          </p:sp>
          <p:sp>
            <p:nvSpPr>
              <p:cNvPr id="142" name="Freeform: Shape 141">
                <a:extLst>
                  <a:ext uri="{FF2B5EF4-FFF2-40B4-BE49-F238E27FC236}">
                    <a16:creationId xmlns:a16="http://schemas.microsoft.com/office/drawing/2014/main" id="{C7515664-104D-4A01-BC4F-5FBEFA63E4DC}"/>
                  </a:ext>
                </a:extLst>
              </p:cNvPr>
              <p:cNvSpPr/>
              <p:nvPr/>
            </p:nvSpPr>
            <p:spPr>
              <a:xfrm>
                <a:off x="8182689" y="2589848"/>
                <a:ext cx="771525" cy="495300"/>
              </a:xfrm>
              <a:custGeom>
                <a:avLst/>
                <a:gdLst>
                  <a:gd name="connsiteX0" fmla="*/ 238 w 771525"/>
                  <a:gd name="connsiteY0" fmla="*/ 496253 h 495300"/>
                  <a:gd name="connsiteX1" fmla="*/ 1191 w 771525"/>
                  <a:gd name="connsiteY1" fmla="*/ 94298 h 495300"/>
                  <a:gd name="connsiteX2" fmla="*/ 28813 w 771525"/>
                  <a:gd name="connsiteY2" fmla="*/ 60007 h 495300"/>
                  <a:gd name="connsiteX3" fmla="*/ 741283 w 771525"/>
                  <a:gd name="connsiteY3" fmla="*/ 60007 h 495300"/>
                  <a:gd name="connsiteX4" fmla="*/ 770811 w 771525"/>
                  <a:gd name="connsiteY4" fmla="*/ 97155 h 495300"/>
                  <a:gd name="connsiteX5" fmla="*/ 771763 w 771525"/>
                  <a:gd name="connsiteY5" fmla="*/ 495300 h 495300"/>
                  <a:gd name="connsiteX6" fmla="*/ 238 w 771525"/>
                  <a:gd name="connsiteY6" fmla="*/ 496253 h 495300"/>
                  <a:gd name="connsiteX7" fmla="*/ 231696 w 771525"/>
                  <a:gd name="connsiteY7" fmla="*/ 481965 h 495300"/>
                  <a:gd name="connsiteX8" fmla="*/ 538401 w 771525"/>
                  <a:gd name="connsiteY8" fmla="*/ 481965 h 495300"/>
                  <a:gd name="connsiteX9" fmla="*/ 538401 w 771525"/>
                  <a:gd name="connsiteY9" fmla="*/ 214312 h 495300"/>
                  <a:gd name="connsiteX10" fmla="*/ 231696 w 771525"/>
                  <a:gd name="connsiteY10" fmla="*/ 214312 h 495300"/>
                  <a:gd name="connsiteX11" fmla="*/ 231696 w 771525"/>
                  <a:gd name="connsiteY11" fmla="*/ 481965 h 495300"/>
                  <a:gd name="connsiteX12" fmla="*/ 740331 w 771525"/>
                  <a:gd name="connsiteY12" fmla="*/ 481965 h 495300"/>
                  <a:gd name="connsiteX13" fmla="*/ 740331 w 771525"/>
                  <a:gd name="connsiteY13" fmla="*/ 257175 h 495300"/>
                  <a:gd name="connsiteX14" fmla="*/ 566976 w 771525"/>
                  <a:gd name="connsiteY14" fmla="*/ 218123 h 495300"/>
                  <a:gd name="connsiteX15" fmla="*/ 566976 w 771525"/>
                  <a:gd name="connsiteY15" fmla="*/ 481965 h 495300"/>
                  <a:gd name="connsiteX16" fmla="*/ 740331 w 771525"/>
                  <a:gd name="connsiteY16" fmla="*/ 481965 h 495300"/>
                  <a:gd name="connsiteX17" fmla="*/ 203121 w 771525"/>
                  <a:gd name="connsiteY17" fmla="*/ 218123 h 495300"/>
                  <a:gd name="connsiteX18" fmla="*/ 45006 w 771525"/>
                  <a:gd name="connsiteY18" fmla="*/ 255270 h 495300"/>
                  <a:gd name="connsiteX19" fmla="*/ 29766 w 771525"/>
                  <a:gd name="connsiteY19" fmla="*/ 283845 h 495300"/>
                  <a:gd name="connsiteX20" fmla="*/ 28813 w 771525"/>
                  <a:gd name="connsiteY20" fmla="*/ 481012 h 495300"/>
                  <a:gd name="connsiteX21" fmla="*/ 203121 w 771525"/>
                  <a:gd name="connsiteY21" fmla="*/ 481012 h 495300"/>
                  <a:gd name="connsiteX22" fmla="*/ 203121 w 771525"/>
                  <a:gd name="connsiteY22" fmla="*/ 218123 h 495300"/>
                  <a:gd name="connsiteX23" fmla="*/ 231696 w 771525"/>
                  <a:gd name="connsiteY23" fmla="*/ 190500 h 495300"/>
                  <a:gd name="connsiteX24" fmla="*/ 538401 w 771525"/>
                  <a:gd name="connsiteY24" fmla="*/ 190500 h 495300"/>
                  <a:gd name="connsiteX25" fmla="*/ 538401 w 771525"/>
                  <a:gd name="connsiteY25" fmla="*/ 101917 h 495300"/>
                  <a:gd name="connsiteX26" fmla="*/ 231696 w 771525"/>
                  <a:gd name="connsiteY26" fmla="*/ 101917 h 495300"/>
                  <a:gd name="connsiteX27" fmla="*/ 231696 w 771525"/>
                  <a:gd name="connsiteY27" fmla="*/ 190500 h 495300"/>
                  <a:gd name="connsiteX28" fmla="*/ 751761 w 771525"/>
                  <a:gd name="connsiteY28" fmla="*/ 240030 h 495300"/>
                  <a:gd name="connsiteX29" fmla="*/ 724138 w 771525"/>
                  <a:gd name="connsiteY29" fmla="*/ 153352 h 495300"/>
                  <a:gd name="connsiteX30" fmla="*/ 566976 w 771525"/>
                  <a:gd name="connsiteY30" fmla="*/ 108585 h 495300"/>
                  <a:gd name="connsiteX31" fmla="*/ 566976 w 771525"/>
                  <a:gd name="connsiteY31" fmla="*/ 199073 h 495300"/>
                  <a:gd name="connsiteX32" fmla="*/ 751761 w 771525"/>
                  <a:gd name="connsiteY32" fmla="*/ 240030 h 495300"/>
                  <a:gd name="connsiteX33" fmla="*/ 202168 w 771525"/>
                  <a:gd name="connsiteY33" fmla="*/ 110490 h 495300"/>
                  <a:gd name="connsiteX34" fmla="*/ 98346 w 771525"/>
                  <a:gd name="connsiteY34" fmla="*/ 133350 h 495300"/>
                  <a:gd name="connsiteX35" fmla="*/ 33575 w 771525"/>
                  <a:gd name="connsiteY35" fmla="*/ 237173 h 495300"/>
                  <a:gd name="connsiteX36" fmla="*/ 202168 w 771525"/>
                  <a:gd name="connsiteY36" fmla="*/ 200025 h 495300"/>
                  <a:gd name="connsiteX37" fmla="*/ 202168 w 771525"/>
                  <a:gd name="connsiteY37" fmla="*/ 11049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1525" h="495300">
                    <a:moveTo>
                      <a:pt x="238" y="496253"/>
                    </a:moveTo>
                    <a:cubicBezTo>
                      <a:pt x="238" y="360045"/>
                      <a:pt x="-714" y="227648"/>
                      <a:pt x="1191" y="94298"/>
                    </a:cubicBezTo>
                    <a:cubicBezTo>
                      <a:pt x="1191" y="82867"/>
                      <a:pt x="16431" y="64770"/>
                      <a:pt x="28813" y="60007"/>
                    </a:cubicBezTo>
                    <a:cubicBezTo>
                      <a:pt x="265986" y="-20002"/>
                      <a:pt x="504111" y="-20002"/>
                      <a:pt x="741283" y="60007"/>
                    </a:cubicBezTo>
                    <a:cubicBezTo>
                      <a:pt x="754618" y="64770"/>
                      <a:pt x="769858" y="84773"/>
                      <a:pt x="770811" y="97155"/>
                    </a:cubicBezTo>
                    <a:cubicBezTo>
                      <a:pt x="772716" y="228600"/>
                      <a:pt x="771763" y="360045"/>
                      <a:pt x="771763" y="495300"/>
                    </a:cubicBezTo>
                    <a:cubicBezTo>
                      <a:pt x="515541" y="496253"/>
                      <a:pt x="261223" y="496253"/>
                      <a:pt x="238" y="496253"/>
                    </a:cubicBezTo>
                    <a:close/>
                    <a:moveTo>
                      <a:pt x="231696" y="481965"/>
                    </a:moveTo>
                    <a:cubicBezTo>
                      <a:pt x="336471" y="481965"/>
                      <a:pt x="437436" y="481965"/>
                      <a:pt x="538401" y="481965"/>
                    </a:cubicBezTo>
                    <a:cubicBezTo>
                      <a:pt x="538401" y="392430"/>
                      <a:pt x="538401" y="305753"/>
                      <a:pt x="538401" y="214312"/>
                    </a:cubicBezTo>
                    <a:cubicBezTo>
                      <a:pt x="434578" y="214312"/>
                      <a:pt x="333613" y="214312"/>
                      <a:pt x="231696" y="214312"/>
                    </a:cubicBezTo>
                    <a:cubicBezTo>
                      <a:pt x="231696" y="307657"/>
                      <a:pt x="231696" y="392430"/>
                      <a:pt x="231696" y="481965"/>
                    </a:cubicBezTo>
                    <a:close/>
                    <a:moveTo>
                      <a:pt x="740331" y="481965"/>
                    </a:moveTo>
                    <a:cubicBezTo>
                      <a:pt x="740331" y="404812"/>
                      <a:pt x="740331" y="332423"/>
                      <a:pt x="740331" y="257175"/>
                    </a:cubicBezTo>
                    <a:cubicBezTo>
                      <a:pt x="682228" y="243840"/>
                      <a:pt x="626031" y="231457"/>
                      <a:pt x="566976" y="218123"/>
                    </a:cubicBezTo>
                    <a:cubicBezTo>
                      <a:pt x="566976" y="309562"/>
                      <a:pt x="566976" y="394335"/>
                      <a:pt x="566976" y="481965"/>
                    </a:cubicBezTo>
                    <a:cubicBezTo>
                      <a:pt x="625078" y="481965"/>
                      <a:pt x="681276" y="481965"/>
                      <a:pt x="740331" y="481965"/>
                    </a:cubicBezTo>
                    <a:close/>
                    <a:moveTo>
                      <a:pt x="203121" y="218123"/>
                    </a:moveTo>
                    <a:cubicBezTo>
                      <a:pt x="147876" y="230505"/>
                      <a:pt x="96441" y="240982"/>
                      <a:pt x="45006" y="255270"/>
                    </a:cubicBezTo>
                    <a:cubicBezTo>
                      <a:pt x="37386" y="257175"/>
                      <a:pt x="29766" y="274320"/>
                      <a:pt x="29766" y="283845"/>
                    </a:cubicBezTo>
                    <a:cubicBezTo>
                      <a:pt x="28813" y="348615"/>
                      <a:pt x="28813" y="413385"/>
                      <a:pt x="28813" y="481012"/>
                    </a:cubicBezTo>
                    <a:cubicBezTo>
                      <a:pt x="88821" y="481012"/>
                      <a:pt x="145018" y="481012"/>
                      <a:pt x="203121" y="481012"/>
                    </a:cubicBezTo>
                    <a:cubicBezTo>
                      <a:pt x="203121" y="395287"/>
                      <a:pt x="203121" y="310515"/>
                      <a:pt x="203121" y="218123"/>
                    </a:cubicBezTo>
                    <a:close/>
                    <a:moveTo>
                      <a:pt x="231696" y="190500"/>
                    </a:moveTo>
                    <a:cubicBezTo>
                      <a:pt x="336471" y="190500"/>
                      <a:pt x="436483" y="190500"/>
                      <a:pt x="538401" y="190500"/>
                    </a:cubicBezTo>
                    <a:cubicBezTo>
                      <a:pt x="538401" y="162877"/>
                      <a:pt x="538401" y="136207"/>
                      <a:pt x="538401" y="101917"/>
                    </a:cubicBezTo>
                    <a:cubicBezTo>
                      <a:pt x="435531" y="101917"/>
                      <a:pt x="333613" y="101917"/>
                      <a:pt x="231696" y="101917"/>
                    </a:cubicBezTo>
                    <a:cubicBezTo>
                      <a:pt x="231696" y="136207"/>
                      <a:pt x="231696" y="162877"/>
                      <a:pt x="231696" y="190500"/>
                    </a:cubicBezTo>
                    <a:close/>
                    <a:moveTo>
                      <a:pt x="751761" y="240030"/>
                    </a:moveTo>
                    <a:cubicBezTo>
                      <a:pt x="741283" y="205740"/>
                      <a:pt x="741283" y="160973"/>
                      <a:pt x="724138" y="153352"/>
                    </a:cubicBezTo>
                    <a:cubicBezTo>
                      <a:pt x="676513" y="130492"/>
                      <a:pt x="621268" y="122873"/>
                      <a:pt x="566976" y="108585"/>
                    </a:cubicBezTo>
                    <a:cubicBezTo>
                      <a:pt x="566976" y="144780"/>
                      <a:pt x="566976" y="172402"/>
                      <a:pt x="566976" y="199073"/>
                    </a:cubicBezTo>
                    <a:cubicBezTo>
                      <a:pt x="626031" y="211455"/>
                      <a:pt x="681276" y="223837"/>
                      <a:pt x="751761" y="240030"/>
                    </a:cubicBezTo>
                    <a:close/>
                    <a:moveTo>
                      <a:pt x="202168" y="110490"/>
                    </a:moveTo>
                    <a:cubicBezTo>
                      <a:pt x="165021" y="118110"/>
                      <a:pt x="130731" y="124777"/>
                      <a:pt x="98346" y="133350"/>
                    </a:cubicBezTo>
                    <a:cubicBezTo>
                      <a:pt x="22146" y="153352"/>
                      <a:pt x="21193" y="157163"/>
                      <a:pt x="33575" y="237173"/>
                    </a:cubicBezTo>
                    <a:cubicBezTo>
                      <a:pt x="89773" y="224790"/>
                      <a:pt x="145971" y="212407"/>
                      <a:pt x="202168" y="200025"/>
                    </a:cubicBezTo>
                    <a:cubicBezTo>
                      <a:pt x="202168" y="168592"/>
                      <a:pt x="202168" y="140970"/>
                      <a:pt x="202168" y="110490"/>
                    </a:cubicBezTo>
                    <a:close/>
                  </a:path>
                </a:pathLst>
              </a:custGeom>
              <a:grpFill/>
              <a:ln w="9525" cap="flat">
                <a:noFill/>
                <a:prstDash val="solid"/>
                <a:miter/>
              </a:ln>
            </p:spPr>
            <p:txBody>
              <a:bodyPr rtlCol="0" anchor="ctr"/>
              <a:lstStyle/>
              <a:p>
                <a:endParaRPr lang="en-US" sz="1463"/>
              </a:p>
            </p:txBody>
          </p:sp>
        </p:grpSp>
        <p:grpSp>
          <p:nvGrpSpPr>
            <p:cNvPr id="143" name="Group 142">
              <a:extLst>
                <a:ext uri="{FF2B5EF4-FFF2-40B4-BE49-F238E27FC236}">
                  <a16:creationId xmlns:a16="http://schemas.microsoft.com/office/drawing/2014/main" id="{83B03AB0-13EC-4A96-9BAF-B65BA53AB815}"/>
                </a:ext>
              </a:extLst>
            </p:cNvPr>
            <p:cNvGrpSpPr/>
            <p:nvPr/>
          </p:nvGrpSpPr>
          <p:grpSpPr>
            <a:xfrm>
              <a:off x="2154382" y="5398681"/>
              <a:ext cx="173438" cy="1076014"/>
              <a:chOff x="6536055" y="2275523"/>
              <a:chExt cx="476250" cy="2954655"/>
            </a:xfrm>
            <a:solidFill>
              <a:schemeClr val="accent4"/>
            </a:solidFill>
          </p:grpSpPr>
          <p:sp>
            <p:nvSpPr>
              <p:cNvPr id="144" name="Freeform: Shape 143">
                <a:extLst>
                  <a:ext uri="{FF2B5EF4-FFF2-40B4-BE49-F238E27FC236}">
                    <a16:creationId xmlns:a16="http://schemas.microsoft.com/office/drawing/2014/main" id="{9D1F0AAE-0D9C-49B2-A4ED-BB467E7033A2}"/>
                  </a:ext>
                </a:extLst>
              </p:cNvPr>
              <p:cNvSpPr/>
              <p:nvPr/>
            </p:nvSpPr>
            <p:spPr>
              <a:xfrm>
                <a:off x="6536055" y="2925128"/>
                <a:ext cx="476250" cy="230505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grpFill/>
              <a:ln w="9525" cap="flat">
                <a:noFill/>
                <a:prstDash val="solid"/>
                <a:miter/>
              </a:ln>
            </p:spPr>
            <p:txBody>
              <a:bodyPr rtlCol="0" anchor="ctr"/>
              <a:lstStyle/>
              <a:p>
                <a:endParaRPr lang="en-US" sz="1463"/>
              </a:p>
            </p:txBody>
          </p:sp>
          <p:sp>
            <p:nvSpPr>
              <p:cNvPr id="145" name="Freeform: Shape 144">
                <a:extLst>
                  <a:ext uri="{FF2B5EF4-FFF2-40B4-BE49-F238E27FC236}">
                    <a16:creationId xmlns:a16="http://schemas.microsoft.com/office/drawing/2014/main" id="{0DD9361F-AEFE-4848-8330-D8B7CCFAF2CB}"/>
                  </a:ext>
                </a:extLst>
              </p:cNvPr>
              <p:cNvSpPr/>
              <p:nvPr/>
            </p:nvSpPr>
            <p:spPr>
              <a:xfrm>
                <a:off x="6536055" y="2628900"/>
                <a:ext cx="476250" cy="276225"/>
              </a:xfrm>
              <a:custGeom>
                <a:avLst/>
                <a:gdLst>
                  <a:gd name="connsiteX0" fmla="*/ 0 w 476250"/>
                  <a:gd name="connsiteY0" fmla="*/ 277178 h 276225"/>
                  <a:gd name="connsiteX1" fmla="*/ 0 w 476250"/>
                  <a:gd name="connsiteY1" fmla="*/ 0 h 276225"/>
                  <a:gd name="connsiteX2" fmla="*/ 478155 w 476250"/>
                  <a:gd name="connsiteY2" fmla="*/ 0 h 276225"/>
                  <a:gd name="connsiteX3" fmla="*/ 478155 w 476250"/>
                  <a:gd name="connsiteY3" fmla="*/ 277178 h 276225"/>
                  <a:gd name="connsiteX4" fmla="*/ 0 w 476250"/>
                  <a:gd name="connsiteY4" fmla="*/ 277178 h 276225"/>
                  <a:gd name="connsiteX5" fmla="*/ 448627 w 476250"/>
                  <a:gd name="connsiteY5" fmla="*/ 119063 h 276225"/>
                  <a:gd name="connsiteX6" fmla="*/ 383857 w 476250"/>
                  <a:gd name="connsiteY6" fmla="*/ 34290 h 276225"/>
                  <a:gd name="connsiteX7" fmla="*/ 93345 w 476250"/>
                  <a:gd name="connsiteY7" fmla="*/ 34290 h 276225"/>
                  <a:gd name="connsiteX8" fmla="*/ 32385 w 476250"/>
                  <a:gd name="connsiteY8" fmla="*/ 119063 h 276225"/>
                  <a:gd name="connsiteX9" fmla="*/ 448627 w 476250"/>
                  <a:gd name="connsiteY9" fmla="*/ 119063 h 276225"/>
                  <a:gd name="connsiteX10" fmla="*/ 451485 w 476250"/>
                  <a:gd name="connsiteY10" fmla="*/ 152400 h 276225"/>
                  <a:gd name="connsiteX11" fmla="*/ 255270 w 476250"/>
                  <a:gd name="connsiteY11" fmla="*/ 152400 h 276225"/>
                  <a:gd name="connsiteX12" fmla="*/ 255270 w 476250"/>
                  <a:gd name="connsiteY12" fmla="*/ 242888 h 276225"/>
                  <a:gd name="connsiteX13" fmla="*/ 451485 w 476250"/>
                  <a:gd name="connsiteY13" fmla="*/ 242888 h 276225"/>
                  <a:gd name="connsiteX14" fmla="*/ 451485 w 476250"/>
                  <a:gd name="connsiteY14" fmla="*/ 152400 h 276225"/>
                  <a:gd name="connsiteX15" fmla="*/ 26670 w 476250"/>
                  <a:gd name="connsiteY15" fmla="*/ 242888 h 276225"/>
                  <a:gd name="connsiteX16" fmla="*/ 222885 w 476250"/>
                  <a:gd name="connsiteY16" fmla="*/ 242888 h 276225"/>
                  <a:gd name="connsiteX17" fmla="*/ 222885 w 476250"/>
                  <a:gd name="connsiteY17" fmla="*/ 149542 h 276225"/>
                  <a:gd name="connsiteX18" fmla="*/ 125730 w 476250"/>
                  <a:gd name="connsiteY18" fmla="*/ 149542 h 276225"/>
                  <a:gd name="connsiteX19" fmla="*/ 26670 w 476250"/>
                  <a:gd name="connsiteY19" fmla="*/ 149542 h 276225"/>
                  <a:gd name="connsiteX20" fmla="*/ 26670 w 476250"/>
                  <a:gd name="connsiteY20" fmla="*/ 2428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276225">
                    <a:moveTo>
                      <a:pt x="0" y="277178"/>
                    </a:moveTo>
                    <a:cubicBezTo>
                      <a:pt x="0" y="184785"/>
                      <a:pt x="0" y="93345"/>
                      <a:pt x="0" y="0"/>
                    </a:cubicBezTo>
                    <a:cubicBezTo>
                      <a:pt x="160020" y="0"/>
                      <a:pt x="317182" y="0"/>
                      <a:pt x="478155" y="0"/>
                    </a:cubicBezTo>
                    <a:cubicBezTo>
                      <a:pt x="478155" y="92392"/>
                      <a:pt x="478155" y="183833"/>
                      <a:pt x="478155" y="277178"/>
                    </a:cubicBezTo>
                    <a:cubicBezTo>
                      <a:pt x="318135" y="277178"/>
                      <a:pt x="160020" y="277178"/>
                      <a:pt x="0" y="277178"/>
                    </a:cubicBezTo>
                    <a:close/>
                    <a:moveTo>
                      <a:pt x="448627" y="119063"/>
                    </a:moveTo>
                    <a:cubicBezTo>
                      <a:pt x="461010" y="40005"/>
                      <a:pt x="456247" y="34290"/>
                      <a:pt x="383857" y="34290"/>
                    </a:cubicBezTo>
                    <a:cubicBezTo>
                      <a:pt x="286702" y="34290"/>
                      <a:pt x="190500" y="34290"/>
                      <a:pt x="93345" y="34290"/>
                    </a:cubicBezTo>
                    <a:cubicBezTo>
                      <a:pt x="21907" y="34290"/>
                      <a:pt x="11430" y="48577"/>
                      <a:pt x="32385" y="119063"/>
                    </a:cubicBezTo>
                    <a:cubicBezTo>
                      <a:pt x="170497" y="119063"/>
                      <a:pt x="308610" y="119063"/>
                      <a:pt x="448627" y="119063"/>
                    </a:cubicBezTo>
                    <a:close/>
                    <a:moveTo>
                      <a:pt x="451485" y="152400"/>
                    </a:moveTo>
                    <a:cubicBezTo>
                      <a:pt x="382905" y="152400"/>
                      <a:pt x="320993" y="152400"/>
                      <a:pt x="255270" y="152400"/>
                    </a:cubicBezTo>
                    <a:cubicBezTo>
                      <a:pt x="255270" y="183833"/>
                      <a:pt x="255270" y="213360"/>
                      <a:pt x="255270" y="242888"/>
                    </a:cubicBezTo>
                    <a:cubicBezTo>
                      <a:pt x="321945" y="242888"/>
                      <a:pt x="385763" y="242888"/>
                      <a:pt x="451485" y="242888"/>
                    </a:cubicBezTo>
                    <a:cubicBezTo>
                      <a:pt x="451485" y="210503"/>
                      <a:pt x="451485" y="182880"/>
                      <a:pt x="451485" y="152400"/>
                    </a:cubicBezTo>
                    <a:close/>
                    <a:moveTo>
                      <a:pt x="26670" y="242888"/>
                    </a:moveTo>
                    <a:cubicBezTo>
                      <a:pt x="95250" y="242888"/>
                      <a:pt x="158115" y="242888"/>
                      <a:pt x="222885" y="242888"/>
                    </a:cubicBezTo>
                    <a:cubicBezTo>
                      <a:pt x="222885" y="211455"/>
                      <a:pt x="222885" y="181928"/>
                      <a:pt x="222885" y="149542"/>
                    </a:cubicBezTo>
                    <a:cubicBezTo>
                      <a:pt x="188595" y="149542"/>
                      <a:pt x="157163" y="149542"/>
                      <a:pt x="125730" y="149542"/>
                    </a:cubicBezTo>
                    <a:cubicBezTo>
                      <a:pt x="93345" y="149542"/>
                      <a:pt x="60960" y="149542"/>
                      <a:pt x="26670" y="149542"/>
                    </a:cubicBezTo>
                    <a:cubicBezTo>
                      <a:pt x="26670" y="183833"/>
                      <a:pt x="26670" y="211455"/>
                      <a:pt x="26670" y="242888"/>
                    </a:cubicBezTo>
                    <a:close/>
                  </a:path>
                </a:pathLst>
              </a:custGeom>
              <a:grpFill/>
              <a:ln w="9525" cap="flat">
                <a:noFill/>
                <a:prstDash val="solid"/>
                <a:miter/>
              </a:ln>
            </p:spPr>
            <p:txBody>
              <a:bodyPr rtlCol="0" anchor="ctr"/>
              <a:lstStyle/>
              <a:p>
                <a:endParaRPr lang="en-US" sz="1463"/>
              </a:p>
            </p:txBody>
          </p:sp>
          <p:sp>
            <p:nvSpPr>
              <p:cNvPr id="146" name="Freeform: Shape 145">
                <a:extLst>
                  <a:ext uri="{FF2B5EF4-FFF2-40B4-BE49-F238E27FC236}">
                    <a16:creationId xmlns:a16="http://schemas.microsoft.com/office/drawing/2014/main" id="{C80364B1-B7D8-403C-B5F0-5165D4AA5F13}"/>
                  </a:ext>
                </a:extLst>
              </p:cNvPr>
              <p:cNvSpPr/>
              <p:nvPr/>
            </p:nvSpPr>
            <p:spPr>
              <a:xfrm>
                <a:off x="6557010" y="2275523"/>
                <a:ext cx="152400" cy="333375"/>
              </a:xfrm>
              <a:custGeom>
                <a:avLst/>
                <a:gdLst>
                  <a:gd name="connsiteX0" fmla="*/ 159068 w 152400"/>
                  <a:gd name="connsiteY0" fmla="*/ 339090 h 333375"/>
                  <a:gd name="connsiteX1" fmla="*/ 0 w 152400"/>
                  <a:gd name="connsiteY1" fmla="*/ 339090 h 333375"/>
                  <a:gd name="connsiteX2" fmla="*/ 24765 w 152400"/>
                  <a:gd name="connsiteY2" fmla="*/ 952 h 333375"/>
                  <a:gd name="connsiteX3" fmla="*/ 39053 w 152400"/>
                  <a:gd name="connsiteY3" fmla="*/ 0 h 333375"/>
                  <a:gd name="connsiteX4" fmla="*/ 39053 w 152400"/>
                  <a:gd name="connsiteY4" fmla="*/ 223838 h 333375"/>
                  <a:gd name="connsiteX5" fmla="*/ 159068 w 152400"/>
                  <a:gd name="connsiteY5" fmla="*/ 223838 h 333375"/>
                  <a:gd name="connsiteX6" fmla="*/ 159068 w 152400"/>
                  <a:gd name="connsiteY6" fmla="*/ 33909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33375">
                    <a:moveTo>
                      <a:pt x="159068" y="339090"/>
                    </a:moveTo>
                    <a:cubicBezTo>
                      <a:pt x="104775" y="339090"/>
                      <a:pt x="56197" y="339090"/>
                      <a:pt x="0" y="339090"/>
                    </a:cubicBezTo>
                    <a:cubicBezTo>
                      <a:pt x="8572" y="224790"/>
                      <a:pt x="17145" y="113348"/>
                      <a:pt x="24765" y="952"/>
                    </a:cubicBezTo>
                    <a:cubicBezTo>
                      <a:pt x="29528" y="952"/>
                      <a:pt x="34290" y="952"/>
                      <a:pt x="39053" y="0"/>
                    </a:cubicBezTo>
                    <a:cubicBezTo>
                      <a:pt x="39053" y="73342"/>
                      <a:pt x="39053" y="145732"/>
                      <a:pt x="39053" y="223838"/>
                    </a:cubicBezTo>
                    <a:cubicBezTo>
                      <a:pt x="84772" y="223838"/>
                      <a:pt x="120015" y="223838"/>
                      <a:pt x="159068" y="223838"/>
                    </a:cubicBezTo>
                    <a:cubicBezTo>
                      <a:pt x="159068" y="263842"/>
                      <a:pt x="159068" y="300038"/>
                      <a:pt x="159068" y="339090"/>
                    </a:cubicBezTo>
                    <a:close/>
                  </a:path>
                </a:pathLst>
              </a:custGeom>
              <a:grpFill/>
              <a:ln w="9525" cap="flat">
                <a:noFill/>
                <a:prstDash val="solid"/>
                <a:miter/>
              </a:ln>
            </p:spPr>
            <p:txBody>
              <a:bodyPr rtlCol="0" anchor="ctr"/>
              <a:lstStyle/>
              <a:p>
                <a:endParaRPr lang="en-US" sz="1463"/>
              </a:p>
            </p:txBody>
          </p:sp>
        </p:grpSp>
        <p:grpSp>
          <p:nvGrpSpPr>
            <p:cNvPr id="147" name="Group 146">
              <a:extLst>
                <a:ext uri="{FF2B5EF4-FFF2-40B4-BE49-F238E27FC236}">
                  <a16:creationId xmlns:a16="http://schemas.microsoft.com/office/drawing/2014/main" id="{30D9355E-819F-432E-9BB2-72FD0FAF5873}"/>
                </a:ext>
              </a:extLst>
            </p:cNvPr>
            <p:cNvGrpSpPr/>
            <p:nvPr/>
          </p:nvGrpSpPr>
          <p:grpSpPr>
            <a:xfrm>
              <a:off x="2334883" y="5139563"/>
              <a:ext cx="256690" cy="1335132"/>
              <a:chOff x="7217093" y="1562100"/>
              <a:chExt cx="704850" cy="3666173"/>
            </a:xfrm>
            <a:solidFill>
              <a:schemeClr val="accent4"/>
            </a:solidFill>
          </p:grpSpPr>
          <p:sp>
            <p:nvSpPr>
              <p:cNvPr id="148" name="Freeform: Shape 147">
                <a:extLst>
                  <a:ext uri="{FF2B5EF4-FFF2-40B4-BE49-F238E27FC236}">
                    <a16:creationId xmlns:a16="http://schemas.microsoft.com/office/drawing/2014/main" id="{9BB3112F-EF66-4F93-9323-AFFA25BFCC92}"/>
                  </a:ext>
                </a:extLst>
              </p:cNvPr>
              <p:cNvSpPr/>
              <p:nvPr/>
            </p:nvSpPr>
            <p:spPr>
              <a:xfrm>
                <a:off x="7217093" y="2761298"/>
                <a:ext cx="704850" cy="2466975"/>
              </a:xfrm>
              <a:custGeom>
                <a:avLst/>
                <a:gdLst>
                  <a:gd name="connsiteX0" fmla="*/ 0 w 704850"/>
                  <a:gd name="connsiteY0" fmla="*/ 2471738 h 2466975"/>
                  <a:gd name="connsiteX1" fmla="*/ 0 w 704850"/>
                  <a:gd name="connsiteY1" fmla="*/ 0 h 2466975"/>
                  <a:gd name="connsiteX2" fmla="*/ 706755 w 704850"/>
                  <a:gd name="connsiteY2" fmla="*/ 0 h 2466975"/>
                  <a:gd name="connsiteX3" fmla="*/ 706755 w 704850"/>
                  <a:gd name="connsiteY3" fmla="*/ 2471738 h 2466975"/>
                  <a:gd name="connsiteX4" fmla="*/ 0 w 704850"/>
                  <a:gd name="connsiteY4" fmla="*/ 2471738 h 2466975"/>
                  <a:gd name="connsiteX5" fmla="*/ 466725 w 704850"/>
                  <a:gd name="connsiteY5" fmla="*/ 127635 h 2466975"/>
                  <a:gd name="connsiteX6" fmla="*/ 241935 w 704850"/>
                  <a:gd name="connsiteY6" fmla="*/ 127635 h 2466975"/>
                  <a:gd name="connsiteX7" fmla="*/ 241935 w 704850"/>
                  <a:gd name="connsiteY7" fmla="*/ 322898 h 2466975"/>
                  <a:gd name="connsiteX8" fmla="*/ 466725 w 704850"/>
                  <a:gd name="connsiteY8" fmla="*/ 322898 h 2466975"/>
                  <a:gd name="connsiteX9" fmla="*/ 466725 w 704850"/>
                  <a:gd name="connsiteY9" fmla="*/ 127635 h 2466975"/>
                  <a:gd name="connsiteX10" fmla="*/ 500063 w 704850"/>
                  <a:gd name="connsiteY10" fmla="*/ 323850 h 2466975"/>
                  <a:gd name="connsiteX11" fmla="*/ 664845 w 704850"/>
                  <a:gd name="connsiteY11" fmla="*/ 323850 h 2466975"/>
                  <a:gd name="connsiteX12" fmla="*/ 664845 w 704850"/>
                  <a:gd name="connsiteY12" fmla="*/ 128587 h 2466975"/>
                  <a:gd name="connsiteX13" fmla="*/ 500063 w 704850"/>
                  <a:gd name="connsiteY13" fmla="*/ 128587 h 2466975"/>
                  <a:gd name="connsiteX14" fmla="*/ 500063 w 704850"/>
                  <a:gd name="connsiteY14" fmla="*/ 323850 h 2466975"/>
                  <a:gd name="connsiteX15" fmla="*/ 42863 w 704850"/>
                  <a:gd name="connsiteY15" fmla="*/ 127635 h 2466975"/>
                  <a:gd name="connsiteX16" fmla="*/ 42863 w 704850"/>
                  <a:gd name="connsiteY16" fmla="*/ 321945 h 2466975"/>
                  <a:gd name="connsiteX17" fmla="*/ 205740 w 704850"/>
                  <a:gd name="connsiteY17" fmla="*/ 321945 h 2466975"/>
                  <a:gd name="connsiteX18" fmla="*/ 205740 w 704850"/>
                  <a:gd name="connsiteY18" fmla="*/ 127635 h 2466975"/>
                  <a:gd name="connsiteX19" fmla="*/ 42863 w 704850"/>
                  <a:gd name="connsiteY19" fmla="*/ 127635 h 2466975"/>
                  <a:gd name="connsiteX20" fmla="*/ 42863 w 704850"/>
                  <a:gd name="connsiteY20" fmla="*/ 1401128 h 2466975"/>
                  <a:gd name="connsiteX21" fmla="*/ 140970 w 704850"/>
                  <a:gd name="connsiteY21" fmla="*/ 1401128 h 2466975"/>
                  <a:gd name="connsiteX22" fmla="*/ 140970 w 704850"/>
                  <a:gd name="connsiteY22" fmla="*/ 1270635 h 2466975"/>
                  <a:gd name="connsiteX23" fmla="*/ 42863 w 704850"/>
                  <a:gd name="connsiteY23" fmla="*/ 1270635 h 2466975"/>
                  <a:gd name="connsiteX24" fmla="*/ 42863 w 704850"/>
                  <a:gd name="connsiteY24" fmla="*/ 1401128 h 2466975"/>
                  <a:gd name="connsiteX25" fmla="*/ 303847 w 704850"/>
                  <a:gd name="connsiteY25" fmla="*/ 1269683 h 2466975"/>
                  <a:gd name="connsiteX26" fmla="*/ 303847 w 704850"/>
                  <a:gd name="connsiteY26" fmla="*/ 1402080 h 2466975"/>
                  <a:gd name="connsiteX27" fmla="*/ 401002 w 704850"/>
                  <a:gd name="connsiteY27" fmla="*/ 1402080 h 2466975"/>
                  <a:gd name="connsiteX28" fmla="*/ 401002 w 704850"/>
                  <a:gd name="connsiteY28" fmla="*/ 1269683 h 2466975"/>
                  <a:gd name="connsiteX29" fmla="*/ 303847 w 704850"/>
                  <a:gd name="connsiteY29" fmla="*/ 1269683 h 2466975"/>
                  <a:gd name="connsiteX30" fmla="*/ 435293 w 704850"/>
                  <a:gd name="connsiteY30" fmla="*/ 1268730 h 2466975"/>
                  <a:gd name="connsiteX31" fmla="*/ 435293 w 704850"/>
                  <a:gd name="connsiteY31" fmla="*/ 1403033 h 2466975"/>
                  <a:gd name="connsiteX32" fmla="*/ 533400 w 704850"/>
                  <a:gd name="connsiteY32" fmla="*/ 1403033 h 2466975"/>
                  <a:gd name="connsiteX33" fmla="*/ 533400 w 704850"/>
                  <a:gd name="connsiteY33" fmla="*/ 1268730 h 2466975"/>
                  <a:gd name="connsiteX34" fmla="*/ 435293 w 704850"/>
                  <a:gd name="connsiteY34" fmla="*/ 1268730 h 2466975"/>
                  <a:gd name="connsiteX35" fmla="*/ 568643 w 704850"/>
                  <a:gd name="connsiteY35" fmla="*/ 1268730 h 2466975"/>
                  <a:gd name="connsiteX36" fmla="*/ 568643 w 704850"/>
                  <a:gd name="connsiteY36" fmla="*/ 1403033 h 2466975"/>
                  <a:gd name="connsiteX37" fmla="*/ 664845 w 704850"/>
                  <a:gd name="connsiteY37" fmla="*/ 1403033 h 2466975"/>
                  <a:gd name="connsiteX38" fmla="*/ 664845 w 704850"/>
                  <a:gd name="connsiteY38" fmla="*/ 1268730 h 2466975"/>
                  <a:gd name="connsiteX39" fmla="*/ 568643 w 704850"/>
                  <a:gd name="connsiteY39" fmla="*/ 1268730 h 2466975"/>
                  <a:gd name="connsiteX40" fmla="*/ 42863 w 704850"/>
                  <a:gd name="connsiteY40" fmla="*/ 558165 h 2466975"/>
                  <a:gd name="connsiteX41" fmla="*/ 42863 w 704850"/>
                  <a:gd name="connsiteY41" fmla="*/ 689610 h 2466975"/>
                  <a:gd name="connsiteX42" fmla="*/ 140018 w 704850"/>
                  <a:gd name="connsiteY42" fmla="*/ 689610 h 2466975"/>
                  <a:gd name="connsiteX43" fmla="*/ 140018 w 704850"/>
                  <a:gd name="connsiteY43" fmla="*/ 558165 h 2466975"/>
                  <a:gd name="connsiteX44" fmla="*/ 42863 w 704850"/>
                  <a:gd name="connsiteY44" fmla="*/ 558165 h 2466975"/>
                  <a:gd name="connsiteX45" fmla="*/ 665797 w 704850"/>
                  <a:gd name="connsiteY45" fmla="*/ 736282 h 2466975"/>
                  <a:gd name="connsiteX46" fmla="*/ 568643 w 704850"/>
                  <a:gd name="connsiteY46" fmla="*/ 736282 h 2466975"/>
                  <a:gd name="connsiteX47" fmla="*/ 568643 w 704850"/>
                  <a:gd name="connsiteY47" fmla="*/ 867728 h 2466975"/>
                  <a:gd name="connsiteX48" fmla="*/ 665797 w 704850"/>
                  <a:gd name="connsiteY48" fmla="*/ 867728 h 2466975"/>
                  <a:gd name="connsiteX49" fmla="*/ 665797 w 704850"/>
                  <a:gd name="connsiteY49" fmla="*/ 736282 h 2466975"/>
                  <a:gd name="connsiteX50" fmla="*/ 174307 w 704850"/>
                  <a:gd name="connsiteY50" fmla="*/ 735330 h 2466975"/>
                  <a:gd name="connsiteX51" fmla="*/ 174307 w 704850"/>
                  <a:gd name="connsiteY51" fmla="*/ 866775 h 2466975"/>
                  <a:gd name="connsiteX52" fmla="*/ 272415 w 704850"/>
                  <a:gd name="connsiteY52" fmla="*/ 866775 h 2466975"/>
                  <a:gd name="connsiteX53" fmla="*/ 272415 w 704850"/>
                  <a:gd name="connsiteY53" fmla="*/ 735330 h 2466975"/>
                  <a:gd name="connsiteX54" fmla="*/ 174307 w 704850"/>
                  <a:gd name="connsiteY54" fmla="*/ 735330 h 2466975"/>
                  <a:gd name="connsiteX55" fmla="*/ 141922 w 704850"/>
                  <a:gd name="connsiteY55" fmla="*/ 1091565 h 2466975"/>
                  <a:gd name="connsiteX56" fmla="*/ 43815 w 704850"/>
                  <a:gd name="connsiteY56" fmla="*/ 1091565 h 2466975"/>
                  <a:gd name="connsiteX57" fmla="*/ 43815 w 704850"/>
                  <a:gd name="connsiteY57" fmla="*/ 1223010 h 2466975"/>
                  <a:gd name="connsiteX58" fmla="*/ 141922 w 704850"/>
                  <a:gd name="connsiteY58" fmla="*/ 1223010 h 2466975"/>
                  <a:gd name="connsiteX59" fmla="*/ 141922 w 704850"/>
                  <a:gd name="connsiteY59" fmla="*/ 1091565 h 2466975"/>
                  <a:gd name="connsiteX60" fmla="*/ 304800 w 704850"/>
                  <a:gd name="connsiteY60" fmla="*/ 1092518 h 2466975"/>
                  <a:gd name="connsiteX61" fmla="*/ 304800 w 704850"/>
                  <a:gd name="connsiteY61" fmla="*/ 1223010 h 2466975"/>
                  <a:gd name="connsiteX62" fmla="*/ 403860 w 704850"/>
                  <a:gd name="connsiteY62" fmla="*/ 1223010 h 2466975"/>
                  <a:gd name="connsiteX63" fmla="*/ 403860 w 704850"/>
                  <a:gd name="connsiteY63" fmla="*/ 1092518 h 2466975"/>
                  <a:gd name="connsiteX64" fmla="*/ 304800 w 704850"/>
                  <a:gd name="connsiteY64" fmla="*/ 1092518 h 2466975"/>
                  <a:gd name="connsiteX65" fmla="*/ 140970 w 704850"/>
                  <a:gd name="connsiteY65" fmla="*/ 736282 h 2466975"/>
                  <a:gd name="connsiteX66" fmla="*/ 43815 w 704850"/>
                  <a:gd name="connsiteY66" fmla="*/ 736282 h 2466975"/>
                  <a:gd name="connsiteX67" fmla="*/ 43815 w 704850"/>
                  <a:gd name="connsiteY67" fmla="*/ 867728 h 2466975"/>
                  <a:gd name="connsiteX68" fmla="*/ 140970 w 704850"/>
                  <a:gd name="connsiteY68" fmla="*/ 867728 h 2466975"/>
                  <a:gd name="connsiteX69" fmla="*/ 140970 w 704850"/>
                  <a:gd name="connsiteY69" fmla="*/ 736282 h 2466975"/>
                  <a:gd name="connsiteX70" fmla="*/ 534352 w 704850"/>
                  <a:gd name="connsiteY70" fmla="*/ 558165 h 2466975"/>
                  <a:gd name="connsiteX71" fmla="*/ 435293 w 704850"/>
                  <a:gd name="connsiteY71" fmla="*/ 558165 h 2466975"/>
                  <a:gd name="connsiteX72" fmla="*/ 435293 w 704850"/>
                  <a:gd name="connsiteY72" fmla="*/ 687705 h 2466975"/>
                  <a:gd name="connsiteX73" fmla="*/ 534352 w 704850"/>
                  <a:gd name="connsiteY73" fmla="*/ 687705 h 2466975"/>
                  <a:gd name="connsiteX74" fmla="*/ 534352 w 704850"/>
                  <a:gd name="connsiteY74" fmla="*/ 558165 h 2466975"/>
                  <a:gd name="connsiteX75" fmla="*/ 568643 w 704850"/>
                  <a:gd name="connsiteY75" fmla="*/ 688657 h 2466975"/>
                  <a:gd name="connsiteX76" fmla="*/ 664845 w 704850"/>
                  <a:gd name="connsiteY76" fmla="*/ 688657 h 2466975"/>
                  <a:gd name="connsiteX77" fmla="*/ 664845 w 704850"/>
                  <a:gd name="connsiteY77" fmla="*/ 558165 h 2466975"/>
                  <a:gd name="connsiteX78" fmla="*/ 568643 w 704850"/>
                  <a:gd name="connsiteY78" fmla="*/ 558165 h 2466975"/>
                  <a:gd name="connsiteX79" fmla="*/ 568643 w 704850"/>
                  <a:gd name="connsiteY79" fmla="*/ 688657 h 2466975"/>
                  <a:gd name="connsiteX80" fmla="*/ 173355 w 704850"/>
                  <a:gd name="connsiteY80" fmla="*/ 1222058 h 2466975"/>
                  <a:gd name="connsiteX81" fmla="*/ 273368 w 704850"/>
                  <a:gd name="connsiteY81" fmla="*/ 1222058 h 2466975"/>
                  <a:gd name="connsiteX82" fmla="*/ 273368 w 704850"/>
                  <a:gd name="connsiteY82" fmla="*/ 1092518 h 2466975"/>
                  <a:gd name="connsiteX83" fmla="*/ 173355 w 704850"/>
                  <a:gd name="connsiteY83" fmla="*/ 1092518 h 2466975"/>
                  <a:gd name="connsiteX84" fmla="*/ 173355 w 704850"/>
                  <a:gd name="connsiteY84" fmla="*/ 1222058 h 2466975"/>
                  <a:gd name="connsiteX85" fmla="*/ 401002 w 704850"/>
                  <a:gd name="connsiteY85" fmla="*/ 559118 h 2466975"/>
                  <a:gd name="connsiteX86" fmla="*/ 302895 w 704850"/>
                  <a:gd name="connsiteY86" fmla="*/ 559118 h 2466975"/>
                  <a:gd name="connsiteX87" fmla="*/ 302895 w 704850"/>
                  <a:gd name="connsiteY87" fmla="*/ 689610 h 2466975"/>
                  <a:gd name="connsiteX88" fmla="*/ 401002 w 704850"/>
                  <a:gd name="connsiteY88" fmla="*/ 689610 h 2466975"/>
                  <a:gd name="connsiteX89" fmla="*/ 401002 w 704850"/>
                  <a:gd name="connsiteY89" fmla="*/ 559118 h 2466975"/>
                  <a:gd name="connsiteX90" fmla="*/ 666750 w 704850"/>
                  <a:gd name="connsiteY90" fmla="*/ 1092518 h 2466975"/>
                  <a:gd name="connsiteX91" fmla="*/ 568643 w 704850"/>
                  <a:gd name="connsiteY91" fmla="*/ 1092518 h 2466975"/>
                  <a:gd name="connsiteX92" fmla="*/ 568643 w 704850"/>
                  <a:gd name="connsiteY92" fmla="*/ 1223010 h 2466975"/>
                  <a:gd name="connsiteX93" fmla="*/ 666750 w 704850"/>
                  <a:gd name="connsiteY93" fmla="*/ 1223010 h 2466975"/>
                  <a:gd name="connsiteX94" fmla="*/ 666750 w 704850"/>
                  <a:gd name="connsiteY94" fmla="*/ 1092518 h 2466975"/>
                  <a:gd name="connsiteX95" fmla="*/ 400050 w 704850"/>
                  <a:gd name="connsiteY95" fmla="*/ 1627822 h 2466975"/>
                  <a:gd name="connsiteX96" fmla="*/ 304800 w 704850"/>
                  <a:gd name="connsiteY96" fmla="*/ 1627822 h 2466975"/>
                  <a:gd name="connsiteX97" fmla="*/ 304800 w 704850"/>
                  <a:gd name="connsiteY97" fmla="*/ 1755458 h 2466975"/>
                  <a:gd name="connsiteX98" fmla="*/ 400050 w 704850"/>
                  <a:gd name="connsiteY98" fmla="*/ 1755458 h 2466975"/>
                  <a:gd name="connsiteX99" fmla="*/ 400050 w 704850"/>
                  <a:gd name="connsiteY99" fmla="*/ 1627822 h 2466975"/>
                  <a:gd name="connsiteX100" fmla="*/ 302895 w 704850"/>
                  <a:gd name="connsiteY100" fmla="*/ 1042987 h 2466975"/>
                  <a:gd name="connsiteX101" fmla="*/ 401955 w 704850"/>
                  <a:gd name="connsiteY101" fmla="*/ 1042987 h 2466975"/>
                  <a:gd name="connsiteX102" fmla="*/ 401955 w 704850"/>
                  <a:gd name="connsiteY102" fmla="*/ 915353 h 2466975"/>
                  <a:gd name="connsiteX103" fmla="*/ 302895 w 704850"/>
                  <a:gd name="connsiteY103" fmla="*/ 915353 h 2466975"/>
                  <a:gd name="connsiteX104" fmla="*/ 302895 w 704850"/>
                  <a:gd name="connsiteY104" fmla="*/ 1042987 h 2466975"/>
                  <a:gd name="connsiteX105" fmla="*/ 272415 w 704850"/>
                  <a:gd name="connsiteY105" fmla="*/ 1755458 h 2466975"/>
                  <a:gd name="connsiteX106" fmla="*/ 272415 w 704850"/>
                  <a:gd name="connsiteY106" fmla="*/ 1628775 h 2466975"/>
                  <a:gd name="connsiteX107" fmla="*/ 175260 w 704850"/>
                  <a:gd name="connsiteY107" fmla="*/ 1628775 h 2466975"/>
                  <a:gd name="connsiteX108" fmla="*/ 175260 w 704850"/>
                  <a:gd name="connsiteY108" fmla="*/ 1755458 h 2466975"/>
                  <a:gd name="connsiteX109" fmla="*/ 272415 w 704850"/>
                  <a:gd name="connsiteY109" fmla="*/ 1755458 h 2466975"/>
                  <a:gd name="connsiteX110" fmla="*/ 437197 w 704850"/>
                  <a:gd name="connsiteY110" fmla="*/ 1625918 h 2466975"/>
                  <a:gd name="connsiteX111" fmla="*/ 437197 w 704850"/>
                  <a:gd name="connsiteY111" fmla="*/ 1754505 h 2466975"/>
                  <a:gd name="connsiteX112" fmla="*/ 532447 w 704850"/>
                  <a:gd name="connsiteY112" fmla="*/ 1754505 h 2466975"/>
                  <a:gd name="connsiteX113" fmla="*/ 532447 w 704850"/>
                  <a:gd name="connsiteY113" fmla="*/ 1625918 h 2466975"/>
                  <a:gd name="connsiteX114" fmla="*/ 437197 w 704850"/>
                  <a:gd name="connsiteY114" fmla="*/ 1625918 h 2466975"/>
                  <a:gd name="connsiteX115" fmla="*/ 569595 w 704850"/>
                  <a:gd name="connsiteY115" fmla="*/ 1756410 h 2466975"/>
                  <a:gd name="connsiteX116" fmla="*/ 665797 w 704850"/>
                  <a:gd name="connsiteY116" fmla="*/ 1756410 h 2466975"/>
                  <a:gd name="connsiteX117" fmla="*/ 665797 w 704850"/>
                  <a:gd name="connsiteY117" fmla="*/ 1627822 h 2466975"/>
                  <a:gd name="connsiteX118" fmla="*/ 569595 w 704850"/>
                  <a:gd name="connsiteY118" fmla="*/ 1627822 h 2466975"/>
                  <a:gd name="connsiteX119" fmla="*/ 569595 w 704850"/>
                  <a:gd name="connsiteY119" fmla="*/ 1756410 h 2466975"/>
                  <a:gd name="connsiteX120" fmla="*/ 302895 w 704850"/>
                  <a:gd name="connsiteY120" fmla="*/ 1575435 h 2466975"/>
                  <a:gd name="connsiteX121" fmla="*/ 401002 w 704850"/>
                  <a:gd name="connsiteY121" fmla="*/ 1575435 h 2466975"/>
                  <a:gd name="connsiteX122" fmla="*/ 401002 w 704850"/>
                  <a:gd name="connsiteY122" fmla="*/ 1448753 h 2466975"/>
                  <a:gd name="connsiteX123" fmla="*/ 302895 w 704850"/>
                  <a:gd name="connsiteY123" fmla="*/ 1448753 h 2466975"/>
                  <a:gd name="connsiteX124" fmla="*/ 302895 w 704850"/>
                  <a:gd name="connsiteY124" fmla="*/ 1575435 h 2466975"/>
                  <a:gd name="connsiteX125" fmla="*/ 272415 w 704850"/>
                  <a:gd name="connsiteY125" fmla="*/ 1576387 h 2466975"/>
                  <a:gd name="connsiteX126" fmla="*/ 272415 w 704850"/>
                  <a:gd name="connsiteY126" fmla="*/ 1448753 h 2466975"/>
                  <a:gd name="connsiteX127" fmla="*/ 175260 w 704850"/>
                  <a:gd name="connsiteY127" fmla="*/ 1448753 h 2466975"/>
                  <a:gd name="connsiteX128" fmla="*/ 175260 w 704850"/>
                  <a:gd name="connsiteY128" fmla="*/ 1576387 h 2466975"/>
                  <a:gd name="connsiteX129" fmla="*/ 272415 w 704850"/>
                  <a:gd name="connsiteY129" fmla="*/ 1576387 h 2466975"/>
                  <a:gd name="connsiteX130" fmla="*/ 140018 w 704850"/>
                  <a:gd name="connsiteY130" fmla="*/ 1577340 h 2466975"/>
                  <a:gd name="connsiteX131" fmla="*/ 140018 w 704850"/>
                  <a:gd name="connsiteY131" fmla="*/ 1449705 h 2466975"/>
                  <a:gd name="connsiteX132" fmla="*/ 43815 w 704850"/>
                  <a:gd name="connsiteY132" fmla="*/ 1449705 h 2466975"/>
                  <a:gd name="connsiteX133" fmla="*/ 43815 w 704850"/>
                  <a:gd name="connsiteY133" fmla="*/ 1577340 h 2466975"/>
                  <a:gd name="connsiteX134" fmla="*/ 140018 w 704850"/>
                  <a:gd name="connsiteY134" fmla="*/ 1577340 h 2466975"/>
                  <a:gd name="connsiteX135" fmla="*/ 663893 w 704850"/>
                  <a:gd name="connsiteY135" fmla="*/ 508635 h 2466975"/>
                  <a:gd name="connsiteX136" fmla="*/ 663893 w 704850"/>
                  <a:gd name="connsiteY136" fmla="*/ 381953 h 2466975"/>
                  <a:gd name="connsiteX137" fmla="*/ 568643 w 704850"/>
                  <a:gd name="connsiteY137" fmla="*/ 381953 h 2466975"/>
                  <a:gd name="connsiteX138" fmla="*/ 568643 w 704850"/>
                  <a:gd name="connsiteY138" fmla="*/ 508635 h 2466975"/>
                  <a:gd name="connsiteX139" fmla="*/ 663893 w 704850"/>
                  <a:gd name="connsiteY139" fmla="*/ 508635 h 2466975"/>
                  <a:gd name="connsiteX140" fmla="*/ 273368 w 704850"/>
                  <a:gd name="connsiteY140" fmla="*/ 915353 h 2466975"/>
                  <a:gd name="connsiteX141" fmla="*/ 174307 w 704850"/>
                  <a:gd name="connsiteY141" fmla="*/ 915353 h 2466975"/>
                  <a:gd name="connsiteX142" fmla="*/ 174307 w 704850"/>
                  <a:gd name="connsiteY142" fmla="*/ 1042987 h 2466975"/>
                  <a:gd name="connsiteX143" fmla="*/ 273368 w 704850"/>
                  <a:gd name="connsiteY143" fmla="*/ 1042987 h 2466975"/>
                  <a:gd name="connsiteX144" fmla="*/ 273368 w 704850"/>
                  <a:gd name="connsiteY144" fmla="*/ 915353 h 2466975"/>
                  <a:gd name="connsiteX145" fmla="*/ 533400 w 704850"/>
                  <a:gd name="connsiteY145" fmla="*/ 1045845 h 2466975"/>
                  <a:gd name="connsiteX146" fmla="*/ 533400 w 704850"/>
                  <a:gd name="connsiteY146" fmla="*/ 915353 h 2466975"/>
                  <a:gd name="connsiteX147" fmla="*/ 436245 w 704850"/>
                  <a:gd name="connsiteY147" fmla="*/ 915353 h 2466975"/>
                  <a:gd name="connsiteX148" fmla="*/ 436245 w 704850"/>
                  <a:gd name="connsiteY148" fmla="*/ 1045845 h 2466975"/>
                  <a:gd name="connsiteX149" fmla="*/ 533400 w 704850"/>
                  <a:gd name="connsiteY149" fmla="*/ 1045845 h 2466975"/>
                  <a:gd name="connsiteX150" fmla="*/ 665797 w 704850"/>
                  <a:gd name="connsiteY150" fmla="*/ 1044893 h 2466975"/>
                  <a:gd name="connsiteX151" fmla="*/ 665797 w 704850"/>
                  <a:gd name="connsiteY151" fmla="*/ 916305 h 2466975"/>
                  <a:gd name="connsiteX152" fmla="*/ 568643 w 704850"/>
                  <a:gd name="connsiteY152" fmla="*/ 916305 h 2466975"/>
                  <a:gd name="connsiteX153" fmla="*/ 568643 w 704850"/>
                  <a:gd name="connsiteY153" fmla="*/ 1044893 h 2466975"/>
                  <a:gd name="connsiteX154" fmla="*/ 665797 w 704850"/>
                  <a:gd name="connsiteY154" fmla="*/ 1044893 h 2466975"/>
                  <a:gd name="connsiteX155" fmla="*/ 44768 w 704850"/>
                  <a:gd name="connsiteY155" fmla="*/ 381000 h 2466975"/>
                  <a:gd name="connsiteX156" fmla="*/ 44768 w 704850"/>
                  <a:gd name="connsiteY156" fmla="*/ 514350 h 2466975"/>
                  <a:gd name="connsiteX157" fmla="*/ 139065 w 704850"/>
                  <a:gd name="connsiteY157" fmla="*/ 509587 h 2466975"/>
                  <a:gd name="connsiteX158" fmla="*/ 139065 w 704850"/>
                  <a:gd name="connsiteY158" fmla="*/ 381000 h 2466975"/>
                  <a:gd name="connsiteX159" fmla="*/ 44768 w 704850"/>
                  <a:gd name="connsiteY159" fmla="*/ 381000 h 2466975"/>
                  <a:gd name="connsiteX160" fmla="*/ 272415 w 704850"/>
                  <a:gd name="connsiteY160" fmla="*/ 510540 h 2466975"/>
                  <a:gd name="connsiteX161" fmla="*/ 272415 w 704850"/>
                  <a:gd name="connsiteY161" fmla="*/ 381953 h 2466975"/>
                  <a:gd name="connsiteX162" fmla="*/ 175260 w 704850"/>
                  <a:gd name="connsiteY162" fmla="*/ 381953 h 2466975"/>
                  <a:gd name="connsiteX163" fmla="*/ 175260 w 704850"/>
                  <a:gd name="connsiteY163" fmla="*/ 510540 h 2466975"/>
                  <a:gd name="connsiteX164" fmla="*/ 272415 w 704850"/>
                  <a:gd name="connsiteY164" fmla="*/ 510540 h 2466975"/>
                  <a:gd name="connsiteX165" fmla="*/ 303847 w 704850"/>
                  <a:gd name="connsiteY165" fmla="*/ 508635 h 2466975"/>
                  <a:gd name="connsiteX166" fmla="*/ 399097 w 704850"/>
                  <a:gd name="connsiteY166" fmla="*/ 508635 h 2466975"/>
                  <a:gd name="connsiteX167" fmla="*/ 399097 w 704850"/>
                  <a:gd name="connsiteY167" fmla="*/ 381953 h 2466975"/>
                  <a:gd name="connsiteX168" fmla="*/ 303847 w 704850"/>
                  <a:gd name="connsiteY168" fmla="*/ 381953 h 2466975"/>
                  <a:gd name="connsiteX169" fmla="*/ 303847 w 704850"/>
                  <a:gd name="connsiteY169" fmla="*/ 508635 h 2466975"/>
                  <a:gd name="connsiteX170" fmla="*/ 533400 w 704850"/>
                  <a:gd name="connsiteY170" fmla="*/ 383857 h 2466975"/>
                  <a:gd name="connsiteX171" fmla="*/ 436245 w 704850"/>
                  <a:gd name="connsiteY171" fmla="*/ 383857 h 2466975"/>
                  <a:gd name="connsiteX172" fmla="*/ 436245 w 704850"/>
                  <a:gd name="connsiteY172" fmla="*/ 509587 h 2466975"/>
                  <a:gd name="connsiteX173" fmla="*/ 533400 w 704850"/>
                  <a:gd name="connsiteY173" fmla="*/ 509587 h 2466975"/>
                  <a:gd name="connsiteX174" fmla="*/ 533400 w 704850"/>
                  <a:gd name="connsiteY174" fmla="*/ 383857 h 2466975"/>
                  <a:gd name="connsiteX175" fmla="*/ 241935 w 704850"/>
                  <a:gd name="connsiteY175" fmla="*/ 89535 h 2466975"/>
                  <a:gd name="connsiteX176" fmla="*/ 465772 w 704850"/>
                  <a:gd name="connsiteY176" fmla="*/ 89535 h 2466975"/>
                  <a:gd name="connsiteX177" fmla="*/ 465772 w 704850"/>
                  <a:gd name="connsiteY177" fmla="*/ 38100 h 2466975"/>
                  <a:gd name="connsiteX178" fmla="*/ 241935 w 704850"/>
                  <a:gd name="connsiteY178" fmla="*/ 38100 h 2466975"/>
                  <a:gd name="connsiteX179" fmla="*/ 241935 w 704850"/>
                  <a:gd name="connsiteY179" fmla="*/ 89535 h 2466975"/>
                  <a:gd name="connsiteX180" fmla="*/ 41910 w 704850"/>
                  <a:gd name="connsiteY180" fmla="*/ 88582 h 2466975"/>
                  <a:gd name="connsiteX181" fmla="*/ 208597 w 704850"/>
                  <a:gd name="connsiteY181" fmla="*/ 88582 h 2466975"/>
                  <a:gd name="connsiteX182" fmla="*/ 205740 w 704850"/>
                  <a:gd name="connsiteY182" fmla="*/ 39052 h 2466975"/>
                  <a:gd name="connsiteX183" fmla="*/ 41910 w 704850"/>
                  <a:gd name="connsiteY183" fmla="*/ 39052 h 2466975"/>
                  <a:gd name="connsiteX184" fmla="*/ 41910 w 704850"/>
                  <a:gd name="connsiteY184" fmla="*/ 88582 h 2466975"/>
                  <a:gd name="connsiteX185" fmla="*/ 664845 w 704850"/>
                  <a:gd name="connsiteY185" fmla="*/ 92393 h 2466975"/>
                  <a:gd name="connsiteX186" fmla="*/ 664845 w 704850"/>
                  <a:gd name="connsiteY186" fmla="*/ 38100 h 2466975"/>
                  <a:gd name="connsiteX187" fmla="*/ 501968 w 704850"/>
                  <a:gd name="connsiteY187" fmla="*/ 38100 h 2466975"/>
                  <a:gd name="connsiteX188" fmla="*/ 501968 w 704850"/>
                  <a:gd name="connsiteY188" fmla="*/ 92393 h 2466975"/>
                  <a:gd name="connsiteX189" fmla="*/ 664845 w 704850"/>
                  <a:gd name="connsiteY189" fmla="*/ 92393 h 2466975"/>
                  <a:gd name="connsiteX190" fmla="*/ 42863 w 704850"/>
                  <a:gd name="connsiteY190" fmla="*/ 1757362 h 2466975"/>
                  <a:gd name="connsiteX191" fmla="*/ 139065 w 704850"/>
                  <a:gd name="connsiteY191" fmla="*/ 1757362 h 2466975"/>
                  <a:gd name="connsiteX192" fmla="*/ 139065 w 704850"/>
                  <a:gd name="connsiteY192" fmla="*/ 1626870 h 2466975"/>
                  <a:gd name="connsiteX193" fmla="*/ 41910 w 704850"/>
                  <a:gd name="connsiteY193" fmla="*/ 1626870 h 2466975"/>
                  <a:gd name="connsiteX194" fmla="*/ 42863 w 704850"/>
                  <a:gd name="connsiteY194" fmla="*/ 1757362 h 2466975"/>
                  <a:gd name="connsiteX195" fmla="*/ 665797 w 704850"/>
                  <a:gd name="connsiteY195" fmla="*/ 1804035 h 2466975"/>
                  <a:gd name="connsiteX196" fmla="*/ 569595 w 704850"/>
                  <a:gd name="connsiteY196" fmla="*/ 1804035 h 2466975"/>
                  <a:gd name="connsiteX197" fmla="*/ 568643 w 704850"/>
                  <a:gd name="connsiteY197" fmla="*/ 1929765 h 2466975"/>
                  <a:gd name="connsiteX198" fmla="*/ 664845 w 704850"/>
                  <a:gd name="connsiteY198" fmla="*/ 1929765 h 2466975"/>
                  <a:gd name="connsiteX199" fmla="*/ 665797 w 704850"/>
                  <a:gd name="connsiteY199" fmla="*/ 1804035 h 2466975"/>
                  <a:gd name="connsiteX200" fmla="*/ 44768 w 704850"/>
                  <a:gd name="connsiteY200" fmla="*/ 1804035 h 2466975"/>
                  <a:gd name="connsiteX201" fmla="*/ 44768 w 704850"/>
                  <a:gd name="connsiteY201" fmla="*/ 1929765 h 2466975"/>
                  <a:gd name="connsiteX202" fmla="*/ 139065 w 704850"/>
                  <a:gd name="connsiteY202" fmla="*/ 1930718 h 2466975"/>
                  <a:gd name="connsiteX203" fmla="*/ 140970 w 704850"/>
                  <a:gd name="connsiteY203" fmla="*/ 1804035 h 2466975"/>
                  <a:gd name="connsiteX204" fmla="*/ 44768 w 704850"/>
                  <a:gd name="connsiteY204" fmla="*/ 1804035 h 2466975"/>
                  <a:gd name="connsiteX205" fmla="*/ 436245 w 704850"/>
                  <a:gd name="connsiteY205" fmla="*/ 1803083 h 2466975"/>
                  <a:gd name="connsiteX206" fmla="*/ 436245 w 704850"/>
                  <a:gd name="connsiteY206" fmla="*/ 1930718 h 2466975"/>
                  <a:gd name="connsiteX207" fmla="*/ 532447 w 704850"/>
                  <a:gd name="connsiteY207" fmla="*/ 1929765 h 2466975"/>
                  <a:gd name="connsiteX208" fmla="*/ 532447 w 704850"/>
                  <a:gd name="connsiteY208" fmla="*/ 1803083 h 2466975"/>
                  <a:gd name="connsiteX209" fmla="*/ 436245 w 704850"/>
                  <a:gd name="connsiteY209" fmla="*/ 1803083 h 2466975"/>
                  <a:gd name="connsiteX210" fmla="*/ 176213 w 704850"/>
                  <a:gd name="connsiteY210" fmla="*/ 1803083 h 2466975"/>
                  <a:gd name="connsiteX211" fmla="*/ 176213 w 704850"/>
                  <a:gd name="connsiteY211" fmla="*/ 1931670 h 2466975"/>
                  <a:gd name="connsiteX212" fmla="*/ 272415 w 704850"/>
                  <a:gd name="connsiteY212" fmla="*/ 1931670 h 2466975"/>
                  <a:gd name="connsiteX213" fmla="*/ 272415 w 704850"/>
                  <a:gd name="connsiteY213" fmla="*/ 1804035 h 2466975"/>
                  <a:gd name="connsiteX214" fmla="*/ 176213 w 704850"/>
                  <a:gd name="connsiteY214" fmla="*/ 1803083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04850" h="2466975">
                    <a:moveTo>
                      <a:pt x="0" y="2471738"/>
                    </a:moveTo>
                    <a:cubicBezTo>
                      <a:pt x="0" y="1645920"/>
                      <a:pt x="0" y="823912"/>
                      <a:pt x="0" y="0"/>
                    </a:cubicBezTo>
                    <a:cubicBezTo>
                      <a:pt x="235268" y="0"/>
                      <a:pt x="469582" y="0"/>
                      <a:pt x="706755" y="0"/>
                    </a:cubicBezTo>
                    <a:cubicBezTo>
                      <a:pt x="706755" y="823912"/>
                      <a:pt x="706755" y="1645920"/>
                      <a:pt x="706755" y="2471738"/>
                    </a:cubicBezTo>
                    <a:cubicBezTo>
                      <a:pt x="471488" y="2471738"/>
                      <a:pt x="237172" y="2471738"/>
                      <a:pt x="0" y="2471738"/>
                    </a:cubicBezTo>
                    <a:close/>
                    <a:moveTo>
                      <a:pt x="466725" y="127635"/>
                    </a:moveTo>
                    <a:cubicBezTo>
                      <a:pt x="389572" y="127635"/>
                      <a:pt x="317182" y="127635"/>
                      <a:pt x="241935" y="127635"/>
                    </a:cubicBezTo>
                    <a:cubicBezTo>
                      <a:pt x="241935" y="194310"/>
                      <a:pt x="241935" y="258127"/>
                      <a:pt x="241935" y="322898"/>
                    </a:cubicBezTo>
                    <a:cubicBezTo>
                      <a:pt x="318135" y="322898"/>
                      <a:pt x="391477" y="322898"/>
                      <a:pt x="466725" y="322898"/>
                    </a:cubicBezTo>
                    <a:cubicBezTo>
                      <a:pt x="466725" y="257175"/>
                      <a:pt x="466725" y="194310"/>
                      <a:pt x="466725" y="127635"/>
                    </a:cubicBezTo>
                    <a:close/>
                    <a:moveTo>
                      <a:pt x="500063" y="323850"/>
                    </a:moveTo>
                    <a:cubicBezTo>
                      <a:pt x="558165" y="323850"/>
                      <a:pt x="611505" y="323850"/>
                      <a:pt x="664845" y="323850"/>
                    </a:cubicBezTo>
                    <a:cubicBezTo>
                      <a:pt x="664845" y="256223"/>
                      <a:pt x="664845" y="191452"/>
                      <a:pt x="664845" y="128587"/>
                    </a:cubicBezTo>
                    <a:cubicBezTo>
                      <a:pt x="607695" y="128587"/>
                      <a:pt x="555307" y="128587"/>
                      <a:pt x="500063" y="128587"/>
                    </a:cubicBezTo>
                    <a:cubicBezTo>
                      <a:pt x="500063" y="194310"/>
                      <a:pt x="500063" y="257175"/>
                      <a:pt x="500063" y="323850"/>
                    </a:cubicBezTo>
                    <a:close/>
                    <a:moveTo>
                      <a:pt x="42863" y="127635"/>
                    </a:moveTo>
                    <a:cubicBezTo>
                      <a:pt x="42863" y="194310"/>
                      <a:pt x="42863" y="258127"/>
                      <a:pt x="42863" y="321945"/>
                    </a:cubicBezTo>
                    <a:cubicBezTo>
                      <a:pt x="98107" y="321945"/>
                      <a:pt x="150495" y="321945"/>
                      <a:pt x="205740" y="321945"/>
                    </a:cubicBezTo>
                    <a:cubicBezTo>
                      <a:pt x="205740" y="255270"/>
                      <a:pt x="205740" y="191452"/>
                      <a:pt x="205740" y="127635"/>
                    </a:cubicBezTo>
                    <a:cubicBezTo>
                      <a:pt x="149543" y="127635"/>
                      <a:pt x="98107" y="127635"/>
                      <a:pt x="42863" y="127635"/>
                    </a:cubicBezTo>
                    <a:close/>
                    <a:moveTo>
                      <a:pt x="42863" y="1401128"/>
                    </a:moveTo>
                    <a:cubicBezTo>
                      <a:pt x="77152" y="1401128"/>
                      <a:pt x="109538" y="1401128"/>
                      <a:pt x="140970" y="1401128"/>
                    </a:cubicBezTo>
                    <a:cubicBezTo>
                      <a:pt x="140970" y="1355408"/>
                      <a:pt x="140970" y="1313497"/>
                      <a:pt x="140970" y="1270635"/>
                    </a:cubicBezTo>
                    <a:cubicBezTo>
                      <a:pt x="106680" y="1270635"/>
                      <a:pt x="74295" y="1270635"/>
                      <a:pt x="42863" y="1270635"/>
                    </a:cubicBezTo>
                    <a:cubicBezTo>
                      <a:pt x="42863" y="1316355"/>
                      <a:pt x="42863" y="1358265"/>
                      <a:pt x="42863" y="1401128"/>
                    </a:cubicBezTo>
                    <a:close/>
                    <a:moveTo>
                      <a:pt x="303847" y="1269683"/>
                    </a:moveTo>
                    <a:cubicBezTo>
                      <a:pt x="303847" y="1315403"/>
                      <a:pt x="303847" y="1358265"/>
                      <a:pt x="303847" y="1402080"/>
                    </a:cubicBezTo>
                    <a:cubicBezTo>
                      <a:pt x="338138" y="1402080"/>
                      <a:pt x="368618" y="1402080"/>
                      <a:pt x="401002" y="1402080"/>
                    </a:cubicBezTo>
                    <a:cubicBezTo>
                      <a:pt x="401002" y="1356360"/>
                      <a:pt x="401002" y="1313497"/>
                      <a:pt x="401002" y="1269683"/>
                    </a:cubicBezTo>
                    <a:cubicBezTo>
                      <a:pt x="366713" y="1269683"/>
                      <a:pt x="336232" y="1269683"/>
                      <a:pt x="303847" y="1269683"/>
                    </a:cubicBezTo>
                    <a:close/>
                    <a:moveTo>
                      <a:pt x="435293" y="1268730"/>
                    </a:moveTo>
                    <a:cubicBezTo>
                      <a:pt x="435293" y="1316355"/>
                      <a:pt x="435293" y="1358265"/>
                      <a:pt x="435293" y="1403033"/>
                    </a:cubicBezTo>
                    <a:cubicBezTo>
                      <a:pt x="468630" y="1403033"/>
                      <a:pt x="500063" y="1403033"/>
                      <a:pt x="533400" y="1403033"/>
                    </a:cubicBezTo>
                    <a:cubicBezTo>
                      <a:pt x="533400" y="1357312"/>
                      <a:pt x="533400" y="1314450"/>
                      <a:pt x="533400" y="1268730"/>
                    </a:cubicBezTo>
                    <a:cubicBezTo>
                      <a:pt x="500063" y="1268730"/>
                      <a:pt x="468630" y="1268730"/>
                      <a:pt x="435293" y="1268730"/>
                    </a:cubicBezTo>
                    <a:close/>
                    <a:moveTo>
                      <a:pt x="568643" y="1268730"/>
                    </a:moveTo>
                    <a:cubicBezTo>
                      <a:pt x="568643" y="1316355"/>
                      <a:pt x="568643" y="1359218"/>
                      <a:pt x="568643" y="1403033"/>
                    </a:cubicBezTo>
                    <a:cubicBezTo>
                      <a:pt x="602932" y="1403033"/>
                      <a:pt x="634365" y="1403033"/>
                      <a:pt x="664845" y="1403033"/>
                    </a:cubicBezTo>
                    <a:cubicBezTo>
                      <a:pt x="664845" y="1357312"/>
                      <a:pt x="664845" y="1313497"/>
                      <a:pt x="664845" y="1268730"/>
                    </a:cubicBezTo>
                    <a:cubicBezTo>
                      <a:pt x="631507" y="1268730"/>
                      <a:pt x="601980" y="1268730"/>
                      <a:pt x="568643" y="1268730"/>
                    </a:cubicBezTo>
                    <a:close/>
                    <a:moveTo>
                      <a:pt x="42863" y="558165"/>
                    </a:moveTo>
                    <a:cubicBezTo>
                      <a:pt x="42863" y="605790"/>
                      <a:pt x="42863" y="647700"/>
                      <a:pt x="42863" y="689610"/>
                    </a:cubicBezTo>
                    <a:cubicBezTo>
                      <a:pt x="77152" y="689610"/>
                      <a:pt x="107632" y="689610"/>
                      <a:pt x="140018" y="689610"/>
                    </a:cubicBezTo>
                    <a:cubicBezTo>
                      <a:pt x="140018" y="644843"/>
                      <a:pt x="140018" y="602932"/>
                      <a:pt x="140018" y="558165"/>
                    </a:cubicBezTo>
                    <a:cubicBezTo>
                      <a:pt x="107632" y="558165"/>
                      <a:pt x="77152" y="558165"/>
                      <a:pt x="42863" y="558165"/>
                    </a:cubicBezTo>
                    <a:close/>
                    <a:moveTo>
                      <a:pt x="665797" y="736282"/>
                    </a:moveTo>
                    <a:cubicBezTo>
                      <a:pt x="630555" y="736282"/>
                      <a:pt x="600075" y="736282"/>
                      <a:pt x="568643" y="736282"/>
                    </a:cubicBezTo>
                    <a:cubicBezTo>
                      <a:pt x="568643" y="781050"/>
                      <a:pt x="568643" y="822960"/>
                      <a:pt x="568643" y="867728"/>
                    </a:cubicBezTo>
                    <a:cubicBezTo>
                      <a:pt x="601980" y="867728"/>
                      <a:pt x="632460" y="867728"/>
                      <a:pt x="665797" y="867728"/>
                    </a:cubicBezTo>
                    <a:cubicBezTo>
                      <a:pt x="665797" y="824865"/>
                      <a:pt x="665797" y="782955"/>
                      <a:pt x="665797" y="736282"/>
                    </a:cubicBezTo>
                    <a:close/>
                    <a:moveTo>
                      <a:pt x="174307" y="735330"/>
                    </a:moveTo>
                    <a:cubicBezTo>
                      <a:pt x="174307" y="782003"/>
                      <a:pt x="174307" y="823912"/>
                      <a:pt x="174307" y="866775"/>
                    </a:cubicBezTo>
                    <a:cubicBezTo>
                      <a:pt x="208597" y="866775"/>
                      <a:pt x="240982" y="866775"/>
                      <a:pt x="272415" y="866775"/>
                    </a:cubicBezTo>
                    <a:cubicBezTo>
                      <a:pt x="272415" y="821055"/>
                      <a:pt x="272415" y="779145"/>
                      <a:pt x="272415" y="735330"/>
                    </a:cubicBezTo>
                    <a:cubicBezTo>
                      <a:pt x="240030" y="735330"/>
                      <a:pt x="208597" y="735330"/>
                      <a:pt x="174307" y="735330"/>
                    </a:cubicBezTo>
                    <a:close/>
                    <a:moveTo>
                      <a:pt x="141922" y="1091565"/>
                    </a:moveTo>
                    <a:cubicBezTo>
                      <a:pt x="106680" y="1091565"/>
                      <a:pt x="76200" y="1091565"/>
                      <a:pt x="43815" y="1091565"/>
                    </a:cubicBezTo>
                    <a:cubicBezTo>
                      <a:pt x="43815" y="1137285"/>
                      <a:pt x="43815" y="1181100"/>
                      <a:pt x="43815" y="1223010"/>
                    </a:cubicBezTo>
                    <a:cubicBezTo>
                      <a:pt x="78105" y="1223010"/>
                      <a:pt x="109538" y="1223010"/>
                      <a:pt x="141922" y="1223010"/>
                    </a:cubicBezTo>
                    <a:cubicBezTo>
                      <a:pt x="141922" y="1178243"/>
                      <a:pt x="141922" y="1137285"/>
                      <a:pt x="141922" y="1091565"/>
                    </a:cubicBezTo>
                    <a:close/>
                    <a:moveTo>
                      <a:pt x="304800" y="1092518"/>
                    </a:moveTo>
                    <a:cubicBezTo>
                      <a:pt x="304800" y="1138237"/>
                      <a:pt x="304800" y="1181100"/>
                      <a:pt x="304800" y="1223010"/>
                    </a:cubicBezTo>
                    <a:cubicBezTo>
                      <a:pt x="340043" y="1223010"/>
                      <a:pt x="370522" y="1223010"/>
                      <a:pt x="403860" y="1223010"/>
                    </a:cubicBezTo>
                    <a:cubicBezTo>
                      <a:pt x="403860" y="1178243"/>
                      <a:pt x="403860" y="1136333"/>
                      <a:pt x="403860" y="1092518"/>
                    </a:cubicBezTo>
                    <a:cubicBezTo>
                      <a:pt x="368618" y="1092518"/>
                      <a:pt x="336232" y="1092518"/>
                      <a:pt x="304800" y="1092518"/>
                    </a:cubicBezTo>
                    <a:close/>
                    <a:moveTo>
                      <a:pt x="140970" y="736282"/>
                    </a:moveTo>
                    <a:cubicBezTo>
                      <a:pt x="104775" y="736282"/>
                      <a:pt x="73343" y="736282"/>
                      <a:pt x="43815" y="736282"/>
                    </a:cubicBezTo>
                    <a:cubicBezTo>
                      <a:pt x="43815" y="782955"/>
                      <a:pt x="43815" y="825818"/>
                      <a:pt x="43815" y="867728"/>
                    </a:cubicBezTo>
                    <a:cubicBezTo>
                      <a:pt x="78105" y="867728"/>
                      <a:pt x="109538" y="867728"/>
                      <a:pt x="140970" y="867728"/>
                    </a:cubicBezTo>
                    <a:cubicBezTo>
                      <a:pt x="140970" y="822960"/>
                      <a:pt x="140970" y="780098"/>
                      <a:pt x="140970" y="736282"/>
                    </a:cubicBezTo>
                    <a:close/>
                    <a:moveTo>
                      <a:pt x="534352" y="558165"/>
                    </a:moveTo>
                    <a:cubicBezTo>
                      <a:pt x="498157" y="558165"/>
                      <a:pt x="467677" y="558165"/>
                      <a:pt x="435293" y="558165"/>
                    </a:cubicBezTo>
                    <a:cubicBezTo>
                      <a:pt x="435293" y="602932"/>
                      <a:pt x="435293" y="644843"/>
                      <a:pt x="435293" y="687705"/>
                    </a:cubicBezTo>
                    <a:cubicBezTo>
                      <a:pt x="469582" y="687705"/>
                      <a:pt x="501968" y="687705"/>
                      <a:pt x="534352" y="687705"/>
                    </a:cubicBezTo>
                    <a:cubicBezTo>
                      <a:pt x="534352" y="643890"/>
                      <a:pt x="534352" y="602932"/>
                      <a:pt x="534352" y="558165"/>
                    </a:cubicBezTo>
                    <a:close/>
                    <a:moveTo>
                      <a:pt x="568643" y="688657"/>
                    </a:moveTo>
                    <a:cubicBezTo>
                      <a:pt x="604838" y="688657"/>
                      <a:pt x="635318" y="688657"/>
                      <a:pt x="664845" y="688657"/>
                    </a:cubicBezTo>
                    <a:cubicBezTo>
                      <a:pt x="664845" y="642937"/>
                      <a:pt x="664845" y="601980"/>
                      <a:pt x="664845" y="558165"/>
                    </a:cubicBezTo>
                    <a:cubicBezTo>
                      <a:pt x="631507" y="558165"/>
                      <a:pt x="600075" y="558165"/>
                      <a:pt x="568643" y="558165"/>
                    </a:cubicBezTo>
                    <a:cubicBezTo>
                      <a:pt x="568643" y="602932"/>
                      <a:pt x="568643" y="644843"/>
                      <a:pt x="568643" y="688657"/>
                    </a:cubicBezTo>
                    <a:close/>
                    <a:moveTo>
                      <a:pt x="173355" y="1222058"/>
                    </a:moveTo>
                    <a:cubicBezTo>
                      <a:pt x="209550" y="1222058"/>
                      <a:pt x="240982" y="1222058"/>
                      <a:pt x="273368" y="1222058"/>
                    </a:cubicBezTo>
                    <a:cubicBezTo>
                      <a:pt x="273368" y="1176337"/>
                      <a:pt x="273368" y="1135380"/>
                      <a:pt x="273368" y="1092518"/>
                    </a:cubicBezTo>
                    <a:cubicBezTo>
                      <a:pt x="239077" y="1092518"/>
                      <a:pt x="206693" y="1092518"/>
                      <a:pt x="173355" y="1092518"/>
                    </a:cubicBezTo>
                    <a:cubicBezTo>
                      <a:pt x="173355" y="1137285"/>
                      <a:pt x="173355" y="1178243"/>
                      <a:pt x="173355" y="1222058"/>
                    </a:cubicBezTo>
                    <a:close/>
                    <a:moveTo>
                      <a:pt x="401002" y="559118"/>
                    </a:moveTo>
                    <a:cubicBezTo>
                      <a:pt x="365760" y="559118"/>
                      <a:pt x="335280" y="559118"/>
                      <a:pt x="302895" y="559118"/>
                    </a:cubicBezTo>
                    <a:cubicBezTo>
                      <a:pt x="302895" y="604837"/>
                      <a:pt x="302895" y="645795"/>
                      <a:pt x="302895" y="689610"/>
                    </a:cubicBezTo>
                    <a:cubicBezTo>
                      <a:pt x="336232" y="689610"/>
                      <a:pt x="366713" y="689610"/>
                      <a:pt x="401002" y="689610"/>
                    </a:cubicBezTo>
                    <a:cubicBezTo>
                      <a:pt x="401002" y="644843"/>
                      <a:pt x="401002" y="603885"/>
                      <a:pt x="401002" y="559118"/>
                    </a:cubicBezTo>
                    <a:close/>
                    <a:moveTo>
                      <a:pt x="666750" y="1092518"/>
                    </a:moveTo>
                    <a:cubicBezTo>
                      <a:pt x="632460" y="1092518"/>
                      <a:pt x="600075" y="1092518"/>
                      <a:pt x="568643" y="1092518"/>
                    </a:cubicBezTo>
                    <a:cubicBezTo>
                      <a:pt x="568643" y="1138237"/>
                      <a:pt x="568643" y="1180148"/>
                      <a:pt x="568643" y="1223010"/>
                    </a:cubicBezTo>
                    <a:cubicBezTo>
                      <a:pt x="602932" y="1223010"/>
                      <a:pt x="633413" y="1223010"/>
                      <a:pt x="666750" y="1223010"/>
                    </a:cubicBezTo>
                    <a:cubicBezTo>
                      <a:pt x="666750" y="1179195"/>
                      <a:pt x="666750" y="1136333"/>
                      <a:pt x="666750" y="1092518"/>
                    </a:cubicBezTo>
                    <a:close/>
                    <a:moveTo>
                      <a:pt x="400050" y="1627822"/>
                    </a:moveTo>
                    <a:cubicBezTo>
                      <a:pt x="367665" y="1627822"/>
                      <a:pt x="336232" y="1627822"/>
                      <a:pt x="304800" y="1627822"/>
                    </a:cubicBezTo>
                    <a:cubicBezTo>
                      <a:pt x="304800" y="1672590"/>
                      <a:pt x="304800" y="1714500"/>
                      <a:pt x="304800" y="1755458"/>
                    </a:cubicBezTo>
                    <a:cubicBezTo>
                      <a:pt x="338138" y="1755458"/>
                      <a:pt x="367665" y="1755458"/>
                      <a:pt x="400050" y="1755458"/>
                    </a:cubicBezTo>
                    <a:cubicBezTo>
                      <a:pt x="400050" y="1711643"/>
                      <a:pt x="400050" y="1671637"/>
                      <a:pt x="400050" y="1627822"/>
                    </a:cubicBezTo>
                    <a:close/>
                    <a:moveTo>
                      <a:pt x="302895" y="1042987"/>
                    </a:moveTo>
                    <a:cubicBezTo>
                      <a:pt x="338138" y="1042987"/>
                      <a:pt x="370522" y="1042987"/>
                      <a:pt x="401955" y="1042987"/>
                    </a:cubicBezTo>
                    <a:cubicBezTo>
                      <a:pt x="401955" y="996315"/>
                      <a:pt x="401955" y="955357"/>
                      <a:pt x="401955" y="915353"/>
                    </a:cubicBezTo>
                    <a:cubicBezTo>
                      <a:pt x="367665" y="915353"/>
                      <a:pt x="336232" y="915353"/>
                      <a:pt x="302895" y="915353"/>
                    </a:cubicBezTo>
                    <a:cubicBezTo>
                      <a:pt x="302895" y="958215"/>
                      <a:pt x="302895" y="999173"/>
                      <a:pt x="302895" y="1042987"/>
                    </a:cubicBezTo>
                    <a:close/>
                    <a:moveTo>
                      <a:pt x="272415" y="1755458"/>
                    </a:moveTo>
                    <a:cubicBezTo>
                      <a:pt x="272415" y="1709737"/>
                      <a:pt x="272415" y="1669733"/>
                      <a:pt x="272415" y="1628775"/>
                    </a:cubicBezTo>
                    <a:cubicBezTo>
                      <a:pt x="239077" y="1628775"/>
                      <a:pt x="206693" y="1628775"/>
                      <a:pt x="175260" y="1628775"/>
                    </a:cubicBezTo>
                    <a:cubicBezTo>
                      <a:pt x="175260" y="1673543"/>
                      <a:pt x="175260" y="1713547"/>
                      <a:pt x="175260" y="1755458"/>
                    </a:cubicBezTo>
                    <a:cubicBezTo>
                      <a:pt x="207645" y="1755458"/>
                      <a:pt x="237172" y="1755458"/>
                      <a:pt x="272415" y="1755458"/>
                    </a:cubicBezTo>
                    <a:close/>
                    <a:moveTo>
                      <a:pt x="437197" y="1625918"/>
                    </a:moveTo>
                    <a:cubicBezTo>
                      <a:pt x="437197" y="1672590"/>
                      <a:pt x="437197" y="1713547"/>
                      <a:pt x="437197" y="1754505"/>
                    </a:cubicBezTo>
                    <a:cubicBezTo>
                      <a:pt x="471488" y="1754505"/>
                      <a:pt x="501968" y="1754505"/>
                      <a:pt x="532447" y="1754505"/>
                    </a:cubicBezTo>
                    <a:cubicBezTo>
                      <a:pt x="532447" y="1709737"/>
                      <a:pt x="532447" y="1667828"/>
                      <a:pt x="532447" y="1625918"/>
                    </a:cubicBezTo>
                    <a:cubicBezTo>
                      <a:pt x="499110" y="1625918"/>
                      <a:pt x="469582" y="1625918"/>
                      <a:pt x="437197" y="1625918"/>
                    </a:cubicBezTo>
                    <a:close/>
                    <a:moveTo>
                      <a:pt x="569595" y="1756410"/>
                    </a:moveTo>
                    <a:cubicBezTo>
                      <a:pt x="604838" y="1756410"/>
                      <a:pt x="634365" y="1756410"/>
                      <a:pt x="665797" y="1756410"/>
                    </a:cubicBezTo>
                    <a:cubicBezTo>
                      <a:pt x="665797" y="1712595"/>
                      <a:pt x="665797" y="1670685"/>
                      <a:pt x="665797" y="1627822"/>
                    </a:cubicBezTo>
                    <a:cubicBezTo>
                      <a:pt x="632460" y="1627822"/>
                      <a:pt x="601027" y="1627822"/>
                      <a:pt x="569595" y="1627822"/>
                    </a:cubicBezTo>
                    <a:cubicBezTo>
                      <a:pt x="569595" y="1670685"/>
                      <a:pt x="569595" y="1711643"/>
                      <a:pt x="569595" y="1756410"/>
                    </a:cubicBezTo>
                    <a:close/>
                    <a:moveTo>
                      <a:pt x="302895" y="1575435"/>
                    </a:moveTo>
                    <a:cubicBezTo>
                      <a:pt x="339090" y="1575435"/>
                      <a:pt x="369570" y="1575435"/>
                      <a:pt x="401002" y="1575435"/>
                    </a:cubicBezTo>
                    <a:cubicBezTo>
                      <a:pt x="401002" y="1530668"/>
                      <a:pt x="401002" y="1490662"/>
                      <a:pt x="401002" y="1448753"/>
                    </a:cubicBezTo>
                    <a:cubicBezTo>
                      <a:pt x="366713" y="1448753"/>
                      <a:pt x="336232" y="1448753"/>
                      <a:pt x="302895" y="1448753"/>
                    </a:cubicBezTo>
                    <a:cubicBezTo>
                      <a:pt x="302895" y="1492568"/>
                      <a:pt x="302895" y="1532572"/>
                      <a:pt x="302895" y="1575435"/>
                    </a:cubicBezTo>
                    <a:close/>
                    <a:moveTo>
                      <a:pt x="272415" y="1576387"/>
                    </a:moveTo>
                    <a:cubicBezTo>
                      <a:pt x="272415" y="1531620"/>
                      <a:pt x="272415" y="1490662"/>
                      <a:pt x="272415" y="1448753"/>
                    </a:cubicBezTo>
                    <a:cubicBezTo>
                      <a:pt x="238125" y="1448753"/>
                      <a:pt x="207645" y="1448753"/>
                      <a:pt x="175260" y="1448753"/>
                    </a:cubicBezTo>
                    <a:cubicBezTo>
                      <a:pt x="175260" y="1492568"/>
                      <a:pt x="175260" y="1534478"/>
                      <a:pt x="175260" y="1576387"/>
                    </a:cubicBezTo>
                    <a:cubicBezTo>
                      <a:pt x="208597" y="1576387"/>
                      <a:pt x="239077" y="1576387"/>
                      <a:pt x="272415" y="1576387"/>
                    </a:cubicBezTo>
                    <a:close/>
                    <a:moveTo>
                      <a:pt x="140018" y="1577340"/>
                    </a:moveTo>
                    <a:cubicBezTo>
                      <a:pt x="140018" y="1530668"/>
                      <a:pt x="140018" y="1489710"/>
                      <a:pt x="140018" y="1449705"/>
                    </a:cubicBezTo>
                    <a:cubicBezTo>
                      <a:pt x="105727" y="1449705"/>
                      <a:pt x="75247" y="1449705"/>
                      <a:pt x="43815" y="1449705"/>
                    </a:cubicBezTo>
                    <a:cubicBezTo>
                      <a:pt x="43815" y="1494472"/>
                      <a:pt x="43815" y="1536383"/>
                      <a:pt x="43815" y="1577340"/>
                    </a:cubicBezTo>
                    <a:cubicBezTo>
                      <a:pt x="76200" y="1577340"/>
                      <a:pt x="105727" y="1577340"/>
                      <a:pt x="140018" y="1577340"/>
                    </a:cubicBezTo>
                    <a:close/>
                    <a:moveTo>
                      <a:pt x="663893" y="508635"/>
                    </a:moveTo>
                    <a:cubicBezTo>
                      <a:pt x="663893" y="467678"/>
                      <a:pt x="663893" y="424815"/>
                      <a:pt x="663893" y="381953"/>
                    </a:cubicBezTo>
                    <a:cubicBezTo>
                      <a:pt x="630555" y="381953"/>
                      <a:pt x="601027" y="381953"/>
                      <a:pt x="568643" y="381953"/>
                    </a:cubicBezTo>
                    <a:cubicBezTo>
                      <a:pt x="568643" y="424815"/>
                      <a:pt x="568643" y="464820"/>
                      <a:pt x="568643" y="508635"/>
                    </a:cubicBezTo>
                    <a:cubicBezTo>
                      <a:pt x="601027" y="508635"/>
                      <a:pt x="630555" y="508635"/>
                      <a:pt x="663893" y="508635"/>
                    </a:cubicBezTo>
                    <a:close/>
                    <a:moveTo>
                      <a:pt x="273368" y="915353"/>
                    </a:moveTo>
                    <a:cubicBezTo>
                      <a:pt x="239077" y="915353"/>
                      <a:pt x="207645" y="915353"/>
                      <a:pt x="174307" y="915353"/>
                    </a:cubicBezTo>
                    <a:cubicBezTo>
                      <a:pt x="174307" y="960120"/>
                      <a:pt x="174307" y="1002030"/>
                      <a:pt x="174307" y="1042987"/>
                    </a:cubicBezTo>
                    <a:cubicBezTo>
                      <a:pt x="209550" y="1042987"/>
                      <a:pt x="240982" y="1042987"/>
                      <a:pt x="273368" y="1042987"/>
                    </a:cubicBezTo>
                    <a:cubicBezTo>
                      <a:pt x="273368" y="998220"/>
                      <a:pt x="273368" y="958215"/>
                      <a:pt x="273368" y="915353"/>
                    </a:cubicBezTo>
                    <a:close/>
                    <a:moveTo>
                      <a:pt x="533400" y="1045845"/>
                    </a:moveTo>
                    <a:cubicBezTo>
                      <a:pt x="533400" y="999173"/>
                      <a:pt x="533400" y="957262"/>
                      <a:pt x="533400" y="915353"/>
                    </a:cubicBezTo>
                    <a:cubicBezTo>
                      <a:pt x="498157" y="915353"/>
                      <a:pt x="466725" y="915353"/>
                      <a:pt x="436245" y="915353"/>
                    </a:cubicBezTo>
                    <a:cubicBezTo>
                      <a:pt x="436245" y="961073"/>
                      <a:pt x="436245" y="1002030"/>
                      <a:pt x="436245" y="1045845"/>
                    </a:cubicBezTo>
                    <a:cubicBezTo>
                      <a:pt x="469582" y="1045845"/>
                      <a:pt x="499110" y="1045845"/>
                      <a:pt x="533400" y="1045845"/>
                    </a:cubicBezTo>
                    <a:close/>
                    <a:moveTo>
                      <a:pt x="665797" y="1044893"/>
                    </a:moveTo>
                    <a:cubicBezTo>
                      <a:pt x="665797" y="1000125"/>
                      <a:pt x="665797" y="958215"/>
                      <a:pt x="665797" y="916305"/>
                    </a:cubicBezTo>
                    <a:cubicBezTo>
                      <a:pt x="631507" y="916305"/>
                      <a:pt x="599122" y="916305"/>
                      <a:pt x="568643" y="916305"/>
                    </a:cubicBezTo>
                    <a:cubicBezTo>
                      <a:pt x="568643" y="961073"/>
                      <a:pt x="568643" y="1002030"/>
                      <a:pt x="568643" y="1044893"/>
                    </a:cubicBezTo>
                    <a:cubicBezTo>
                      <a:pt x="601980" y="1044893"/>
                      <a:pt x="633413" y="1044893"/>
                      <a:pt x="665797" y="1044893"/>
                    </a:cubicBezTo>
                    <a:close/>
                    <a:moveTo>
                      <a:pt x="44768" y="381000"/>
                    </a:moveTo>
                    <a:cubicBezTo>
                      <a:pt x="44768" y="428625"/>
                      <a:pt x="44768" y="470535"/>
                      <a:pt x="44768" y="514350"/>
                    </a:cubicBezTo>
                    <a:cubicBezTo>
                      <a:pt x="80010" y="512445"/>
                      <a:pt x="110490" y="511493"/>
                      <a:pt x="139065" y="509587"/>
                    </a:cubicBezTo>
                    <a:cubicBezTo>
                      <a:pt x="139065" y="462915"/>
                      <a:pt x="139065" y="422910"/>
                      <a:pt x="139065" y="381000"/>
                    </a:cubicBezTo>
                    <a:cubicBezTo>
                      <a:pt x="105727" y="381000"/>
                      <a:pt x="76200" y="381000"/>
                      <a:pt x="44768" y="381000"/>
                    </a:cubicBezTo>
                    <a:close/>
                    <a:moveTo>
                      <a:pt x="272415" y="510540"/>
                    </a:moveTo>
                    <a:cubicBezTo>
                      <a:pt x="272415" y="464820"/>
                      <a:pt x="272415" y="424815"/>
                      <a:pt x="272415" y="381953"/>
                    </a:cubicBezTo>
                    <a:cubicBezTo>
                      <a:pt x="239077" y="381953"/>
                      <a:pt x="208597" y="381953"/>
                      <a:pt x="175260" y="381953"/>
                    </a:cubicBezTo>
                    <a:cubicBezTo>
                      <a:pt x="175260" y="425768"/>
                      <a:pt x="175260" y="467678"/>
                      <a:pt x="175260" y="510540"/>
                    </a:cubicBezTo>
                    <a:cubicBezTo>
                      <a:pt x="208597" y="510540"/>
                      <a:pt x="238125" y="510540"/>
                      <a:pt x="272415" y="510540"/>
                    </a:cubicBezTo>
                    <a:close/>
                    <a:moveTo>
                      <a:pt x="303847" y="508635"/>
                    </a:moveTo>
                    <a:cubicBezTo>
                      <a:pt x="338138" y="508635"/>
                      <a:pt x="368618" y="508635"/>
                      <a:pt x="399097" y="508635"/>
                    </a:cubicBezTo>
                    <a:cubicBezTo>
                      <a:pt x="399097" y="463868"/>
                      <a:pt x="399097" y="422910"/>
                      <a:pt x="399097" y="381953"/>
                    </a:cubicBezTo>
                    <a:cubicBezTo>
                      <a:pt x="364807" y="381953"/>
                      <a:pt x="335280" y="381953"/>
                      <a:pt x="303847" y="381953"/>
                    </a:cubicBezTo>
                    <a:cubicBezTo>
                      <a:pt x="303847" y="424815"/>
                      <a:pt x="303847" y="464820"/>
                      <a:pt x="303847" y="508635"/>
                    </a:cubicBezTo>
                    <a:close/>
                    <a:moveTo>
                      <a:pt x="533400" y="383857"/>
                    </a:moveTo>
                    <a:cubicBezTo>
                      <a:pt x="497205" y="383857"/>
                      <a:pt x="466725" y="383857"/>
                      <a:pt x="436245" y="383857"/>
                    </a:cubicBezTo>
                    <a:cubicBezTo>
                      <a:pt x="436245" y="428625"/>
                      <a:pt x="436245" y="468630"/>
                      <a:pt x="436245" y="509587"/>
                    </a:cubicBezTo>
                    <a:cubicBezTo>
                      <a:pt x="470535" y="509587"/>
                      <a:pt x="501015" y="509587"/>
                      <a:pt x="533400" y="509587"/>
                    </a:cubicBezTo>
                    <a:cubicBezTo>
                      <a:pt x="533400" y="465773"/>
                      <a:pt x="533400" y="424815"/>
                      <a:pt x="533400" y="383857"/>
                    </a:cubicBezTo>
                    <a:close/>
                    <a:moveTo>
                      <a:pt x="241935" y="89535"/>
                    </a:moveTo>
                    <a:cubicBezTo>
                      <a:pt x="320040" y="89535"/>
                      <a:pt x="393382" y="89535"/>
                      <a:pt x="465772" y="89535"/>
                    </a:cubicBezTo>
                    <a:cubicBezTo>
                      <a:pt x="465772" y="70485"/>
                      <a:pt x="465772" y="55245"/>
                      <a:pt x="465772" y="38100"/>
                    </a:cubicBezTo>
                    <a:cubicBezTo>
                      <a:pt x="390525" y="38100"/>
                      <a:pt x="317182" y="38100"/>
                      <a:pt x="241935" y="38100"/>
                    </a:cubicBezTo>
                    <a:cubicBezTo>
                      <a:pt x="241935" y="57150"/>
                      <a:pt x="241935" y="72390"/>
                      <a:pt x="241935" y="89535"/>
                    </a:cubicBezTo>
                    <a:close/>
                    <a:moveTo>
                      <a:pt x="41910" y="88582"/>
                    </a:moveTo>
                    <a:cubicBezTo>
                      <a:pt x="100013" y="88582"/>
                      <a:pt x="152400" y="88582"/>
                      <a:pt x="208597" y="88582"/>
                    </a:cubicBezTo>
                    <a:cubicBezTo>
                      <a:pt x="207645" y="69532"/>
                      <a:pt x="206693" y="54293"/>
                      <a:pt x="205740" y="39052"/>
                    </a:cubicBezTo>
                    <a:cubicBezTo>
                      <a:pt x="149543" y="39052"/>
                      <a:pt x="96202" y="39052"/>
                      <a:pt x="41910" y="39052"/>
                    </a:cubicBezTo>
                    <a:cubicBezTo>
                      <a:pt x="41910" y="57150"/>
                      <a:pt x="41910" y="72390"/>
                      <a:pt x="41910" y="88582"/>
                    </a:cubicBezTo>
                    <a:close/>
                    <a:moveTo>
                      <a:pt x="664845" y="92393"/>
                    </a:moveTo>
                    <a:cubicBezTo>
                      <a:pt x="664845" y="71437"/>
                      <a:pt x="664845" y="55245"/>
                      <a:pt x="664845" y="38100"/>
                    </a:cubicBezTo>
                    <a:cubicBezTo>
                      <a:pt x="608647" y="38100"/>
                      <a:pt x="555307" y="38100"/>
                      <a:pt x="501968" y="38100"/>
                    </a:cubicBezTo>
                    <a:cubicBezTo>
                      <a:pt x="501968" y="58102"/>
                      <a:pt x="501968" y="74295"/>
                      <a:pt x="501968" y="92393"/>
                    </a:cubicBezTo>
                    <a:cubicBezTo>
                      <a:pt x="558165" y="92393"/>
                      <a:pt x="609600" y="92393"/>
                      <a:pt x="664845" y="92393"/>
                    </a:cubicBezTo>
                    <a:close/>
                    <a:moveTo>
                      <a:pt x="42863" y="1757362"/>
                    </a:moveTo>
                    <a:cubicBezTo>
                      <a:pt x="141922" y="1756410"/>
                      <a:pt x="101918" y="1756410"/>
                      <a:pt x="139065" y="1757362"/>
                    </a:cubicBezTo>
                    <a:cubicBezTo>
                      <a:pt x="139065" y="1746885"/>
                      <a:pt x="140018" y="1640205"/>
                      <a:pt x="139065" y="1626870"/>
                    </a:cubicBezTo>
                    <a:cubicBezTo>
                      <a:pt x="105727" y="1626870"/>
                      <a:pt x="75247" y="1626870"/>
                      <a:pt x="41910" y="1626870"/>
                    </a:cubicBezTo>
                    <a:cubicBezTo>
                      <a:pt x="42863" y="1670685"/>
                      <a:pt x="42863" y="1712595"/>
                      <a:pt x="42863" y="1757362"/>
                    </a:cubicBezTo>
                    <a:close/>
                    <a:moveTo>
                      <a:pt x="665797" y="1804035"/>
                    </a:moveTo>
                    <a:cubicBezTo>
                      <a:pt x="631507" y="1804035"/>
                      <a:pt x="600075" y="1804035"/>
                      <a:pt x="569595" y="1804035"/>
                    </a:cubicBezTo>
                    <a:cubicBezTo>
                      <a:pt x="568643" y="1849755"/>
                      <a:pt x="565785" y="1894522"/>
                      <a:pt x="568643" y="1929765"/>
                    </a:cubicBezTo>
                    <a:cubicBezTo>
                      <a:pt x="583882" y="1931670"/>
                      <a:pt x="660082" y="1929765"/>
                      <a:pt x="664845" y="1929765"/>
                    </a:cubicBezTo>
                    <a:cubicBezTo>
                      <a:pt x="664845" y="1887855"/>
                      <a:pt x="665797" y="1849755"/>
                      <a:pt x="665797" y="1804035"/>
                    </a:cubicBezTo>
                    <a:close/>
                    <a:moveTo>
                      <a:pt x="44768" y="1804035"/>
                    </a:moveTo>
                    <a:cubicBezTo>
                      <a:pt x="44768" y="1850708"/>
                      <a:pt x="44768" y="1887855"/>
                      <a:pt x="44768" y="1929765"/>
                    </a:cubicBezTo>
                    <a:cubicBezTo>
                      <a:pt x="48577" y="1929765"/>
                      <a:pt x="135255" y="1930718"/>
                      <a:pt x="139065" y="1930718"/>
                    </a:cubicBezTo>
                    <a:cubicBezTo>
                      <a:pt x="140970" y="1900237"/>
                      <a:pt x="139065" y="1842135"/>
                      <a:pt x="140970" y="1804035"/>
                    </a:cubicBezTo>
                    <a:cubicBezTo>
                      <a:pt x="107632" y="1804035"/>
                      <a:pt x="77152" y="1804035"/>
                      <a:pt x="44768" y="1804035"/>
                    </a:cubicBezTo>
                    <a:close/>
                    <a:moveTo>
                      <a:pt x="436245" y="1803083"/>
                    </a:moveTo>
                    <a:lnTo>
                      <a:pt x="436245" y="1930718"/>
                    </a:lnTo>
                    <a:cubicBezTo>
                      <a:pt x="458152" y="1930718"/>
                      <a:pt x="529590" y="1930718"/>
                      <a:pt x="532447" y="1929765"/>
                    </a:cubicBezTo>
                    <a:cubicBezTo>
                      <a:pt x="532447" y="1887855"/>
                      <a:pt x="532447" y="1845945"/>
                      <a:pt x="532447" y="1803083"/>
                    </a:cubicBezTo>
                    <a:lnTo>
                      <a:pt x="436245" y="1803083"/>
                    </a:lnTo>
                    <a:close/>
                    <a:moveTo>
                      <a:pt x="176213" y="1803083"/>
                    </a:moveTo>
                    <a:cubicBezTo>
                      <a:pt x="176213" y="1847850"/>
                      <a:pt x="176213" y="1889760"/>
                      <a:pt x="176213" y="1931670"/>
                    </a:cubicBezTo>
                    <a:cubicBezTo>
                      <a:pt x="203835" y="1931670"/>
                      <a:pt x="243840" y="1931670"/>
                      <a:pt x="272415" y="1931670"/>
                    </a:cubicBezTo>
                    <a:cubicBezTo>
                      <a:pt x="272415" y="1897380"/>
                      <a:pt x="272415" y="1839278"/>
                      <a:pt x="272415" y="1804035"/>
                    </a:cubicBezTo>
                    <a:cubicBezTo>
                      <a:pt x="240030" y="1803083"/>
                      <a:pt x="210502" y="1803083"/>
                      <a:pt x="176213" y="1803083"/>
                    </a:cubicBezTo>
                    <a:close/>
                  </a:path>
                </a:pathLst>
              </a:custGeom>
              <a:grpFill/>
              <a:ln w="9525" cap="flat">
                <a:noFill/>
                <a:prstDash val="solid"/>
                <a:miter/>
              </a:ln>
            </p:spPr>
            <p:txBody>
              <a:bodyPr rtlCol="0" anchor="ctr"/>
              <a:lstStyle/>
              <a:p>
                <a:endParaRPr lang="en-US" sz="1463"/>
              </a:p>
            </p:txBody>
          </p:sp>
          <p:sp>
            <p:nvSpPr>
              <p:cNvPr id="149" name="Freeform: Shape 148">
                <a:extLst>
                  <a:ext uri="{FF2B5EF4-FFF2-40B4-BE49-F238E27FC236}">
                    <a16:creationId xmlns:a16="http://schemas.microsoft.com/office/drawing/2014/main" id="{E771F35F-B656-4E89-AA4A-B893CFF44000}"/>
                  </a:ext>
                </a:extLst>
              </p:cNvPr>
              <p:cNvSpPr/>
              <p:nvPr/>
            </p:nvSpPr>
            <p:spPr>
              <a:xfrm>
                <a:off x="7241857" y="2563177"/>
                <a:ext cx="657225" cy="171450"/>
              </a:xfrm>
              <a:custGeom>
                <a:avLst/>
                <a:gdLst>
                  <a:gd name="connsiteX0" fmla="*/ 660082 w 657225"/>
                  <a:gd name="connsiteY0" fmla="*/ 176213 h 171450"/>
                  <a:gd name="connsiteX1" fmla="*/ 0 w 657225"/>
                  <a:gd name="connsiteY1" fmla="*/ 176213 h 171450"/>
                  <a:gd name="connsiteX2" fmla="*/ 0 w 657225"/>
                  <a:gd name="connsiteY2" fmla="*/ 0 h 171450"/>
                  <a:gd name="connsiteX3" fmla="*/ 660082 w 657225"/>
                  <a:gd name="connsiteY3" fmla="*/ 0 h 171450"/>
                  <a:gd name="connsiteX4" fmla="*/ 660082 w 657225"/>
                  <a:gd name="connsiteY4" fmla="*/ 176213 h 171450"/>
                  <a:gd name="connsiteX5" fmla="*/ 369570 w 657225"/>
                  <a:gd name="connsiteY5" fmla="*/ 137160 h 171450"/>
                  <a:gd name="connsiteX6" fmla="*/ 369570 w 657225"/>
                  <a:gd name="connsiteY6" fmla="*/ 38100 h 171450"/>
                  <a:gd name="connsiteX7" fmla="*/ 287655 w 657225"/>
                  <a:gd name="connsiteY7" fmla="*/ 38100 h 171450"/>
                  <a:gd name="connsiteX8" fmla="*/ 287655 w 657225"/>
                  <a:gd name="connsiteY8" fmla="*/ 137160 h 171450"/>
                  <a:gd name="connsiteX9" fmla="*/ 369570 w 657225"/>
                  <a:gd name="connsiteY9" fmla="*/ 137160 h 171450"/>
                  <a:gd name="connsiteX10" fmla="*/ 419100 w 657225"/>
                  <a:gd name="connsiteY10" fmla="*/ 38100 h 171450"/>
                  <a:gd name="connsiteX11" fmla="*/ 419100 w 657225"/>
                  <a:gd name="connsiteY11" fmla="*/ 138113 h 171450"/>
                  <a:gd name="connsiteX12" fmla="*/ 497205 w 657225"/>
                  <a:gd name="connsiteY12" fmla="*/ 138113 h 171450"/>
                  <a:gd name="connsiteX13" fmla="*/ 497205 w 657225"/>
                  <a:gd name="connsiteY13" fmla="*/ 38100 h 171450"/>
                  <a:gd name="connsiteX14" fmla="*/ 419100 w 657225"/>
                  <a:gd name="connsiteY14" fmla="*/ 38100 h 171450"/>
                  <a:gd name="connsiteX15" fmla="*/ 37148 w 657225"/>
                  <a:gd name="connsiteY15" fmla="*/ 136208 h 171450"/>
                  <a:gd name="connsiteX16" fmla="*/ 116205 w 657225"/>
                  <a:gd name="connsiteY16" fmla="*/ 136208 h 171450"/>
                  <a:gd name="connsiteX17" fmla="*/ 116205 w 657225"/>
                  <a:gd name="connsiteY17" fmla="*/ 38100 h 171450"/>
                  <a:gd name="connsiteX18" fmla="*/ 37148 w 657225"/>
                  <a:gd name="connsiteY18" fmla="*/ 38100 h 171450"/>
                  <a:gd name="connsiteX19" fmla="*/ 37148 w 657225"/>
                  <a:gd name="connsiteY19" fmla="*/ 136208 h 171450"/>
                  <a:gd name="connsiteX20" fmla="*/ 240982 w 657225"/>
                  <a:gd name="connsiteY20" fmla="*/ 137160 h 171450"/>
                  <a:gd name="connsiteX21" fmla="*/ 240982 w 657225"/>
                  <a:gd name="connsiteY21" fmla="*/ 37148 h 171450"/>
                  <a:gd name="connsiteX22" fmla="*/ 162878 w 657225"/>
                  <a:gd name="connsiteY22" fmla="*/ 37148 h 171450"/>
                  <a:gd name="connsiteX23" fmla="*/ 162878 w 657225"/>
                  <a:gd name="connsiteY23" fmla="*/ 137160 h 171450"/>
                  <a:gd name="connsiteX24" fmla="*/ 240982 w 657225"/>
                  <a:gd name="connsiteY24" fmla="*/ 137160 h 171450"/>
                  <a:gd name="connsiteX25" fmla="*/ 621982 w 657225"/>
                  <a:gd name="connsiteY25" fmla="*/ 39052 h 171450"/>
                  <a:gd name="connsiteX26" fmla="*/ 542925 w 657225"/>
                  <a:gd name="connsiteY26" fmla="*/ 39052 h 171450"/>
                  <a:gd name="connsiteX27" fmla="*/ 542925 w 657225"/>
                  <a:gd name="connsiteY27" fmla="*/ 136208 h 171450"/>
                  <a:gd name="connsiteX28" fmla="*/ 621982 w 657225"/>
                  <a:gd name="connsiteY28" fmla="*/ 136208 h 171450"/>
                  <a:gd name="connsiteX29" fmla="*/ 621982 w 657225"/>
                  <a:gd name="connsiteY29" fmla="*/ 3905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7225" h="171450">
                    <a:moveTo>
                      <a:pt x="660082" y="176213"/>
                    </a:moveTo>
                    <a:cubicBezTo>
                      <a:pt x="440055" y="176213"/>
                      <a:pt x="221932" y="176213"/>
                      <a:pt x="0" y="176213"/>
                    </a:cubicBezTo>
                    <a:cubicBezTo>
                      <a:pt x="0" y="119063"/>
                      <a:pt x="0" y="60960"/>
                      <a:pt x="0" y="0"/>
                    </a:cubicBezTo>
                    <a:cubicBezTo>
                      <a:pt x="217170" y="0"/>
                      <a:pt x="437198" y="0"/>
                      <a:pt x="660082" y="0"/>
                    </a:cubicBezTo>
                    <a:cubicBezTo>
                      <a:pt x="660082" y="55245"/>
                      <a:pt x="660082" y="113348"/>
                      <a:pt x="660082" y="176213"/>
                    </a:cubicBezTo>
                    <a:close/>
                    <a:moveTo>
                      <a:pt x="369570" y="137160"/>
                    </a:moveTo>
                    <a:cubicBezTo>
                      <a:pt x="369570" y="101918"/>
                      <a:pt x="369570" y="69533"/>
                      <a:pt x="369570" y="38100"/>
                    </a:cubicBezTo>
                    <a:cubicBezTo>
                      <a:pt x="340043" y="38100"/>
                      <a:pt x="314325" y="38100"/>
                      <a:pt x="287655" y="38100"/>
                    </a:cubicBezTo>
                    <a:cubicBezTo>
                      <a:pt x="287655" y="72390"/>
                      <a:pt x="287655" y="102870"/>
                      <a:pt x="287655" y="137160"/>
                    </a:cubicBezTo>
                    <a:cubicBezTo>
                      <a:pt x="315278" y="137160"/>
                      <a:pt x="340043" y="137160"/>
                      <a:pt x="369570" y="137160"/>
                    </a:cubicBezTo>
                    <a:close/>
                    <a:moveTo>
                      <a:pt x="419100" y="38100"/>
                    </a:moveTo>
                    <a:cubicBezTo>
                      <a:pt x="419100" y="72390"/>
                      <a:pt x="419100" y="104775"/>
                      <a:pt x="419100" y="138113"/>
                    </a:cubicBezTo>
                    <a:cubicBezTo>
                      <a:pt x="446723" y="138113"/>
                      <a:pt x="471488" y="138113"/>
                      <a:pt x="497205" y="138113"/>
                    </a:cubicBezTo>
                    <a:cubicBezTo>
                      <a:pt x="497205" y="103823"/>
                      <a:pt x="497205" y="71438"/>
                      <a:pt x="497205" y="38100"/>
                    </a:cubicBezTo>
                    <a:cubicBezTo>
                      <a:pt x="469582" y="38100"/>
                      <a:pt x="444818" y="38100"/>
                      <a:pt x="419100" y="38100"/>
                    </a:cubicBezTo>
                    <a:close/>
                    <a:moveTo>
                      <a:pt x="37148" y="136208"/>
                    </a:moveTo>
                    <a:cubicBezTo>
                      <a:pt x="65723" y="136208"/>
                      <a:pt x="91440" y="136208"/>
                      <a:pt x="116205" y="136208"/>
                    </a:cubicBezTo>
                    <a:cubicBezTo>
                      <a:pt x="116205" y="100965"/>
                      <a:pt x="116205" y="70485"/>
                      <a:pt x="116205" y="38100"/>
                    </a:cubicBezTo>
                    <a:cubicBezTo>
                      <a:pt x="88582" y="38100"/>
                      <a:pt x="62865" y="38100"/>
                      <a:pt x="37148" y="38100"/>
                    </a:cubicBezTo>
                    <a:cubicBezTo>
                      <a:pt x="37148" y="73343"/>
                      <a:pt x="37148" y="103823"/>
                      <a:pt x="37148" y="136208"/>
                    </a:cubicBezTo>
                    <a:close/>
                    <a:moveTo>
                      <a:pt x="240982" y="137160"/>
                    </a:moveTo>
                    <a:cubicBezTo>
                      <a:pt x="240982" y="102870"/>
                      <a:pt x="240982" y="70485"/>
                      <a:pt x="240982" y="37148"/>
                    </a:cubicBezTo>
                    <a:cubicBezTo>
                      <a:pt x="213360" y="37148"/>
                      <a:pt x="188595" y="37148"/>
                      <a:pt x="162878" y="37148"/>
                    </a:cubicBezTo>
                    <a:cubicBezTo>
                      <a:pt x="162878" y="71438"/>
                      <a:pt x="162878" y="103823"/>
                      <a:pt x="162878" y="137160"/>
                    </a:cubicBezTo>
                    <a:cubicBezTo>
                      <a:pt x="190500" y="137160"/>
                      <a:pt x="214313" y="137160"/>
                      <a:pt x="240982" y="137160"/>
                    </a:cubicBezTo>
                    <a:close/>
                    <a:moveTo>
                      <a:pt x="621982" y="39052"/>
                    </a:moveTo>
                    <a:cubicBezTo>
                      <a:pt x="594360" y="39052"/>
                      <a:pt x="568643" y="39052"/>
                      <a:pt x="542925" y="39052"/>
                    </a:cubicBezTo>
                    <a:cubicBezTo>
                      <a:pt x="542925" y="73343"/>
                      <a:pt x="542925" y="103823"/>
                      <a:pt x="542925" y="136208"/>
                    </a:cubicBezTo>
                    <a:cubicBezTo>
                      <a:pt x="570548" y="136208"/>
                      <a:pt x="596265" y="136208"/>
                      <a:pt x="621982" y="136208"/>
                    </a:cubicBezTo>
                    <a:cubicBezTo>
                      <a:pt x="621982" y="101918"/>
                      <a:pt x="621982" y="70485"/>
                      <a:pt x="621982" y="39052"/>
                    </a:cubicBezTo>
                    <a:close/>
                  </a:path>
                </a:pathLst>
              </a:custGeom>
              <a:grpFill/>
              <a:ln w="9525" cap="flat">
                <a:noFill/>
                <a:prstDash val="solid"/>
                <a:miter/>
              </a:ln>
            </p:spPr>
            <p:txBody>
              <a:bodyPr rtlCol="0" anchor="ctr"/>
              <a:lstStyle/>
              <a:p>
                <a:endParaRPr lang="en-US" sz="1463"/>
              </a:p>
            </p:txBody>
          </p:sp>
          <p:sp>
            <p:nvSpPr>
              <p:cNvPr id="150" name="Freeform: Shape 149">
                <a:extLst>
                  <a:ext uri="{FF2B5EF4-FFF2-40B4-BE49-F238E27FC236}">
                    <a16:creationId xmlns:a16="http://schemas.microsoft.com/office/drawing/2014/main" id="{965842CC-1379-4336-BB95-A447027704EA}"/>
                  </a:ext>
                </a:extLst>
              </p:cNvPr>
              <p:cNvSpPr/>
              <p:nvPr/>
            </p:nvSpPr>
            <p:spPr>
              <a:xfrm>
                <a:off x="7268375" y="2168552"/>
                <a:ext cx="285750" cy="371475"/>
              </a:xfrm>
              <a:custGeom>
                <a:avLst/>
                <a:gdLst>
                  <a:gd name="connsiteX0" fmla="*/ 289712 w 285750"/>
                  <a:gd name="connsiteY0" fmla="*/ 372718 h 371475"/>
                  <a:gd name="connsiteX1" fmla="*/ 2057 w 285750"/>
                  <a:gd name="connsiteY1" fmla="*/ 372718 h 371475"/>
                  <a:gd name="connsiteX2" fmla="*/ 3962 w 285750"/>
                  <a:gd name="connsiteY2" fmla="*/ 121258 h 371475"/>
                  <a:gd name="connsiteX3" fmla="*/ 172555 w 285750"/>
                  <a:gd name="connsiteY3" fmla="*/ 1243 h 371475"/>
                  <a:gd name="connsiteX4" fmla="*/ 293523 w 285750"/>
                  <a:gd name="connsiteY4" fmla="*/ 146023 h 371475"/>
                  <a:gd name="connsiteX5" fmla="*/ 292570 w 285750"/>
                  <a:gd name="connsiteY5" fmla="*/ 359383 h 371475"/>
                  <a:gd name="connsiteX6" fmla="*/ 289712 w 285750"/>
                  <a:gd name="connsiteY6" fmla="*/ 372718 h 371475"/>
                  <a:gd name="connsiteX7" fmla="*/ 164935 w 285750"/>
                  <a:gd name="connsiteY7" fmla="*/ 174598 h 371475"/>
                  <a:gd name="connsiteX8" fmla="*/ 164935 w 285750"/>
                  <a:gd name="connsiteY8" fmla="*/ 333665 h 371475"/>
                  <a:gd name="connsiteX9" fmla="*/ 252565 w 285750"/>
                  <a:gd name="connsiteY9" fmla="*/ 333665 h 371475"/>
                  <a:gd name="connsiteX10" fmla="*/ 252565 w 285750"/>
                  <a:gd name="connsiteY10" fmla="*/ 174598 h 371475"/>
                  <a:gd name="connsiteX11" fmla="*/ 164935 w 285750"/>
                  <a:gd name="connsiteY11" fmla="*/ 174598 h 371475"/>
                  <a:gd name="connsiteX12" fmla="*/ 42062 w 285750"/>
                  <a:gd name="connsiteY12" fmla="*/ 175550 h 371475"/>
                  <a:gd name="connsiteX13" fmla="*/ 42062 w 285750"/>
                  <a:gd name="connsiteY13" fmla="*/ 334618 h 371475"/>
                  <a:gd name="connsiteX14" fmla="*/ 128740 w 285750"/>
                  <a:gd name="connsiteY14" fmla="*/ 334618 h 371475"/>
                  <a:gd name="connsiteX15" fmla="*/ 128740 w 285750"/>
                  <a:gd name="connsiteY15" fmla="*/ 175550 h 371475"/>
                  <a:gd name="connsiteX16" fmla="*/ 42062 w 285750"/>
                  <a:gd name="connsiteY16" fmla="*/ 175550 h 371475"/>
                  <a:gd name="connsiteX17" fmla="*/ 108737 w 285750"/>
                  <a:gd name="connsiteY17" fmla="*/ 46010 h 371475"/>
                  <a:gd name="connsiteX18" fmla="*/ 101118 w 285750"/>
                  <a:gd name="connsiteY18" fmla="*/ 64108 h 371475"/>
                  <a:gd name="connsiteX19" fmla="*/ 151600 w 285750"/>
                  <a:gd name="connsiteY19" fmla="*/ 91730 h 371475"/>
                  <a:gd name="connsiteX20" fmla="*/ 195415 w 285750"/>
                  <a:gd name="connsiteY20" fmla="*/ 58393 h 371475"/>
                  <a:gd name="connsiteX21" fmla="*/ 188748 w 285750"/>
                  <a:gd name="connsiteY21" fmla="*/ 46963 h 371475"/>
                  <a:gd name="connsiteX22" fmla="*/ 108737 w 285750"/>
                  <a:gd name="connsiteY22" fmla="*/ 46010 h 371475"/>
                  <a:gd name="connsiteX23" fmla="*/ 83973 w 285750"/>
                  <a:gd name="connsiteY23" fmla="*/ 69823 h 371475"/>
                  <a:gd name="connsiteX24" fmla="*/ 65875 w 285750"/>
                  <a:gd name="connsiteY24" fmla="*/ 70775 h 371475"/>
                  <a:gd name="connsiteX25" fmla="*/ 38252 w 285750"/>
                  <a:gd name="connsiteY25" fmla="*/ 135545 h 371475"/>
                  <a:gd name="connsiteX26" fmla="*/ 46825 w 285750"/>
                  <a:gd name="connsiteY26" fmla="*/ 145070 h 371475"/>
                  <a:gd name="connsiteX27" fmla="*/ 92545 w 285750"/>
                  <a:gd name="connsiteY27" fmla="*/ 127925 h 371475"/>
                  <a:gd name="connsiteX28" fmla="*/ 83973 w 285750"/>
                  <a:gd name="connsiteY28" fmla="*/ 69823 h 371475"/>
                  <a:gd name="connsiteX29" fmla="*/ 251612 w 285750"/>
                  <a:gd name="connsiteY29" fmla="*/ 144118 h 371475"/>
                  <a:gd name="connsiteX30" fmla="*/ 260185 w 285750"/>
                  <a:gd name="connsiteY30" fmla="*/ 133640 h 371475"/>
                  <a:gd name="connsiteX31" fmla="*/ 227800 w 285750"/>
                  <a:gd name="connsiteY31" fmla="*/ 69823 h 371475"/>
                  <a:gd name="connsiteX32" fmla="*/ 211607 w 285750"/>
                  <a:gd name="connsiteY32" fmla="*/ 71728 h 371475"/>
                  <a:gd name="connsiteX33" fmla="*/ 204940 w 285750"/>
                  <a:gd name="connsiteY33" fmla="*/ 129830 h 371475"/>
                  <a:gd name="connsiteX34" fmla="*/ 251612 w 285750"/>
                  <a:gd name="connsiteY34" fmla="*/ 14411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371475">
                    <a:moveTo>
                      <a:pt x="289712" y="372718"/>
                    </a:moveTo>
                    <a:cubicBezTo>
                      <a:pt x="193510" y="372718"/>
                      <a:pt x="99212" y="372718"/>
                      <a:pt x="2057" y="372718"/>
                    </a:cubicBezTo>
                    <a:cubicBezTo>
                      <a:pt x="2057" y="286993"/>
                      <a:pt x="-3657" y="203173"/>
                      <a:pt x="3962" y="121258"/>
                    </a:cubicBezTo>
                    <a:cubicBezTo>
                      <a:pt x="11582" y="37438"/>
                      <a:pt x="83020" y="-8282"/>
                      <a:pt x="172555" y="1243"/>
                    </a:cubicBezTo>
                    <a:cubicBezTo>
                      <a:pt x="242087" y="7910"/>
                      <a:pt x="293523" y="68870"/>
                      <a:pt x="293523" y="146023"/>
                    </a:cubicBezTo>
                    <a:cubicBezTo>
                      <a:pt x="293523" y="217460"/>
                      <a:pt x="293523" y="287945"/>
                      <a:pt x="292570" y="359383"/>
                    </a:cubicBezTo>
                    <a:cubicBezTo>
                      <a:pt x="293523" y="362240"/>
                      <a:pt x="291618" y="365098"/>
                      <a:pt x="289712" y="372718"/>
                    </a:cubicBezTo>
                    <a:close/>
                    <a:moveTo>
                      <a:pt x="164935" y="174598"/>
                    </a:moveTo>
                    <a:cubicBezTo>
                      <a:pt x="164935" y="229843"/>
                      <a:pt x="164935" y="281278"/>
                      <a:pt x="164935" y="333665"/>
                    </a:cubicBezTo>
                    <a:cubicBezTo>
                      <a:pt x="196368" y="333665"/>
                      <a:pt x="224943" y="333665"/>
                      <a:pt x="252565" y="333665"/>
                    </a:cubicBezTo>
                    <a:cubicBezTo>
                      <a:pt x="252565" y="278420"/>
                      <a:pt x="252565" y="227938"/>
                      <a:pt x="252565" y="174598"/>
                    </a:cubicBezTo>
                    <a:cubicBezTo>
                      <a:pt x="223037" y="174598"/>
                      <a:pt x="196368" y="174598"/>
                      <a:pt x="164935" y="174598"/>
                    </a:cubicBezTo>
                    <a:close/>
                    <a:moveTo>
                      <a:pt x="42062" y="175550"/>
                    </a:moveTo>
                    <a:cubicBezTo>
                      <a:pt x="42062" y="227938"/>
                      <a:pt x="42062" y="280325"/>
                      <a:pt x="42062" y="334618"/>
                    </a:cubicBezTo>
                    <a:cubicBezTo>
                      <a:pt x="71590" y="334618"/>
                      <a:pt x="100165" y="334618"/>
                      <a:pt x="128740" y="334618"/>
                    </a:cubicBezTo>
                    <a:cubicBezTo>
                      <a:pt x="128740" y="279373"/>
                      <a:pt x="128740" y="228890"/>
                      <a:pt x="128740" y="175550"/>
                    </a:cubicBezTo>
                    <a:cubicBezTo>
                      <a:pt x="99212" y="175550"/>
                      <a:pt x="72543" y="175550"/>
                      <a:pt x="42062" y="175550"/>
                    </a:cubicBezTo>
                    <a:close/>
                    <a:moveTo>
                      <a:pt x="108737" y="46010"/>
                    </a:moveTo>
                    <a:cubicBezTo>
                      <a:pt x="105880" y="51725"/>
                      <a:pt x="103975" y="57440"/>
                      <a:pt x="101118" y="64108"/>
                    </a:cubicBezTo>
                    <a:cubicBezTo>
                      <a:pt x="118262" y="73633"/>
                      <a:pt x="135407" y="91730"/>
                      <a:pt x="151600" y="91730"/>
                    </a:cubicBezTo>
                    <a:cubicBezTo>
                      <a:pt x="166840" y="90778"/>
                      <a:pt x="181127" y="69823"/>
                      <a:pt x="195415" y="58393"/>
                    </a:cubicBezTo>
                    <a:cubicBezTo>
                      <a:pt x="193510" y="54583"/>
                      <a:pt x="190652" y="50773"/>
                      <a:pt x="188748" y="46963"/>
                    </a:cubicBezTo>
                    <a:cubicBezTo>
                      <a:pt x="162077" y="46010"/>
                      <a:pt x="135407" y="46010"/>
                      <a:pt x="108737" y="46010"/>
                    </a:cubicBezTo>
                    <a:close/>
                    <a:moveTo>
                      <a:pt x="83973" y="69823"/>
                    </a:moveTo>
                    <a:cubicBezTo>
                      <a:pt x="78257" y="69823"/>
                      <a:pt x="71590" y="69823"/>
                      <a:pt x="65875" y="70775"/>
                    </a:cubicBezTo>
                    <a:cubicBezTo>
                      <a:pt x="56350" y="92683"/>
                      <a:pt x="46825" y="113638"/>
                      <a:pt x="38252" y="135545"/>
                    </a:cubicBezTo>
                    <a:cubicBezTo>
                      <a:pt x="41110" y="138403"/>
                      <a:pt x="43968" y="142213"/>
                      <a:pt x="46825" y="145070"/>
                    </a:cubicBezTo>
                    <a:cubicBezTo>
                      <a:pt x="63018" y="139355"/>
                      <a:pt x="89687" y="137450"/>
                      <a:pt x="92545" y="127925"/>
                    </a:cubicBezTo>
                    <a:cubicBezTo>
                      <a:pt x="97307" y="109828"/>
                      <a:pt x="87782" y="88873"/>
                      <a:pt x="83973" y="69823"/>
                    </a:cubicBezTo>
                    <a:close/>
                    <a:moveTo>
                      <a:pt x="251612" y="144118"/>
                    </a:moveTo>
                    <a:cubicBezTo>
                      <a:pt x="254470" y="140308"/>
                      <a:pt x="257327" y="137450"/>
                      <a:pt x="260185" y="133640"/>
                    </a:cubicBezTo>
                    <a:cubicBezTo>
                      <a:pt x="249707" y="112685"/>
                      <a:pt x="238277" y="90778"/>
                      <a:pt x="227800" y="69823"/>
                    </a:cubicBezTo>
                    <a:cubicBezTo>
                      <a:pt x="222085" y="70775"/>
                      <a:pt x="217323" y="70775"/>
                      <a:pt x="211607" y="71728"/>
                    </a:cubicBezTo>
                    <a:cubicBezTo>
                      <a:pt x="208750" y="90778"/>
                      <a:pt x="199225" y="112685"/>
                      <a:pt x="204940" y="129830"/>
                    </a:cubicBezTo>
                    <a:cubicBezTo>
                      <a:pt x="207798" y="137450"/>
                      <a:pt x="235420" y="139355"/>
                      <a:pt x="251612" y="144118"/>
                    </a:cubicBezTo>
                    <a:close/>
                  </a:path>
                </a:pathLst>
              </a:custGeom>
              <a:grpFill/>
              <a:ln w="9525" cap="flat">
                <a:noFill/>
                <a:prstDash val="solid"/>
                <a:miter/>
              </a:ln>
            </p:spPr>
            <p:txBody>
              <a:bodyPr rtlCol="0" anchor="ctr"/>
              <a:lstStyle/>
              <a:p>
                <a:endParaRPr lang="en-US" sz="1463"/>
              </a:p>
            </p:txBody>
          </p:sp>
          <p:sp>
            <p:nvSpPr>
              <p:cNvPr id="151" name="Freeform: Shape 150">
                <a:extLst>
                  <a:ext uri="{FF2B5EF4-FFF2-40B4-BE49-F238E27FC236}">
                    <a16:creationId xmlns:a16="http://schemas.microsoft.com/office/drawing/2014/main" id="{AB4773F4-3FD6-4F84-BC1B-307F63A96593}"/>
                  </a:ext>
                </a:extLst>
              </p:cNvPr>
              <p:cNvSpPr/>
              <p:nvPr/>
            </p:nvSpPr>
            <p:spPr>
              <a:xfrm>
                <a:off x="7580457" y="2168780"/>
                <a:ext cx="285750" cy="371475"/>
              </a:xfrm>
              <a:custGeom>
                <a:avLst/>
                <a:gdLst>
                  <a:gd name="connsiteX0" fmla="*/ 288145 w 285750"/>
                  <a:gd name="connsiteY0" fmla="*/ 372490 h 371475"/>
                  <a:gd name="connsiteX1" fmla="*/ 1443 w 285750"/>
                  <a:gd name="connsiteY1" fmla="*/ 372490 h 371475"/>
                  <a:gd name="connsiteX2" fmla="*/ 2395 w 285750"/>
                  <a:gd name="connsiteY2" fmla="*/ 110552 h 371475"/>
                  <a:gd name="connsiteX3" fmla="*/ 137650 w 285750"/>
                  <a:gd name="connsiteY3" fmla="*/ 62 h 371475"/>
                  <a:gd name="connsiteX4" fmla="*/ 286241 w 285750"/>
                  <a:gd name="connsiteY4" fmla="*/ 110552 h 371475"/>
                  <a:gd name="connsiteX5" fmla="*/ 288145 w 285750"/>
                  <a:gd name="connsiteY5" fmla="*/ 372490 h 371475"/>
                  <a:gd name="connsiteX6" fmla="*/ 40495 w 285750"/>
                  <a:gd name="connsiteY6" fmla="*/ 175322 h 371475"/>
                  <a:gd name="connsiteX7" fmla="*/ 40495 w 285750"/>
                  <a:gd name="connsiteY7" fmla="*/ 334390 h 371475"/>
                  <a:gd name="connsiteX8" fmla="*/ 129078 w 285750"/>
                  <a:gd name="connsiteY8" fmla="*/ 334390 h 371475"/>
                  <a:gd name="connsiteX9" fmla="*/ 129078 w 285750"/>
                  <a:gd name="connsiteY9" fmla="*/ 175322 h 371475"/>
                  <a:gd name="connsiteX10" fmla="*/ 40495 w 285750"/>
                  <a:gd name="connsiteY10" fmla="*/ 175322 h 371475"/>
                  <a:gd name="connsiteX11" fmla="*/ 252903 w 285750"/>
                  <a:gd name="connsiteY11" fmla="*/ 335342 h 371475"/>
                  <a:gd name="connsiteX12" fmla="*/ 252903 w 285750"/>
                  <a:gd name="connsiteY12" fmla="*/ 176275 h 371475"/>
                  <a:gd name="connsiteX13" fmla="*/ 163368 w 285750"/>
                  <a:gd name="connsiteY13" fmla="*/ 176275 h 371475"/>
                  <a:gd name="connsiteX14" fmla="*/ 163368 w 285750"/>
                  <a:gd name="connsiteY14" fmla="*/ 335342 h 371475"/>
                  <a:gd name="connsiteX15" fmla="*/ 252903 w 285750"/>
                  <a:gd name="connsiteY15" fmla="*/ 335342 h 371475"/>
                  <a:gd name="connsiteX16" fmla="*/ 193848 w 285750"/>
                  <a:gd name="connsiteY16" fmla="*/ 60070 h 371475"/>
                  <a:gd name="connsiteX17" fmla="*/ 188133 w 285750"/>
                  <a:gd name="connsiteY17" fmla="*/ 46735 h 371475"/>
                  <a:gd name="connsiteX18" fmla="*/ 103361 w 285750"/>
                  <a:gd name="connsiteY18" fmla="*/ 46735 h 371475"/>
                  <a:gd name="connsiteX19" fmla="*/ 97645 w 285750"/>
                  <a:gd name="connsiteY19" fmla="*/ 60070 h 371475"/>
                  <a:gd name="connsiteX20" fmla="*/ 145270 w 285750"/>
                  <a:gd name="connsiteY20" fmla="*/ 90550 h 371475"/>
                  <a:gd name="connsiteX21" fmla="*/ 193848 w 285750"/>
                  <a:gd name="connsiteY21" fmla="*/ 60070 h 371475"/>
                  <a:gd name="connsiteX22" fmla="*/ 227186 w 285750"/>
                  <a:gd name="connsiteY22" fmla="*/ 69595 h 371475"/>
                  <a:gd name="connsiteX23" fmla="*/ 210041 w 285750"/>
                  <a:gd name="connsiteY23" fmla="*/ 69595 h 371475"/>
                  <a:gd name="connsiteX24" fmla="*/ 201468 w 285750"/>
                  <a:gd name="connsiteY24" fmla="*/ 126745 h 371475"/>
                  <a:gd name="connsiteX25" fmla="*/ 263381 w 285750"/>
                  <a:gd name="connsiteY25" fmla="*/ 146747 h 371475"/>
                  <a:gd name="connsiteX26" fmla="*/ 227186 w 285750"/>
                  <a:gd name="connsiteY26" fmla="*/ 69595 h 371475"/>
                  <a:gd name="connsiteX27" fmla="*/ 35733 w 285750"/>
                  <a:gd name="connsiteY27" fmla="*/ 132460 h 371475"/>
                  <a:gd name="connsiteX28" fmla="*/ 45258 w 285750"/>
                  <a:gd name="connsiteY28" fmla="*/ 143890 h 371475"/>
                  <a:gd name="connsiteX29" fmla="*/ 90025 w 285750"/>
                  <a:gd name="connsiteY29" fmla="*/ 127697 h 371475"/>
                  <a:gd name="connsiteX30" fmla="*/ 79548 w 285750"/>
                  <a:gd name="connsiteY30" fmla="*/ 69595 h 371475"/>
                  <a:gd name="connsiteX31" fmla="*/ 66213 w 285750"/>
                  <a:gd name="connsiteY31" fmla="*/ 69595 h 371475"/>
                  <a:gd name="connsiteX32" fmla="*/ 35733 w 285750"/>
                  <a:gd name="connsiteY32" fmla="*/ 13246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5750" h="371475">
                    <a:moveTo>
                      <a:pt x="288145" y="372490"/>
                    </a:moveTo>
                    <a:cubicBezTo>
                      <a:pt x="193848" y="372490"/>
                      <a:pt x="99550" y="372490"/>
                      <a:pt x="1443" y="372490"/>
                    </a:cubicBezTo>
                    <a:cubicBezTo>
                      <a:pt x="1443" y="283907"/>
                      <a:pt x="-2367" y="197230"/>
                      <a:pt x="2395" y="110552"/>
                    </a:cubicBezTo>
                    <a:cubicBezTo>
                      <a:pt x="6205" y="49592"/>
                      <a:pt x="70975" y="1015"/>
                      <a:pt x="137650" y="62"/>
                    </a:cubicBezTo>
                    <a:cubicBezTo>
                      <a:pt x="215756" y="-1843"/>
                      <a:pt x="280525" y="40067"/>
                      <a:pt x="286241" y="110552"/>
                    </a:cubicBezTo>
                    <a:cubicBezTo>
                      <a:pt x="293861" y="195325"/>
                      <a:pt x="288145" y="282955"/>
                      <a:pt x="288145" y="372490"/>
                    </a:cubicBezTo>
                    <a:close/>
                    <a:moveTo>
                      <a:pt x="40495" y="175322"/>
                    </a:moveTo>
                    <a:cubicBezTo>
                      <a:pt x="40495" y="231520"/>
                      <a:pt x="40495" y="282955"/>
                      <a:pt x="40495" y="334390"/>
                    </a:cubicBezTo>
                    <a:cubicBezTo>
                      <a:pt x="72880" y="334390"/>
                      <a:pt x="101455" y="334390"/>
                      <a:pt x="129078" y="334390"/>
                    </a:cubicBezTo>
                    <a:cubicBezTo>
                      <a:pt x="129078" y="279145"/>
                      <a:pt x="129078" y="227710"/>
                      <a:pt x="129078" y="175322"/>
                    </a:cubicBezTo>
                    <a:cubicBezTo>
                      <a:pt x="98598" y="175322"/>
                      <a:pt x="71928" y="175322"/>
                      <a:pt x="40495" y="175322"/>
                    </a:cubicBezTo>
                    <a:close/>
                    <a:moveTo>
                      <a:pt x="252903" y="335342"/>
                    </a:moveTo>
                    <a:cubicBezTo>
                      <a:pt x="252903" y="278192"/>
                      <a:pt x="252903" y="226757"/>
                      <a:pt x="252903" y="176275"/>
                    </a:cubicBezTo>
                    <a:cubicBezTo>
                      <a:pt x="221470" y="176275"/>
                      <a:pt x="193848" y="176275"/>
                      <a:pt x="163368" y="176275"/>
                    </a:cubicBezTo>
                    <a:cubicBezTo>
                      <a:pt x="163368" y="230567"/>
                      <a:pt x="163368" y="282002"/>
                      <a:pt x="163368" y="335342"/>
                    </a:cubicBezTo>
                    <a:cubicBezTo>
                      <a:pt x="194800" y="335342"/>
                      <a:pt x="222423" y="335342"/>
                      <a:pt x="252903" y="335342"/>
                    </a:cubicBezTo>
                    <a:close/>
                    <a:moveTo>
                      <a:pt x="193848" y="60070"/>
                    </a:moveTo>
                    <a:cubicBezTo>
                      <a:pt x="191943" y="55307"/>
                      <a:pt x="190038" y="50545"/>
                      <a:pt x="188133" y="46735"/>
                    </a:cubicBezTo>
                    <a:cubicBezTo>
                      <a:pt x="159558" y="46735"/>
                      <a:pt x="131936" y="46735"/>
                      <a:pt x="103361" y="46735"/>
                    </a:cubicBezTo>
                    <a:cubicBezTo>
                      <a:pt x="101455" y="51497"/>
                      <a:pt x="99550" y="55307"/>
                      <a:pt x="97645" y="60070"/>
                    </a:cubicBezTo>
                    <a:cubicBezTo>
                      <a:pt x="113838" y="71500"/>
                      <a:pt x="129078" y="90550"/>
                      <a:pt x="145270" y="90550"/>
                    </a:cubicBezTo>
                    <a:cubicBezTo>
                      <a:pt x="161463" y="90550"/>
                      <a:pt x="177656" y="71500"/>
                      <a:pt x="193848" y="60070"/>
                    </a:cubicBezTo>
                    <a:close/>
                    <a:moveTo>
                      <a:pt x="227186" y="69595"/>
                    </a:moveTo>
                    <a:cubicBezTo>
                      <a:pt x="221470" y="69595"/>
                      <a:pt x="215756" y="69595"/>
                      <a:pt x="210041" y="69595"/>
                    </a:cubicBezTo>
                    <a:cubicBezTo>
                      <a:pt x="206231" y="88645"/>
                      <a:pt x="195753" y="110552"/>
                      <a:pt x="201468" y="126745"/>
                    </a:cubicBezTo>
                    <a:cubicBezTo>
                      <a:pt x="205278" y="136270"/>
                      <a:pt x="232900" y="138175"/>
                      <a:pt x="263381" y="146747"/>
                    </a:cubicBezTo>
                    <a:cubicBezTo>
                      <a:pt x="247188" y="111505"/>
                      <a:pt x="236711" y="90550"/>
                      <a:pt x="227186" y="69595"/>
                    </a:cubicBezTo>
                    <a:close/>
                    <a:moveTo>
                      <a:pt x="35733" y="132460"/>
                    </a:moveTo>
                    <a:cubicBezTo>
                      <a:pt x="38591" y="136270"/>
                      <a:pt x="42400" y="140080"/>
                      <a:pt x="45258" y="143890"/>
                    </a:cubicBezTo>
                    <a:cubicBezTo>
                      <a:pt x="61450" y="138175"/>
                      <a:pt x="89073" y="135317"/>
                      <a:pt x="90025" y="127697"/>
                    </a:cubicBezTo>
                    <a:cubicBezTo>
                      <a:pt x="92883" y="109600"/>
                      <a:pt x="83358" y="88645"/>
                      <a:pt x="79548" y="69595"/>
                    </a:cubicBezTo>
                    <a:cubicBezTo>
                      <a:pt x="74786" y="69595"/>
                      <a:pt x="70023" y="69595"/>
                      <a:pt x="66213" y="69595"/>
                    </a:cubicBezTo>
                    <a:cubicBezTo>
                      <a:pt x="55736" y="89597"/>
                      <a:pt x="46211" y="110552"/>
                      <a:pt x="35733" y="132460"/>
                    </a:cubicBezTo>
                    <a:close/>
                  </a:path>
                </a:pathLst>
              </a:custGeom>
              <a:grpFill/>
              <a:ln w="9525" cap="flat">
                <a:noFill/>
                <a:prstDash val="solid"/>
                <a:miter/>
              </a:ln>
            </p:spPr>
            <p:txBody>
              <a:bodyPr rtlCol="0" anchor="ctr"/>
              <a:lstStyle/>
              <a:p>
                <a:endParaRPr lang="en-US" sz="1463"/>
              </a:p>
            </p:txBody>
          </p:sp>
          <p:sp>
            <p:nvSpPr>
              <p:cNvPr id="152" name="Freeform: Shape 151">
                <a:extLst>
                  <a:ext uri="{FF2B5EF4-FFF2-40B4-BE49-F238E27FC236}">
                    <a16:creationId xmlns:a16="http://schemas.microsoft.com/office/drawing/2014/main" id="{0556542F-CD87-4706-B784-09B4E78A0735}"/>
                  </a:ext>
                </a:extLst>
              </p:cNvPr>
              <p:cNvSpPr/>
              <p:nvPr/>
            </p:nvSpPr>
            <p:spPr>
              <a:xfrm>
                <a:off x="7319010" y="1884998"/>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2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2"/>
                    </a:cubicBezTo>
                    <a:cubicBezTo>
                      <a:pt x="158115" y="183833"/>
                      <a:pt x="180975" y="208597"/>
                      <a:pt x="200977" y="299085"/>
                    </a:cubicBezTo>
                    <a:close/>
                  </a:path>
                </a:pathLst>
              </a:custGeom>
              <a:grpFill/>
              <a:ln w="9525" cap="flat">
                <a:noFill/>
                <a:prstDash val="solid"/>
                <a:miter/>
              </a:ln>
            </p:spPr>
            <p:txBody>
              <a:bodyPr rtlCol="0" anchor="ctr"/>
              <a:lstStyle/>
              <a:p>
                <a:endParaRPr lang="en-US" sz="1463"/>
              </a:p>
            </p:txBody>
          </p:sp>
          <p:sp>
            <p:nvSpPr>
              <p:cNvPr id="153" name="Freeform: Shape 152">
                <a:extLst>
                  <a:ext uri="{FF2B5EF4-FFF2-40B4-BE49-F238E27FC236}">
                    <a16:creationId xmlns:a16="http://schemas.microsoft.com/office/drawing/2014/main" id="{3153D261-A196-4684-A983-5FF14C6126A9}"/>
                  </a:ext>
                </a:extLst>
              </p:cNvPr>
              <p:cNvSpPr/>
              <p:nvPr/>
            </p:nvSpPr>
            <p:spPr>
              <a:xfrm>
                <a:off x="7393305" y="1564005"/>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2"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sp>
            <p:nvSpPr>
              <p:cNvPr id="154" name="Freeform: Shape 153">
                <a:extLst>
                  <a:ext uri="{FF2B5EF4-FFF2-40B4-BE49-F238E27FC236}">
                    <a16:creationId xmlns:a16="http://schemas.microsoft.com/office/drawing/2014/main" id="{C9E29AC9-8D85-4651-BEE9-28D5195C7486}"/>
                  </a:ext>
                </a:extLst>
              </p:cNvPr>
              <p:cNvSpPr/>
              <p:nvPr/>
            </p:nvSpPr>
            <p:spPr>
              <a:xfrm>
                <a:off x="7529513" y="2601277"/>
                <a:ext cx="76200" cy="95250"/>
              </a:xfrm>
              <a:custGeom>
                <a:avLst/>
                <a:gdLst>
                  <a:gd name="connsiteX0" fmla="*/ 81915 w 76200"/>
                  <a:gd name="connsiteY0" fmla="*/ 99060 h 95250"/>
                  <a:gd name="connsiteX1" fmla="*/ 0 w 76200"/>
                  <a:gd name="connsiteY1" fmla="*/ 99060 h 95250"/>
                  <a:gd name="connsiteX2" fmla="*/ 0 w 76200"/>
                  <a:gd name="connsiteY2" fmla="*/ 0 h 95250"/>
                  <a:gd name="connsiteX3" fmla="*/ 81915 w 76200"/>
                  <a:gd name="connsiteY3" fmla="*/ 0 h 95250"/>
                  <a:gd name="connsiteX4" fmla="*/ 81915 w 76200"/>
                  <a:gd name="connsiteY4" fmla="*/ 9906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81915" y="99060"/>
                    </a:moveTo>
                    <a:cubicBezTo>
                      <a:pt x="52388" y="99060"/>
                      <a:pt x="27623" y="99060"/>
                      <a:pt x="0" y="99060"/>
                    </a:cubicBezTo>
                    <a:cubicBezTo>
                      <a:pt x="0" y="65723"/>
                      <a:pt x="0" y="35243"/>
                      <a:pt x="0" y="0"/>
                    </a:cubicBezTo>
                    <a:cubicBezTo>
                      <a:pt x="26670" y="0"/>
                      <a:pt x="52388" y="0"/>
                      <a:pt x="81915" y="0"/>
                    </a:cubicBezTo>
                    <a:cubicBezTo>
                      <a:pt x="81915" y="32385"/>
                      <a:pt x="81915" y="63818"/>
                      <a:pt x="81915" y="99060"/>
                    </a:cubicBezTo>
                    <a:close/>
                  </a:path>
                </a:pathLst>
              </a:custGeom>
              <a:grpFill/>
              <a:ln w="9525" cap="flat">
                <a:noFill/>
                <a:prstDash val="solid"/>
                <a:miter/>
              </a:ln>
            </p:spPr>
            <p:txBody>
              <a:bodyPr rtlCol="0" anchor="ctr"/>
              <a:lstStyle/>
              <a:p>
                <a:endParaRPr lang="en-US" sz="1463"/>
              </a:p>
            </p:txBody>
          </p:sp>
          <p:sp>
            <p:nvSpPr>
              <p:cNvPr id="155" name="Freeform: Shape 154">
                <a:extLst>
                  <a:ext uri="{FF2B5EF4-FFF2-40B4-BE49-F238E27FC236}">
                    <a16:creationId xmlns:a16="http://schemas.microsoft.com/office/drawing/2014/main" id="{7DC19492-9448-45AC-BF5F-D4D7BD990723}"/>
                  </a:ext>
                </a:extLst>
              </p:cNvPr>
              <p:cNvSpPr/>
              <p:nvPr/>
            </p:nvSpPr>
            <p:spPr>
              <a:xfrm>
                <a:off x="7626668" y="1884045"/>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3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3"/>
                    </a:cubicBezTo>
                    <a:cubicBezTo>
                      <a:pt x="157163" y="182880"/>
                      <a:pt x="180975" y="207645"/>
                      <a:pt x="200977" y="299085"/>
                    </a:cubicBezTo>
                    <a:close/>
                  </a:path>
                </a:pathLst>
              </a:custGeom>
              <a:grpFill/>
              <a:ln w="9525" cap="flat">
                <a:noFill/>
                <a:prstDash val="solid"/>
                <a:miter/>
              </a:ln>
            </p:spPr>
            <p:txBody>
              <a:bodyPr rtlCol="0" anchor="ctr"/>
              <a:lstStyle/>
              <a:p>
                <a:endParaRPr lang="en-US" sz="1463"/>
              </a:p>
            </p:txBody>
          </p:sp>
          <p:sp>
            <p:nvSpPr>
              <p:cNvPr id="156" name="Freeform: Shape 155">
                <a:extLst>
                  <a:ext uri="{FF2B5EF4-FFF2-40B4-BE49-F238E27FC236}">
                    <a16:creationId xmlns:a16="http://schemas.microsoft.com/office/drawing/2014/main" id="{C8C3EB54-0F23-4DDA-956E-875A02D9D278}"/>
                  </a:ext>
                </a:extLst>
              </p:cNvPr>
              <p:cNvSpPr/>
              <p:nvPr/>
            </p:nvSpPr>
            <p:spPr>
              <a:xfrm>
                <a:off x="7700963" y="1562100"/>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3"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grpSp>
      </p:grpSp>
      <p:grpSp>
        <p:nvGrpSpPr>
          <p:cNvPr id="8" name="Group 7"/>
          <p:cNvGrpSpPr/>
          <p:nvPr/>
        </p:nvGrpSpPr>
        <p:grpSpPr>
          <a:xfrm>
            <a:off x="328944" y="3808418"/>
            <a:ext cx="5249588" cy="1930636"/>
            <a:chOff x="635263" y="3517052"/>
            <a:chExt cx="3307087" cy="1017675"/>
          </a:xfrm>
        </p:grpSpPr>
        <p:sp>
          <p:nvSpPr>
            <p:cNvPr id="11" name="TextBox 10">
              <a:extLst>
                <a:ext uri="{FF2B5EF4-FFF2-40B4-BE49-F238E27FC236}">
                  <a16:creationId xmlns:a16="http://schemas.microsoft.com/office/drawing/2014/main" id="{53B6B845-6A97-4783-829C-738A9D53EB6B}"/>
                </a:ext>
              </a:extLst>
            </p:cNvPr>
            <p:cNvSpPr txBox="1"/>
            <p:nvPr/>
          </p:nvSpPr>
          <p:spPr>
            <a:xfrm>
              <a:off x="650644" y="3517052"/>
              <a:ext cx="1564363" cy="323165"/>
            </a:xfrm>
            <a:prstGeom prst="rect">
              <a:avLst/>
            </a:prstGeom>
            <a:noFill/>
          </p:spPr>
          <p:txBody>
            <a:bodyPr wrap="square" rtlCol="0">
              <a:spAutoFit/>
            </a:bodyPr>
            <a:lstStyle/>
            <a:p>
              <a:r>
                <a:rPr lang="en-US" altLang="ko-KR" sz="1500" b="1" dirty="0" err="1">
                  <a:solidFill>
                    <a:schemeClr val="tx1">
                      <a:lumMod val="75000"/>
                      <a:lumOff val="25000"/>
                    </a:schemeClr>
                  </a:solidFill>
                </a:rPr>
                <a:t>Angka</a:t>
              </a:r>
              <a:r>
                <a:rPr lang="en-US" altLang="ko-KR" sz="1500" b="1" dirty="0">
                  <a:solidFill>
                    <a:schemeClr val="tx1">
                      <a:lumMod val="75000"/>
                      <a:lumOff val="25000"/>
                    </a:schemeClr>
                  </a:solidFill>
                </a:rPr>
                <a:t> 28</a:t>
              </a:r>
              <a:endParaRPr lang="ko-KR" altLang="en-US" sz="1500" b="1" dirty="0">
                <a:solidFill>
                  <a:schemeClr val="tx1">
                    <a:lumMod val="75000"/>
                    <a:lumOff val="25000"/>
                  </a:schemeClr>
                </a:solidFill>
              </a:endParaRPr>
            </a:p>
          </p:txBody>
        </p:sp>
        <p:sp>
          <p:nvSpPr>
            <p:cNvPr id="169" name="TextBox 168">
              <a:extLst>
                <a:ext uri="{FF2B5EF4-FFF2-40B4-BE49-F238E27FC236}">
                  <a16:creationId xmlns:a16="http://schemas.microsoft.com/office/drawing/2014/main" id="{E675EB6E-2755-4815-935A-1D9334C6D1BB}"/>
                </a:ext>
              </a:extLst>
            </p:cNvPr>
            <p:cNvSpPr txBox="1"/>
            <p:nvPr/>
          </p:nvSpPr>
          <p:spPr>
            <a:xfrm>
              <a:off x="635263" y="3837117"/>
              <a:ext cx="3307087" cy="697610"/>
            </a:xfrm>
            <a:prstGeom prst="rect">
              <a:avLst/>
            </a:prstGeom>
            <a:noFill/>
          </p:spPr>
          <p:txBody>
            <a:bodyPr wrap="square" rtlCol="0">
              <a:spAutoFit/>
            </a:bodyPr>
            <a:lstStyle/>
            <a:p>
              <a:pPr algn="just"/>
              <a:r>
                <a:rPr lang="id-ID" sz="1600" dirty="0"/>
                <a:t>Layanan yang diberikan oleh Jaksa Pengacara Negara secara tertulis, lisan, maupun melalui sistem elektronik kepada masyarakat, terkait masalah perdata dan tata usaha negara dalam bentuk konsultasi dan pemberian informasi yang tidak terkait konflik kepentingan dengan Negara atau Pemerintah.</a:t>
              </a:r>
              <a:endParaRPr lang="en-US" sz="1600" dirty="0"/>
            </a:p>
          </p:txBody>
        </p:sp>
      </p:grpSp>
      <p:sp>
        <p:nvSpPr>
          <p:cNvPr id="157" name="Freeform: Shape 156">
            <a:extLst>
              <a:ext uri="{FF2B5EF4-FFF2-40B4-BE49-F238E27FC236}">
                <a16:creationId xmlns:a16="http://schemas.microsoft.com/office/drawing/2014/main" id="{F9AC8184-906E-4F9B-A8D2-FFFAC7C3DB85}"/>
              </a:ext>
            </a:extLst>
          </p:cNvPr>
          <p:cNvSpPr/>
          <p:nvPr/>
        </p:nvSpPr>
        <p:spPr>
          <a:xfrm rot="17436610">
            <a:off x="5093498" y="2169692"/>
            <a:ext cx="506059" cy="359375"/>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p>
        </p:txBody>
      </p:sp>
      <p:sp>
        <p:nvSpPr>
          <p:cNvPr id="175" name="Freeform: Shape 174">
            <a:extLst>
              <a:ext uri="{FF2B5EF4-FFF2-40B4-BE49-F238E27FC236}">
                <a16:creationId xmlns:a16="http://schemas.microsoft.com/office/drawing/2014/main" id="{FE6A8F2B-B370-4AEF-B4A3-C3C33983E232}"/>
              </a:ext>
            </a:extLst>
          </p:cNvPr>
          <p:cNvSpPr/>
          <p:nvPr/>
        </p:nvSpPr>
        <p:spPr>
          <a:xfrm rot="17777534">
            <a:off x="5363307" y="1594894"/>
            <a:ext cx="465503" cy="64756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76" name="Group 175">
            <a:extLst>
              <a:ext uri="{FF2B5EF4-FFF2-40B4-BE49-F238E27FC236}">
                <a16:creationId xmlns:a16="http://schemas.microsoft.com/office/drawing/2014/main" id="{7B0FA223-2881-4B4B-9CE7-DD53DC50A0A5}"/>
              </a:ext>
            </a:extLst>
          </p:cNvPr>
          <p:cNvGrpSpPr/>
          <p:nvPr/>
        </p:nvGrpSpPr>
        <p:grpSpPr>
          <a:xfrm rot="16813156">
            <a:off x="4831683" y="2527737"/>
            <a:ext cx="602474" cy="550570"/>
            <a:chOff x="10038250" y="1087963"/>
            <a:chExt cx="3493563" cy="3192589"/>
          </a:xfrm>
          <a:solidFill>
            <a:schemeClr val="accent1"/>
          </a:solidFill>
        </p:grpSpPr>
        <p:sp>
          <p:nvSpPr>
            <p:cNvPr id="177" name="Freeform: Shape 176">
              <a:extLst>
                <a:ext uri="{FF2B5EF4-FFF2-40B4-BE49-F238E27FC236}">
                  <a16:creationId xmlns:a16="http://schemas.microsoft.com/office/drawing/2014/main" id="{951E1F66-38A1-4A39-A76F-8869809A4330}"/>
                </a:ext>
              </a:extLst>
            </p:cNvPr>
            <p:cNvSpPr/>
            <p:nvPr/>
          </p:nvSpPr>
          <p:spPr>
            <a:xfrm>
              <a:off x="10038250" y="2837935"/>
              <a:ext cx="632499" cy="678473"/>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sz="1463"/>
            </a:p>
          </p:txBody>
        </p:sp>
        <p:grpSp>
          <p:nvGrpSpPr>
            <p:cNvPr id="178" name="Group 177">
              <a:extLst>
                <a:ext uri="{FF2B5EF4-FFF2-40B4-BE49-F238E27FC236}">
                  <a16:creationId xmlns:a16="http://schemas.microsoft.com/office/drawing/2014/main" id="{2E5743BB-EB2E-4E06-8EB3-9223A2EB6A78}"/>
                </a:ext>
              </a:extLst>
            </p:cNvPr>
            <p:cNvGrpSpPr/>
            <p:nvPr/>
          </p:nvGrpSpPr>
          <p:grpSpPr>
            <a:xfrm>
              <a:off x="10112868" y="1087963"/>
              <a:ext cx="3418945" cy="3192589"/>
              <a:chOff x="10112869" y="1087963"/>
              <a:chExt cx="3418944" cy="3192589"/>
            </a:xfrm>
            <a:grpFill/>
          </p:grpSpPr>
          <p:sp>
            <p:nvSpPr>
              <p:cNvPr id="179" name="Rectangle: Rounded Corners 178">
                <a:extLst>
                  <a:ext uri="{FF2B5EF4-FFF2-40B4-BE49-F238E27FC236}">
                    <a16:creationId xmlns:a16="http://schemas.microsoft.com/office/drawing/2014/main" id="{A93A325F-7974-4FA7-910B-C9D43955AFD0}"/>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80" name="Rectangle 179">
                <a:extLst>
                  <a:ext uri="{FF2B5EF4-FFF2-40B4-BE49-F238E27FC236}">
                    <a16:creationId xmlns:a16="http://schemas.microsoft.com/office/drawing/2014/main" id="{18BF7F4E-7895-40F8-9023-727A36A09637}"/>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1" name="Rectangle 180">
                <a:extLst>
                  <a:ext uri="{FF2B5EF4-FFF2-40B4-BE49-F238E27FC236}">
                    <a16:creationId xmlns:a16="http://schemas.microsoft.com/office/drawing/2014/main" id="{28D50F8D-5E2D-4627-8A82-3A117676ABF8}"/>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2" name="Rectangle 181">
                <a:extLst>
                  <a:ext uri="{FF2B5EF4-FFF2-40B4-BE49-F238E27FC236}">
                    <a16:creationId xmlns:a16="http://schemas.microsoft.com/office/drawing/2014/main" id="{FAE2BD7A-FFA1-4124-93E8-E438D0A391A0}"/>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3" name="Rectangle 182">
                <a:extLst>
                  <a:ext uri="{FF2B5EF4-FFF2-40B4-BE49-F238E27FC236}">
                    <a16:creationId xmlns:a16="http://schemas.microsoft.com/office/drawing/2014/main" id="{30BAA14D-72ED-442B-86BE-ED2C8D079721}"/>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4" name="Rectangle 183">
                <a:extLst>
                  <a:ext uri="{FF2B5EF4-FFF2-40B4-BE49-F238E27FC236}">
                    <a16:creationId xmlns:a16="http://schemas.microsoft.com/office/drawing/2014/main" id="{DE4176BA-5441-460B-BC31-4B0ED6AABFA4}"/>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5" name="Rectangle 184">
                <a:extLst>
                  <a:ext uri="{FF2B5EF4-FFF2-40B4-BE49-F238E27FC236}">
                    <a16:creationId xmlns:a16="http://schemas.microsoft.com/office/drawing/2014/main" id="{C721F259-4670-41E1-976A-9DC52AB30CC0}"/>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6" name="Rectangle 185">
                <a:extLst>
                  <a:ext uri="{FF2B5EF4-FFF2-40B4-BE49-F238E27FC236}">
                    <a16:creationId xmlns:a16="http://schemas.microsoft.com/office/drawing/2014/main" id="{7EAF324B-E660-4DC5-8F11-321E9617233B}"/>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7" name="Rectangle 186">
                <a:extLst>
                  <a:ext uri="{FF2B5EF4-FFF2-40B4-BE49-F238E27FC236}">
                    <a16:creationId xmlns:a16="http://schemas.microsoft.com/office/drawing/2014/main" id="{74CA0980-E09D-4779-96D1-BC17FCC13B09}"/>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8" name="Rectangle 187">
                <a:extLst>
                  <a:ext uri="{FF2B5EF4-FFF2-40B4-BE49-F238E27FC236}">
                    <a16:creationId xmlns:a16="http://schemas.microsoft.com/office/drawing/2014/main" id="{F007958D-07D9-489E-A2F1-40027DED779D}"/>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9" name="Rectangle 188">
                <a:extLst>
                  <a:ext uri="{FF2B5EF4-FFF2-40B4-BE49-F238E27FC236}">
                    <a16:creationId xmlns:a16="http://schemas.microsoft.com/office/drawing/2014/main" id="{F5BC19F8-20E3-4F07-9403-99B419F557AD}"/>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90" name="Rectangle 189">
                <a:extLst>
                  <a:ext uri="{FF2B5EF4-FFF2-40B4-BE49-F238E27FC236}">
                    <a16:creationId xmlns:a16="http://schemas.microsoft.com/office/drawing/2014/main" id="{78783511-099E-4EF0-9564-AA1FF95B57BB}"/>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1" name="Rectangle 190">
                <a:extLst>
                  <a:ext uri="{FF2B5EF4-FFF2-40B4-BE49-F238E27FC236}">
                    <a16:creationId xmlns:a16="http://schemas.microsoft.com/office/drawing/2014/main" id="{A239C1A9-6178-41DA-A64C-C6B5973ADA79}"/>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2" name="Rectangle: Top Corners Rounded 191">
                <a:extLst>
                  <a:ext uri="{FF2B5EF4-FFF2-40B4-BE49-F238E27FC236}">
                    <a16:creationId xmlns:a16="http://schemas.microsoft.com/office/drawing/2014/main" id="{E2DBA8E4-5F06-4AAA-AC59-354441FFF607}"/>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3" name="Rectangle: Top Corners Rounded 192">
                <a:extLst>
                  <a:ext uri="{FF2B5EF4-FFF2-40B4-BE49-F238E27FC236}">
                    <a16:creationId xmlns:a16="http://schemas.microsoft.com/office/drawing/2014/main" id="{9632DB99-FD35-4189-B038-59FEB65C7172}"/>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4" name="Rectangle: Top Corners Rounded 193">
                <a:extLst>
                  <a:ext uri="{FF2B5EF4-FFF2-40B4-BE49-F238E27FC236}">
                    <a16:creationId xmlns:a16="http://schemas.microsoft.com/office/drawing/2014/main" id="{36F3B431-D736-4492-8290-6E33330F53DE}"/>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5" name="Rectangle: Top Corners Rounded 194">
                <a:extLst>
                  <a:ext uri="{FF2B5EF4-FFF2-40B4-BE49-F238E27FC236}">
                    <a16:creationId xmlns:a16="http://schemas.microsoft.com/office/drawing/2014/main" id="{FE1AC8B4-7AA5-4BD8-84AE-EDFA0C1D406C}"/>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6" name="Rectangle 195">
                <a:extLst>
                  <a:ext uri="{FF2B5EF4-FFF2-40B4-BE49-F238E27FC236}">
                    <a16:creationId xmlns:a16="http://schemas.microsoft.com/office/drawing/2014/main" id="{24DD22A0-F6B8-4F29-8993-D5C7BE144987}"/>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7" name="Rectangle 196">
                <a:extLst>
                  <a:ext uri="{FF2B5EF4-FFF2-40B4-BE49-F238E27FC236}">
                    <a16:creationId xmlns:a16="http://schemas.microsoft.com/office/drawing/2014/main" id="{DA260F81-BA66-4D9E-A14C-FABFDCE3DC96}"/>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8" name="Rectangle 197">
                <a:extLst>
                  <a:ext uri="{FF2B5EF4-FFF2-40B4-BE49-F238E27FC236}">
                    <a16:creationId xmlns:a16="http://schemas.microsoft.com/office/drawing/2014/main" id="{263CDD65-3246-4A08-B5AC-E76D38E174D8}"/>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spTree>
    <p:extLst>
      <p:ext uri="{BB962C8B-B14F-4D97-AF65-F5344CB8AC3E}">
        <p14:creationId xmlns:p14="http://schemas.microsoft.com/office/powerpoint/2010/main" val="10954385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72015"/>
            <a:ext cx="8077200" cy="490066"/>
          </a:xfrm>
        </p:spPr>
        <p:txBody>
          <a:bodyPr>
            <a:normAutofit fontScale="90000"/>
          </a:bodyPr>
          <a:lstStyle/>
          <a:p>
            <a:br>
              <a:rPr lang="id-ID" sz="3100" b="1" dirty="0">
                <a:solidFill>
                  <a:srgbClr val="FF0000"/>
                </a:solidFill>
              </a:rPr>
            </a:br>
            <a:r>
              <a:rPr lang="id-ID" sz="3600" b="1" dirty="0">
                <a:solidFill>
                  <a:srgbClr val="FF0000"/>
                </a:solidFill>
              </a:rPr>
              <a:t>Kegiatan Bantuan Hukum</a:t>
            </a:r>
            <a:br>
              <a:rPr lang="id-ID" dirty="0"/>
            </a:br>
            <a:endParaRPr lang="id-ID" dirty="0"/>
          </a:p>
        </p:txBody>
      </p:sp>
      <p:sp>
        <p:nvSpPr>
          <p:cNvPr id="4" name="Rectangle 3"/>
          <p:cNvSpPr/>
          <p:nvPr/>
        </p:nvSpPr>
        <p:spPr>
          <a:xfrm>
            <a:off x="1143000" y="1518912"/>
            <a:ext cx="7848872" cy="4801314"/>
          </a:xfrm>
          <a:prstGeom prst="rect">
            <a:avLst/>
          </a:prstGeom>
        </p:spPr>
        <p:txBody>
          <a:bodyPr wrap="square">
            <a:spAutoFit/>
          </a:bodyPr>
          <a:lstStyle/>
          <a:p>
            <a:pPr>
              <a:tabLst>
                <a:tab pos="352425" algn="l"/>
              </a:tabLst>
            </a:pPr>
            <a:r>
              <a:rPr lang="id-ID" sz="2400" b="1" dirty="0"/>
              <a:t>A.	Litigasi (Di Pengadilan).</a:t>
            </a:r>
            <a:endParaRPr lang="id-ID" sz="2400" dirty="0"/>
          </a:p>
          <a:p>
            <a:r>
              <a:rPr lang="id-ID" b="1" dirty="0"/>
              <a:t> </a:t>
            </a:r>
            <a:endParaRPr lang="id-ID" dirty="0"/>
          </a:p>
          <a:p>
            <a:pPr>
              <a:tabLst>
                <a:tab pos="722313" algn="l"/>
              </a:tabLst>
            </a:pPr>
            <a:r>
              <a:rPr lang="id-ID" sz="2400" b="1" dirty="0"/>
              <a:t>a.1.	Perkara Perdata</a:t>
            </a:r>
            <a:r>
              <a:rPr lang="id-ID" sz="2400" dirty="0"/>
              <a:t> </a:t>
            </a:r>
          </a:p>
          <a:p>
            <a:pPr marL="722313" algn="just"/>
            <a:r>
              <a:rPr lang="id-ID" sz="2400" dirty="0"/>
              <a:t>Di Pengadilan Kejaksaan (JPN) sebagai kuasa dari Penggugat/ Pelawan/ Pemohon, maupun Kuasa dari Tergugat/Terlawan/Termohon.</a:t>
            </a:r>
          </a:p>
          <a:p>
            <a:pPr marL="449263" algn="just"/>
            <a:endParaRPr lang="id-ID" sz="2400" dirty="0"/>
          </a:p>
          <a:p>
            <a:pPr marL="722313" algn="just"/>
            <a:r>
              <a:rPr lang="id-ID" sz="2400" dirty="0"/>
              <a:t>Di Forum Arbitrase, Kejaksaan (JPN) dapat bertindak sebagai kuasa dari pemohon maupun termohon.</a:t>
            </a:r>
          </a:p>
          <a:p>
            <a:r>
              <a:rPr lang="id-ID" sz="2400" dirty="0"/>
              <a:t> </a:t>
            </a:r>
          </a:p>
          <a:p>
            <a:pPr>
              <a:tabLst>
                <a:tab pos="722313" algn="l"/>
              </a:tabLst>
            </a:pPr>
            <a:r>
              <a:rPr lang="id-ID" sz="2400" b="1" dirty="0"/>
              <a:t>a.2.	Perkara di Pengadilan  TUN</a:t>
            </a:r>
            <a:endParaRPr lang="id-ID" sz="2400" dirty="0"/>
          </a:p>
          <a:p>
            <a:pPr marL="722313" algn="just"/>
            <a:r>
              <a:rPr lang="id-ID" sz="2400" dirty="0"/>
              <a:t>Kejaksaan (JPN) dapat bertindak sebagai kuasa dari Tergugat maupun Intervenient. </a:t>
            </a:r>
          </a:p>
        </p:txBody>
      </p:sp>
    </p:spTree>
    <p:extLst>
      <p:ext uri="{BB962C8B-B14F-4D97-AF65-F5344CB8AC3E}">
        <p14:creationId xmlns:p14="http://schemas.microsoft.com/office/powerpoint/2010/main" val="18638872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2152" y="348571"/>
            <a:ext cx="7920880" cy="6309420"/>
          </a:xfrm>
          <a:prstGeom prst="rect">
            <a:avLst/>
          </a:prstGeom>
        </p:spPr>
        <p:txBody>
          <a:bodyPr wrap="square">
            <a:spAutoFit/>
          </a:bodyPr>
          <a:lstStyle/>
          <a:p>
            <a:pPr marL="546100" indent="-546100">
              <a:tabLst>
                <a:tab pos="546100" algn="l"/>
              </a:tabLst>
            </a:pPr>
            <a:r>
              <a:rPr lang="id-ID" sz="2400" b="1" dirty="0"/>
              <a:t>a.3.	Perkara Uji Materi Peraturan Perundang-undangaan dibawah Undang-undang di Mahkamah Agung </a:t>
            </a:r>
          </a:p>
          <a:p>
            <a:r>
              <a:rPr lang="id-ID" sz="2000" dirty="0"/>
              <a:t> </a:t>
            </a:r>
          </a:p>
          <a:p>
            <a:pPr marL="792163" indent="-342900">
              <a:buFont typeface="Arial" pitchFamily="34" charset="0"/>
              <a:buChar char="•"/>
            </a:pPr>
            <a:r>
              <a:rPr lang="id-ID" sz="2000" dirty="0"/>
              <a:t>Kejaksaan (JPN) bertindak sebagai Kuasa dari Termohon (pembuat Peraturan) . </a:t>
            </a:r>
          </a:p>
          <a:p>
            <a:r>
              <a:rPr lang="id-ID" sz="2000" dirty="0"/>
              <a:t> </a:t>
            </a:r>
          </a:p>
          <a:p>
            <a:pPr marL="546100" indent="-546100">
              <a:tabLst>
                <a:tab pos="546100" algn="l"/>
              </a:tabLst>
            </a:pPr>
            <a:r>
              <a:rPr lang="id-ID" sz="2400" b="1" dirty="0"/>
              <a:t>a.4.	Perkara  Uji Materi Undang-undang di Mahkamah Konstitusi</a:t>
            </a:r>
            <a:endParaRPr lang="id-ID" sz="2000" dirty="0"/>
          </a:p>
          <a:p>
            <a:r>
              <a:rPr lang="id-ID" sz="2000" dirty="0"/>
              <a:t> </a:t>
            </a:r>
          </a:p>
          <a:p>
            <a:pPr marL="735013" indent="-285750" algn="just">
              <a:buFont typeface="Arial" pitchFamily="34" charset="0"/>
              <a:buChar char="•"/>
            </a:pPr>
            <a:r>
              <a:rPr lang="id-ID" sz="2000" dirty="0"/>
              <a:t>Memeriksa Undang-undang yang bertentangan dengan Undang-undang Dasar 1945.</a:t>
            </a:r>
          </a:p>
          <a:p>
            <a:pPr marL="735013" indent="-285750" algn="just">
              <a:buFont typeface="Arial" pitchFamily="34" charset="0"/>
              <a:buChar char="•"/>
            </a:pPr>
            <a:r>
              <a:rPr lang="id-ID" sz="2000" dirty="0"/>
              <a:t>Kejaksaan (JPN) bertindak sebagai kuasa dari Pemerintah. </a:t>
            </a:r>
          </a:p>
          <a:p>
            <a:r>
              <a:rPr lang="id-ID" sz="2000" dirty="0"/>
              <a:t>  </a:t>
            </a:r>
          </a:p>
          <a:p>
            <a:pPr marL="546100" indent="-546100">
              <a:tabLst>
                <a:tab pos="546100" algn="l"/>
              </a:tabLst>
            </a:pPr>
            <a:r>
              <a:rPr lang="id-ID" sz="2400" b="1" dirty="0"/>
              <a:t>a.5.	Perkara  Perselisihan Hasil Pemilihan Umum (PHPU) di Mahkamah Konstitusi</a:t>
            </a:r>
          </a:p>
          <a:p>
            <a:pPr marL="801688" indent="-255588">
              <a:buFont typeface="Arial" pitchFamily="34" charset="0"/>
              <a:buChar char="•"/>
              <a:tabLst>
                <a:tab pos="801688" algn="l"/>
              </a:tabLst>
            </a:pPr>
            <a:r>
              <a:rPr lang="id-ID" sz="2000" dirty="0"/>
              <a:t> Memeriksa sengketa hasil Pemilihan Umum dan Pemilihan Umum Kepala Daerah.</a:t>
            </a:r>
          </a:p>
          <a:p>
            <a:pPr marL="801688" indent="-255588">
              <a:buFont typeface="Arial" pitchFamily="34" charset="0"/>
              <a:buChar char="•"/>
              <a:tabLst>
                <a:tab pos="801688" algn="l"/>
              </a:tabLst>
            </a:pPr>
            <a:r>
              <a:rPr lang="id-ID" sz="2000" dirty="0"/>
              <a:t>Kejaksaan (JPN) bertindak sebagai kuasa dari Termohon (KPU/KPUD/KIP). </a:t>
            </a:r>
          </a:p>
        </p:txBody>
      </p:sp>
    </p:spTree>
    <p:extLst>
      <p:ext uri="{BB962C8B-B14F-4D97-AF65-F5344CB8AC3E}">
        <p14:creationId xmlns:p14="http://schemas.microsoft.com/office/powerpoint/2010/main" val="10097410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2286000"/>
            <a:ext cx="1447800"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PELAYANAN HUKUM</a:t>
            </a:r>
          </a:p>
        </p:txBody>
      </p:sp>
      <p:sp>
        <p:nvSpPr>
          <p:cNvPr id="5" name="Rounded Rectangle 4"/>
          <p:cNvSpPr/>
          <p:nvPr/>
        </p:nvSpPr>
        <p:spPr>
          <a:xfrm>
            <a:off x="2370116" y="1143000"/>
            <a:ext cx="13716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OBJEK</a:t>
            </a:r>
          </a:p>
        </p:txBody>
      </p:sp>
      <p:sp>
        <p:nvSpPr>
          <p:cNvPr id="6" name="Rounded Rectangle 5"/>
          <p:cNvSpPr/>
          <p:nvPr/>
        </p:nvSpPr>
        <p:spPr>
          <a:xfrm>
            <a:off x="2370116" y="4572000"/>
            <a:ext cx="13716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CARA</a:t>
            </a:r>
          </a:p>
        </p:txBody>
      </p:sp>
      <p:sp>
        <p:nvSpPr>
          <p:cNvPr id="7" name="Rounded Rectangle 6"/>
          <p:cNvSpPr/>
          <p:nvPr/>
        </p:nvSpPr>
        <p:spPr>
          <a:xfrm>
            <a:off x="4572000" y="152400"/>
            <a:ext cx="13716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PERORANGAN</a:t>
            </a:r>
          </a:p>
        </p:txBody>
      </p:sp>
      <p:sp>
        <p:nvSpPr>
          <p:cNvPr id="8" name="Rounded Rectangle 7"/>
          <p:cNvSpPr/>
          <p:nvPr/>
        </p:nvSpPr>
        <p:spPr>
          <a:xfrm>
            <a:off x="4572000" y="2133600"/>
            <a:ext cx="13716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BADAN HUKUM</a:t>
            </a:r>
          </a:p>
        </p:txBody>
      </p:sp>
      <p:sp>
        <p:nvSpPr>
          <p:cNvPr id="9" name="Rounded Rectangle 8"/>
          <p:cNvSpPr/>
          <p:nvPr/>
        </p:nvSpPr>
        <p:spPr>
          <a:xfrm>
            <a:off x="4572000" y="3615732"/>
            <a:ext cx="13716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LISAN</a:t>
            </a:r>
          </a:p>
        </p:txBody>
      </p:sp>
      <p:sp>
        <p:nvSpPr>
          <p:cNvPr id="10" name="Rounded Rectangle 9"/>
          <p:cNvSpPr/>
          <p:nvPr/>
        </p:nvSpPr>
        <p:spPr>
          <a:xfrm>
            <a:off x="4572000" y="5562600"/>
            <a:ext cx="1371600" cy="762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TERTULIS</a:t>
            </a:r>
          </a:p>
        </p:txBody>
      </p:sp>
      <p:sp>
        <p:nvSpPr>
          <p:cNvPr id="25" name="Rectangle 24"/>
          <p:cNvSpPr/>
          <p:nvPr/>
        </p:nvSpPr>
        <p:spPr>
          <a:xfrm>
            <a:off x="6374065" y="3196632"/>
            <a:ext cx="2971800" cy="16002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tx1"/>
                </a:solidFill>
              </a:rPr>
              <a:t>memberikan konsultasi, pendapat dan </a:t>
            </a:r>
            <a:r>
              <a:rPr lang="en-US" sz="1400" b="1" dirty="0" err="1">
                <a:solidFill>
                  <a:schemeClr val="tx1"/>
                </a:solidFill>
              </a:rPr>
              <a:t>informasi</a:t>
            </a:r>
            <a:r>
              <a:rPr lang="en-US" sz="1400" b="1" dirty="0">
                <a:solidFill>
                  <a:schemeClr val="tx1"/>
                </a:solidFill>
              </a:rPr>
              <a:t> </a:t>
            </a:r>
            <a:r>
              <a:rPr lang="en-US" sz="1400" b="1" dirty="0" err="1">
                <a:solidFill>
                  <a:schemeClr val="tx1"/>
                </a:solidFill>
              </a:rPr>
              <a:t>kepada</a:t>
            </a:r>
            <a:r>
              <a:rPr lang="en-US" sz="1400" b="1" dirty="0">
                <a:solidFill>
                  <a:schemeClr val="tx1"/>
                </a:solidFill>
              </a:rPr>
              <a:t> </a:t>
            </a:r>
            <a:r>
              <a:rPr lang="en-US" sz="1400" b="1" dirty="0" err="1">
                <a:solidFill>
                  <a:schemeClr val="tx1"/>
                </a:solidFill>
              </a:rPr>
              <a:t>Pemohon</a:t>
            </a:r>
            <a:r>
              <a:rPr lang="en-US" sz="1400" b="1" dirty="0">
                <a:solidFill>
                  <a:schemeClr val="tx1"/>
                </a:solidFill>
              </a:rPr>
              <a:t> </a:t>
            </a:r>
            <a:r>
              <a:rPr lang="en-US" sz="1400" b="1" dirty="0" err="1">
                <a:solidFill>
                  <a:schemeClr val="tx1"/>
                </a:solidFill>
              </a:rPr>
              <a:t>secara</a:t>
            </a:r>
            <a:r>
              <a:rPr lang="en-US" sz="1400" b="1" dirty="0">
                <a:solidFill>
                  <a:schemeClr val="tx1"/>
                </a:solidFill>
              </a:rPr>
              <a:t> </a:t>
            </a:r>
            <a:r>
              <a:rPr lang="en-US" sz="1400" b="1" dirty="0" err="1">
                <a:solidFill>
                  <a:schemeClr val="tx1"/>
                </a:solidFill>
              </a:rPr>
              <a:t>lisan</a:t>
            </a:r>
            <a:r>
              <a:rPr lang="en-US" sz="1400" b="1" dirty="0">
                <a:solidFill>
                  <a:schemeClr val="tx1"/>
                </a:solidFill>
              </a:rPr>
              <a:t> yang </a:t>
            </a:r>
            <a:r>
              <a:rPr lang="en-US" sz="1400" b="1" dirty="0" err="1">
                <a:solidFill>
                  <a:schemeClr val="tx1"/>
                </a:solidFill>
              </a:rPr>
              <a:t>ditindaklanjuti</a:t>
            </a:r>
            <a:r>
              <a:rPr lang="en-US" sz="1400" b="1" dirty="0">
                <a:solidFill>
                  <a:schemeClr val="tx1"/>
                </a:solidFill>
              </a:rPr>
              <a:t> </a:t>
            </a:r>
            <a:r>
              <a:rPr lang="en-US" sz="1400" b="1" dirty="0" err="1">
                <a:solidFill>
                  <a:schemeClr val="tx1"/>
                </a:solidFill>
              </a:rPr>
              <a:t>dengan</a:t>
            </a:r>
            <a:r>
              <a:rPr lang="en-US" sz="1400" b="1" dirty="0">
                <a:solidFill>
                  <a:schemeClr val="tx1"/>
                </a:solidFill>
              </a:rPr>
              <a:t> </a:t>
            </a:r>
            <a:r>
              <a:rPr lang="en-US" sz="1400" b="1" dirty="0" err="1">
                <a:solidFill>
                  <a:schemeClr val="tx1"/>
                </a:solidFill>
              </a:rPr>
              <a:t>laporan</a:t>
            </a:r>
            <a:r>
              <a:rPr lang="en-US" sz="1400" b="1" dirty="0">
                <a:solidFill>
                  <a:schemeClr val="tx1"/>
                </a:solidFill>
              </a:rPr>
              <a:t> </a:t>
            </a:r>
            <a:r>
              <a:rPr lang="en-US" sz="1400" b="1" dirty="0" err="1">
                <a:solidFill>
                  <a:schemeClr val="tx1"/>
                </a:solidFill>
              </a:rPr>
              <a:t>dalam</a:t>
            </a:r>
            <a:r>
              <a:rPr lang="en-US" sz="1400" b="1" dirty="0">
                <a:solidFill>
                  <a:schemeClr val="tx1"/>
                </a:solidFill>
              </a:rPr>
              <a:t> </a:t>
            </a:r>
            <a:r>
              <a:rPr lang="en-US" sz="1400" b="1" dirty="0" err="1">
                <a:solidFill>
                  <a:schemeClr val="tx1"/>
                </a:solidFill>
              </a:rPr>
              <a:t>bentuk</a:t>
            </a:r>
            <a:r>
              <a:rPr lang="en-US" sz="1400" b="1" dirty="0">
                <a:solidFill>
                  <a:schemeClr val="tx1"/>
                </a:solidFill>
              </a:rPr>
              <a:t> nota </a:t>
            </a:r>
            <a:r>
              <a:rPr lang="en-US" sz="1400" b="1" dirty="0" err="1">
                <a:solidFill>
                  <a:schemeClr val="tx1"/>
                </a:solidFill>
              </a:rPr>
              <a:t>dinas</a:t>
            </a:r>
            <a:r>
              <a:rPr lang="en-US" sz="1400" b="1" dirty="0">
                <a:solidFill>
                  <a:schemeClr val="tx1"/>
                </a:solidFill>
              </a:rPr>
              <a:t> </a:t>
            </a:r>
            <a:r>
              <a:rPr lang="en-US" sz="1400" b="1" dirty="0" err="1">
                <a:solidFill>
                  <a:schemeClr val="tx1"/>
                </a:solidFill>
              </a:rPr>
              <a:t>kepada</a:t>
            </a:r>
            <a:r>
              <a:rPr lang="en-US" sz="1400" b="1" dirty="0">
                <a:solidFill>
                  <a:schemeClr val="tx1"/>
                </a:solidFill>
              </a:rPr>
              <a:t> </a:t>
            </a:r>
            <a:r>
              <a:rPr lang="en-US" sz="1400" b="1" dirty="0" err="1">
                <a:solidFill>
                  <a:schemeClr val="tx1"/>
                </a:solidFill>
              </a:rPr>
              <a:t>Pimpinan</a:t>
            </a:r>
            <a:r>
              <a:rPr lang="en-US" sz="1400" b="1" dirty="0">
                <a:solidFill>
                  <a:schemeClr val="tx1"/>
                </a:solidFill>
              </a:rPr>
              <a:t> </a:t>
            </a:r>
            <a:r>
              <a:rPr lang="en-US" sz="1400" b="1" dirty="0" err="1">
                <a:solidFill>
                  <a:schemeClr val="tx1"/>
                </a:solidFill>
              </a:rPr>
              <a:t>Satuan</a:t>
            </a:r>
            <a:r>
              <a:rPr lang="en-US" sz="1400" b="1" dirty="0">
                <a:solidFill>
                  <a:schemeClr val="tx1"/>
                </a:solidFill>
              </a:rPr>
              <a:t> </a:t>
            </a:r>
            <a:r>
              <a:rPr lang="en-US" sz="1400" b="1" dirty="0" err="1">
                <a:solidFill>
                  <a:schemeClr val="tx1"/>
                </a:solidFill>
              </a:rPr>
              <a:t>Kerja</a:t>
            </a:r>
            <a:r>
              <a:rPr lang="en-US" sz="1400" b="1" dirty="0">
                <a:solidFill>
                  <a:schemeClr val="tx1"/>
                </a:solidFill>
              </a:rPr>
              <a:t>.</a:t>
            </a:r>
          </a:p>
        </p:txBody>
      </p:sp>
      <p:sp>
        <p:nvSpPr>
          <p:cNvPr id="26" name="Rectangle 25"/>
          <p:cNvSpPr/>
          <p:nvPr/>
        </p:nvSpPr>
        <p:spPr>
          <a:xfrm>
            <a:off x="6374065" y="5284304"/>
            <a:ext cx="2971800" cy="131859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Membuat</a:t>
            </a:r>
            <a:r>
              <a:rPr lang="en-US" sz="1400" b="1" dirty="0">
                <a:solidFill>
                  <a:schemeClr val="tx1"/>
                </a:solidFill>
              </a:rPr>
              <a:t> </a:t>
            </a:r>
            <a:r>
              <a:rPr lang="en-US" sz="1400" b="1" dirty="0" err="1">
                <a:solidFill>
                  <a:schemeClr val="tx1"/>
                </a:solidFill>
              </a:rPr>
              <a:t>suatu</a:t>
            </a:r>
            <a:r>
              <a:rPr lang="en-US" sz="1400" b="1" dirty="0">
                <a:solidFill>
                  <a:schemeClr val="tx1"/>
                </a:solidFill>
              </a:rPr>
              <a:t> </a:t>
            </a:r>
            <a:r>
              <a:rPr lang="en-US" sz="1400" b="1" dirty="0" err="1">
                <a:solidFill>
                  <a:schemeClr val="tx1"/>
                </a:solidFill>
              </a:rPr>
              <a:t>kajian</a:t>
            </a:r>
            <a:r>
              <a:rPr lang="en-US" sz="1400" b="1" dirty="0">
                <a:solidFill>
                  <a:schemeClr val="tx1"/>
                </a:solidFill>
              </a:rPr>
              <a:t> </a:t>
            </a:r>
            <a:r>
              <a:rPr lang="en-US" sz="1400" b="1" dirty="0" err="1">
                <a:solidFill>
                  <a:schemeClr val="tx1"/>
                </a:solidFill>
              </a:rPr>
              <a:t>untuk</a:t>
            </a:r>
            <a:r>
              <a:rPr lang="en-US" sz="1400" b="1" dirty="0">
                <a:solidFill>
                  <a:schemeClr val="tx1"/>
                </a:solidFill>
              </a:rPr>
              <a:t> </a:t>
            </a:r>
            <a:r>
              <a:rPr lang="en-US" sz="1400" b="1" dirty="0" err="1">
                <a:solidFill>
                  <a:schemeClr val="tx1"/>
                </a:solidFill>
              </a:rPr>
              <a:t>selanjutnya</a:t>
            </a:r>
            <a:r>
              <a:rPr lang="en-US" sz="1400" b="1" dirty="0">
                <a:solidFill>
                  <a:schemeClr val="tx1"/>
                </a:solidFill>
              </a:rPr>
              <a:t> </a:t>
            </a:r>
            <a:r>
              <a:rPr lang="en-US" sz="1400" b="1" dirty="0" err="1">
                <a:solidFill>
                  <a:schemeClr val="tx1"/>
                </a:solidFill>
              </a:rPr>
              <a:t>Pimpinan</a:t>
            </a:r>
            <a:r>
              <a:rPr lang="en-US" sz="1400" b="1" dirty="0">
                <a:solidFill>
                  <a:schemeClr val="tx1"/>
                </a:solidFill>
              </a:rPr>
              <a:t> </a:t>
            </a:r>
            <a:r>
              <a:rPr lang="en-US" sz="1400" b="1" dirty="0" err="1">
                <a:solidFill>
                  <a:schemeClr val="tx1"/>
                </a:solidFill>
              </a:rPr>
              <a:t>Satuan</a:t>
            </a:r>
            <a:r>
              <a:rPr lang="en-US" sz="1400" b="1" dirty="0">
                <a:solidFill>
                  <a:schemeClr val="tx1"/>
                </a:solidFill>
              </a:rPr>
              <a:t> </a:t>
            </a:r>
            <a:r>
              <a:rPr lang="en-US" sz="1400" b="1" dirty="0" err="1">
                <a:solidFill>
                  <a:schemeClr val="tx1"/>
                </a:solidFill>
              </a:rPr>
              <a:t>Kerja</a:t>
            </a:r>
            <a:r>
              <a:rPr lang="en-US" sz="1400" b="1" dirty="0">
                <a:solidFill>
                  <a:schemeClr val="tx1"/>
                </a:solidFill>
              </a:rPr>
              <a:t> </a:t>
            </a:r>
            <a:r>
              <a:rPr lang="en-US" sz="1400" b="1" dirty="0" err="1">
                <a:solidFill>
                  <a:schemeClr val="tx1"/>
                </a:solidFill>
              </a:rPr>
              <a:t>memberikan</a:t>
            </a:r>
            <a:r>
              <a:rPr lang="en-US" sz="1400" b="1" dirty="0">
                <a:solidFill>
                  <a:schemeClr val="tx1"/>
                </a:solidFill>
              </a:rPr>
              <a:t> </a:t>
            </a:r>
            <a:r>
              <a:rPr lang="en-US" sz="1400" b="1" dirty="0" err="1">
                <a:solidFill>
                  <a:schemeClr val="tx1"/>
                </a:solidFill>
              </a:rPr>
              <a:t>Pelayanan</a:t>
            </a:r>
            <a:r>
              <a:rPr lang="en-US" sz="1400" b="1" dirty="0">
                <a:solidFill>
                  <a:schemeClr val="tx1"/>
                </a:solidFill>
              </a:rPr>
              <a:t> </a:t>
            </a:r>
            <a:r>
              <a:rPr lang="en-US" sz="1400" b="1" dirty="0" err="1">
                <a:solidFill>
                  <a:schemeClr val="tx1"/>
                </a:solidFill>
              </a:rPr>
              <a:t>Hukum</a:t>
            </a:r>
            <a:r>
              <a:rPr lang="en-US" sz="1400" b="1" dirty="0">
                <a:solidFill>
                  <a:schemeClr val="tx1"/>
                </a:solidFill>
              </a:rPr>
              <a:t> </a:t>
            </a:r>
            <a:r>
              <a:rPr lang="en-US" sz="1400" b="1" dirty="0" err="1">
                <a:solidFill>
                  <a:schemeClr val="tx1"/>
                </a:solidFill>
              </a:rPr>
              <a:t>dalam</a:t>
            </a:r>
            <a:r>
              <a:rPr lang="en-US" sz="1400" b="1" dirty="0">
                <a:solidFill>
                  <a:schemeClr val="tx1"/>
                </a:solidFill>
              </a:rPr>
              <a:t> </a:t>
            </a:r>
            <a:r>
              <a:rPr lang="en-US" sz="1400" b="1" dirty="0" err="1">
                <a:solidFill>
                  <a:schemeClr val="tx1"/>
                </a:solidFill>
              </a:rPr>
              <a:t>bentuk</a:t>
            </a:r>
            <a:r>
              <a:rPr lang="en-US" sz="1400" b="1" dirty="0">
                <a:solidFill>
                  <a:schemeClr val="tx1"/>
                </a:solidFill>
              </a:rPr>
              <a:t> </a:t>
            </a:r>
            <a:r>
              <a:rPr lang="en-US" sz="1400" b="1" dirty="0" err="1">
                <a:solidFill>
                  <a:schemeClr val="tx1"/>
                </a:solidFill>
              </a:rPr>
              <a:t>surat</a:t>
            </a:r>
            <a:r>
              <a:rPr lang="en-US" sz="1400" b="1" dirty="0">
                <a:solidFill>
                  <a:schemeClr val="tx1"/>
                </a:solidFill>
              </a:rPr>
              <a:t> </a:t>
            </a:r>
            <a:r>
              <a:rPr lang="en-US" sz="1400" b="1" dirty="0" err="1">
                <a:solidFill>
                  <a:schemeClr val="tx1"/>
                </a:solidFill>
              </a:rPr>
              <a:t>kepada</a:t>
            </a:r>
            <a:r>
              <a:rPr lang="en-US" sz="1400" b="1" dirty="0">
                <a:solidFill>
                  <a:schemeClr val="tx1"/>
                </a:solidFill>
              </a:rPr>
              <a:t> </a:t>
            </a:r>
            <a:r>
              <a:rPr lang="en-US" sz="1400" b="1" dirty="0" err="1">
                <a:solidFill>
                  <a:schemeClr val="tx1"/>
                </a:solidFill>
              </a:rPr>
              <a:t>Pemohon</a:t>
            </a:r>
            <a:r>
              <a:rPr lang="en-US" sz="1400" b="1" dirty="0">
                <a:solidFill>
                  <a:schemeClr val="tx1"/>
                </a:solidFill>
              </a:rPr>
              <a:t> </a:t>
            </a:r>
            <a:r>
              <a:rPr lang="en-US" sz="1400" b="1" dirty="0" err="1">
                <a:solidFill>
                  <a:schemeClr val="tx1"/>
                </a:solidFill>
              </a:rPr>
              <a:t>Pelayanan</a:t>
            </a:r>
            <a:r>
              <a:rPr lang="en-US" sz="1400" b="1" dirty="0">
                <a:solidFill>
                  <a:schemeClr val="tx1"/>
                </a:solidFill>
              </a:rPr>
              <a:t> </a:t>
            </a:r>
            <a:r>
              <a:rPr lang="en-US" sz="1400" b="1" dirty="0" err="1">
                <a:solidFill>
                  <a:schemeClr val="tx1"/>
                </a:solidFill>
              </a:rPr>
              <a:t>Hukum</a:t>
            </a:r>
            <a:endParaRPr lang="en-US" sz="1400" b="1" dirty="0">
              <a:solidFill>
                <a:schemeClr val="tx1"/>
              </a:solidFill>
            </a:endParaRPr>
          </a:p>
        </p:txBody>
      </p:sp>
      <p:grpSp>
        <p:nvGrpSpPr>
          <p:cNvPr id="30" name="Group 29"/>
          <p:cNvGrpSpPr/>
          <p:nvPr/>
        </p:nvGrpSpPr>
        <p:grpSpPr>
          <a:xfrm>
            <a:off x="1905000" y="1524000"/>
            <a:ext cx="465116" cy="3429000"/>
            <a:chOff x="1905000" y="1524000"/>
            <a:chExt cx="465116" cy="3429000"/>
          </a:xfrm>
        </p:grpSpPr>
        <p:cxnSp>
          <p:nvCxnSpPr>
            <p:cNvPr id="3" name="Straight Connector 2"/>
            <p:cNvCxnSpPr/>
            <p:nvPr/>
          </p:nvCxnSpPr>
          <p:spPr>
            <a:xfrm>
              <a:off x="2137558" y="1524000"/>
              <a:ext cx="0" cy="3429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3"/>
            </p:cNvCxnSpPr>
            <p:nvPr/>
          </p:nvCxnSpPr>
          <p:spPr>
            <a:xfrm>
              <a:off x="1905000" y="3200400"/>
              <a:ext cx="23255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37558" y="1524000"/>
              <a:ext cx="23255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37558" y="4953000"/>
              <a:ext cx="23255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741716" y="533400"/>
            <a:ext cx="830284" cy="1981200"/>
            <a:chOff x="3741716" y="533400"/>
            <a:chExt cx="830284" cy="1981200"/>
          </a:xfrm>
        </p:grpSpPr>
        <p:cxnSp>
          <p:nvCxnSpPr>
            <p:cNvPr id="32" name="Straight Connector 31"/>
            <p:cNvCxnSpPr/>
            <p:nvPr/>
          </p:nvCxnSpPr>
          <p:spPr>
            <a:xfrm>
              <a:off x="4156858" y="533400"/>
              <a:ext cx="0" cy="1981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5" idx="3"/>
            </p:cNvCxnSpPr>
            <p:nvPr/>
          </p:nvCxnSpPr>
          <p:spPr>
            <a:xfrm>
              <a:off x="3741716" y="1524000"/>
              <a:ext cx="415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56858" y="533400"/>
              <a:ext cx="415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56858" y="2514600"/>
              <a:ext cx="415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741716" y="3962400"/>
            <a:ext cx="830284" cy="1981200"/>
            <a:chOff x="3741716" y="533400"/>
            <a:chExt cx="830284" cy="1981200"/>
          </a:xfrm>
        </p:grpSpPr>
        <p:cxnSp>
          <p:nvCxnSpPr>
            <p:cNvPr id="39" name="Straight Connector 38"/>
            <p:cNvCxnSpPr/>
            <p:nvPr/>
          </p:nvCxnSpPr>
          <p:spPr>
            <a:xfrm>
              <a:off x="4156858" y="533400"/>
              <a:ext cx="0" cy="1981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1" idx="3"/>
            </p:cNvCxnSpPr>
            <p:nvPr/>
          </p:nvCxnSpPr>
          <p:spPr>
            <a:xfrm>
              <a:off x="3741716" y="1524000"/>
              <a:ext cx="415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156858" y="533400"/>
              <a:ext cx="415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156858" y="2514600"/>
              <a:ext cx="415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a:stCxn id="9" idx="3"/>
          </p:cNvCxnSpPr>
          <p:nvPr/>
        </p:nvCxnSpPr>
        <p:spPr>
          <a:xfrm>
            <a:off x="5943600" y="3996732"/>
            <a:ext cx="4151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943599" y="5949836"/>
            <a:ext cx="41514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3791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29" y="1022204"/>
            <a:ext cx="8077200" cy="576064"/>
          </a:xfrm>
        </p:spPr>
        <p:txBody>
          <a:bodyPr>
            <a:normAutofit fontScale="90000"/>
          </a:bodyPr>
          <a:lstStyle/>
          <a:p>
            <a:br>
              <a:rPr lang="id-ID" b="1" dirty="0"/>
            </a:br>
            <a:r>
              <a:rPr lang="id-ID" sz="3600" b="1" dirty="0">
                <a:solidFill>
                  <a:srgbClr val="FF0000"/>
                </a:solidFill>
              </a:rPr>
              <a:t>Kegiatan Tindakan  Hukum Lain</a:t>
            </a:r>
            <a:br>
              <a:rPr lang="id-ID" sz="3600" dirty="0">
                <a:solidFill>
                  <a:srgbClr val="FF0000"/>
                </a:solidFill>
              </a:rPr>
            </a:br>
            <a:endParaRPr lang="id-ID" sz="3600" dirty="0">
              <a:solidFill>
                <a:srgbClr val="FF0000"/>
              </a:solidFill>
            </a:endParaRPr>
          </a:p>
        </p:txBody>
      </p:sp>
      <p:sp>
        <p:nvSpPr>
          <p:cNvPr id="3" name="Rectangle 2"/>
          <p:cNvSpPr/>
          <p:nvPr/>
        </p:nvSpPr>
        <p:spPr>
          <a:xfrm>
            <a:off x="357087" y="1598268"/>
            <a:ext cx="9056736" cy="4524315"/>
          </a:xfrm>
          <a:prstGeom prst="rect">
            <a:avLst/>
          </a:prstGeom>
        </p:spPr>
        <p:txBody>
          <a:bodyPr wrap="square">
            <a:spAutoFit/>
          </a:bodyPr>
          <a:lstStyle/>
          <a:p>
            <a:pPr marL="285750" indent="-285750" algn="just">
              <a:buFont typeface="Arial" pitchFamily="34" charset="0"/>
              <a:buChar char="•"/>
            </a:pPr>
            <a:r>
              <a:rPr lang="id-ID" sz="2400" dirty="0"/>
              <a:t>Jaksa Pengacara Negara (JPN) bertindak sebagai Konsiliator, Fasilitator, Mediator, Konsultan;</a:t>
            </a:r>
          </a:p>
          <a:p>
            <a:pPr marL="285750" indent="-285750" algn="just">
              <a:buFont typeface="Arial" pitchFamily="34" charset="0"/>
              <a:buChar char="•"/>
            </a:pPr>
            <a:r>
              <a:rPr lang="id-ID" sz="2400" dirty="0"/>
              <a:t>Mejadi Konsiliator JPN dipercaya para pihak secara aktif mengidentifikasi masalah, menciptakan pilihan-pilihan penyelesaian dan mendorong para pihak untuk mencapai kesepakatan;</a:t>
            </a:r>
          </a:p>
          <a:p>
            <a:pPr marL="285750" indent="-285750" algn="just">
              <a:buFont typeface="Arial" pitchFamily="34" charset="0"/>
              <a:buChar char="•"/>
            </a:pPr>
            <a:r>
              <a:rPr lang="id-ID" sz="2400" dirty="0"/>
              <a:t>Menjadi Fasilitator JPN dipercaya untuk membantu menyelesaikan masalah dengan perjanjian perdamaian yang dirumuskan oleh para pihak yang bermasalah. Fasilitator hanya membantu para pihak dalam merumuskan isi perjanjian;</a:t>
            </a:r>
          </a:p>
          <a:p>
            <a:pPr marL="285750" indent="-285750" algn="just">
              <a:buFont typeface="Arial" pitchFamily="34" charset="0"/>
              <a:buChar char="•"/>
            </a:pPr>
            <a:r>
              <a:rPr lang="id-ID" sz="2400" dirty="0"/>
              <a:t>Menjadi Mediator JPN dipercaya para pihak yang bermasalah untuk menyelesaikan permasalahan yang dihadapi. Rumusan Penyelesaian masalah dirumuskan oleh pihak Mediator.</a:t>
            </a:r>
          </a:p>
        </p:txBody>
      </p:sp>
    </p:spTree>
    <p:extLst>
      <p:ext uri="{BB962C8B-B14F-4D97-AF65-F5344CB8AC3E}">
        <p14:creationId xmlns:p14="http://schemas.microsoft.com/office/powerpoint/2010/main" val="11341662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24" name="AutoShape 48"/>
          <p:cNvSpPr>
            <a:spLocks noChangeArrowheads="1"/>
          </p:cNvSpPr>
          <p:nvPr/>
        </p:nvSpPr>
        <p:spPr bwMode="gray">
          <a:xfrm>
            <a:off x="914400" y="1524000"/>
            <a:ext cx="2514600" cy="4800600"/>
          </a:xfrm>
          <a:prstGeom prst="roundRect">
            <a:avLst>
              <a:gd name="adj" fmla="val 16667"/>
            </a:avLst>
          </a:prstGeom>
          <a:solidFill>
            <a:schemeClr val="bg2">
              <a:lumMod val="90000"/>
            </a:schemeClr>
          </a:solidFill>
          <a:ln>
            <a:solidFill>
              <a:schemeClr val="tx1"/>
            </a:solidFill>
          </a:ln>
          <a:effectLst/>
        </p:spPr>
        <p:txBody>
          <a:bodyPr wrap="none" anchor="ctr"/>
          <a:lstStyle/>
          <a:p>
            <a:endParaRPr lang="en-US"/>
          </a:p>
        </p:txBody>
      </p:sp>
      <p:sp>
        <p:nvSpPr>
          <p:cNvPr id="75834" name="Text Box 58"/>
          <p:cNvSpPr txBox="1">
            <a:spLocks noChangeArrowheads="1"/>
          </p:cNvSpPr>
          <p:nvPr/>
        </p:nvSpPr>
        <p:spPr bwMode="gray">
          <a:xfrm>
            <a:off x="990600" y="2057400"/>
            <a:ext cx="2362200" cy="4031873"/>
          </a:xfrm>
          <a:prstGeom prst="rect">
            <a:avLst/>
          </a:prstGeom>
          <a:solidFill>
            <a:schemeClr val="bg2">
              <a:lumMod val="90000"/>
            </a:schemeClr>
          </a:solidFill>
          <a:ln>
            <a:noFill/>
          </a:ln>
          <a:effectLst/>
        </p:spPr>
        <p:txBody>
          <a:bodyPr wrap="square">
            <a:spAutoFit/>
          </a:bodyPr>
          <a:lstStyle/>
          <a:p>
            <a:pPr lvl="0" algn="ctr"/>
            <a:r>
              <a:rPr lang="id-ID" sz="1600" dirty="0"/>
              <a:t>Cara penyelesaian permasalahan yang dibantu oleh fasilitator untuk memfasilitasi para pihak yang mempunyai permasalahan tanpa terlalu jauh masuk dalam materi permasalahan, antara lain dengan memfasilitasi pertemuan antara para pihak, menyampaikan pertukaran pandangan para pihak tentang solusi yang memungkinkan, memfasilitasi negosiasi.</a:t>
            </a:r>
            <a:endParaRPr lang="en-US" sz="1600" dirty="0"/>
          </a:p>
        </p:txBody>
      </p:sp>
      <p:sp>
        <p:nvSpPr>
          <p:cNvPr id="75847" name="AutoShape 71"/>
          <p:cNvSpPr>
            <a:spLocks noChangeArrowheads="1"/>
          </p:cNvSpPr>
          <p:nvPr/>
        </p:nvSpPr>
        <p:spPr bwMode="gray">
          <a:xfrm>
            <a:off x="3987801" y="2347913"/>
            <a:ext cx="2163763" cy="28575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848" name="AutoShape 72"/>
          <p:cNvSpPr>
            <a:spLocks noChangeArrowheads="1"/>
          </p:cNvSpPr>
          <p:nvPr/>
        </p:nvSpPr>
        <p:spPr bwMode="gray">
          <a:xfrm>
            <a:off x="3657600" y="1600200"/>
            <a:ext cx="2514600" cy="4724400"/>
          </a:xfrm>
          <a:prstGeom prst="roundRect">
            <a:avLst>
              <a:gd name="adj" fmla="val 16667"/>
            </a:avLst>
          </a:prstGeom>
          <a:solidFill>
            <a:schemeClr val="accent4">
              <a:lumMod val="40000"/>
              <a:lumOff val="60000"/>
            </a:schemeClr>
          </a:solidFill>
          <a:ln>
            <a:solidFill>
              <a:schemeClr val="tx1"/>
            </a:solidFill>
          </a:ln>
          <a:effectLst/>
        </p:spPr>
        <p:txBody>
          <a:bodyPr wrap="none" anchor="ctr"/>
          <a:lstStyle/>
          <a:p>
            <a:endParaRPr lang="en-US"/>
          </a:p>
        </p:txBody>
      </p:sp>
      <p:sp>
        <p:nvSpPr>
          <p:cNvPr id="2" name="Oval 1"/>
          <p:cNvSpPr/>
          <p:nvPr/>
        </p:nvSpPr>
        <p:spPr>
          <a:xfrm>
            <a:off x="1066800" y="685800"/>
            <a:ext cx="2209800" cy="838200"/>
          </a:xfrm>
          <a:prstGeom prst="ellipse">
            <a:avLst/>
          </a:prstGeom>
          <a:solidFill>
            <a:schemeClr val="bg2">
              <a:lumMod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FASILITASI</a:t>
            </a:r>
          </a:p>
        </p:txBody>
      </p:sp>
      <p:sp>
        <p:nvSpPr>
          <p:cNvPr id="40" name="Oval 39"/>
          <p:cNvSpPr/>
          <p:nvPr/>
        </p:nvSpPr>
        <p:spPr>
          <a:xfrm>
            <a:off x="3810000" y="685800"/>
            <a:ext cx="2209800" cy="914400"/>
          </a:xfrm>
          <a:prstGeom prst="ellipse">
            <a:avLst/>
          </a:prstGeom>
          <a:solidFill>
            <a:schemeClr val="accent4">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MEDIASI</a:t>
            </a:r>
          </a:p>
        </p:txBody>
      </p:sp>
      <p:sp>
        <p:nvSpPr>
          <p:cNvPr id="41" name="Oval 40"/>
          <p:cNvSpPr/>
          <p:nvPr/>
        </p:nvSpPr>
        <p:spPr>
          <a:xfrm>
            <a:off x="6697980" y="685800"/>
            <a:ext cx="2209800" cy="914400"/>
          </a:xfrm>
          <a:prstGeom prst="ellipse">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KONSILIASI</a:t>
            </a:r>
          </a:p>
        </p:txBody>
      </p:sp>
      <p:sp>
        <p:nvSpPr>
          <p:cNvPr id="43" name="AutoShape 72"/>
          <p:cNvSpPr>
            <a:spLocks noChangeArrowheads="1"/>
          </p:cNvSpPr>
          <p:nvPr/>
        </p:nvSpPr>
        <p:spPr bwMode="gray">
          <a:xfrm>
            <a:off x="6427470" y="1600200"/>
            <a:ext cx="2667000" cy="4724400"/>
          </a:xfrm>
          <a:prstGeom prst="roundRect">
            <a:avLst>
              <a:gd name="adj" fmla="val 16667"/>
            </a:avLst>
          </a:prstGeom>
          <a:solidFill>
            <a:schemeClr val="accent2">
              <a:lumMod val="60000"/>
              <a:lumOff val="40000"/>
            </a:schemeClr>
          </a:solidFill>
          <a:ln>
            <a:solidFill>
              <a:schemeClr val="tx1"/>
            </a:solidFill>
          </a:ln>
          <a:effectLst/>
        </p:spPr>
        <p:txBody>
          <a:bodyPr wrap="none" anchor="ctr"/>
          <a:lstStyle/>
          <a:p>
            <a:endParaRPr lang="en-US"/>
          </a:p>
        </p:txBody>
      </p:sp>
      <p:sp>
        <p:nvSpPr>
          <p:cNvPr id="44" name="Text Box 58"/>
          <p:cNvSpPr txBox="1">
            <a:spLocks noChangeArrowheads="1"/>
          </p:cNvSpPr>
          <p:nvPr/>
        </p:nvSpPr>
        <p:spPr bwMode="gray">
          <a:xfrm>
            <a:off x="3733800" y="2057400"/>
            <a:ext cx="2438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r>
              <a:rPr lang="en-US" dirty="0"/>
              <a:t>Cara </a:t>
            </a:r>
            <a:r>
              <a:rPr lang="en-US" dirty="0" err="1"/>
              <a:t>penyelesaian</a:t>
            </a:r>
            <a:r>
              <a:rPr lang="en-US" dirty="0"/>
              <a:t> </a:t>
            </a:r>
            <a:r>
              <a:rPr lang="en-US" dirty="0" err="1"/>
              <a:t>sengketa</a:t>
            </a:r>
            <a:r>
              <a:rPr lang="en-US" dirty="0"/>
              <a:t> </a:t>
            </a:r>
            <a:r>
              <a:rPr lang="en-US" dirty="0" err="1"/>
              <a:t>melalui</a:t>
            </a:r>
            <a:r>
              <a:rPr lang="en-US" dirty="0"/>
              <a:t> proses </a:t>
            </a:r>
            <a:r>
              <a:rPr lang="en-US" dirty="0" err="1"/>
              <a:t>perundingan</a:t>
            </a:r>
            <a:r>
              <a:rPr lang="en-US" dirty="0"/>
              <a:t> (</a:t>
            </a:r>
            <a:r>
              <a:rPr lang="en-US" dirty="0" err="1"/>
              <a:t>negosiasi</a:t>
            </a:r>
            <a:r>
              <a:rPr lang="en-US" dirty="0"/>
              <a:t>) yang </a:t>
            </a:r>
            <a:r>
              <a:rPr lang="en-US" dirty="0" err="1"/>
              <a:t>dibantu</a:t>
            </a:r>
            <a:r>
              <a:rPr lang="en-US" dirty="0"/>
              <a:t> </a:t>
            </a:r>
            <a:r>
              <a:rPr lang="en-US" dirty="0" err="1"/>
              <a:t>oleh</a:t>
            </a:r>
            <a:r>
              <a:rPr lang="en-US" dirty="0"/>
              <a:t> </a:t>
            </a:r>
            <a:r>
              <a:rPr lang="en-US" dirty="0" err="1"/>
              <a:t>pihak</a:t>
            </a:r>
            <a:r>
              <a:rPr lang="en-US" dirty="0"/>
              <a:t> </a:t>
            </a:r>
            <a:r>
              <a:rPr lang="en-US" dirty="0" err="1"/>
              <a:t>ke</a:t>
            </a:r>
            <a:r>
              <a:rPr lang="en-US" dirty="0"/>
              <a:t> </a:t>
            </a:r>
            <a:r>
              <a:rPr lang="en-US" dirty="0" err="1"/>
              <a:t>tiga</a:t>
            </a:r>
            <a:r>
              <a:rPr lang="en-US" dirty="0"/>
              <a:t> yang </a:t>
            </a:r>
            <a:r>
              <a:rPr lang="en-US" dirty="0" err="1"/>
              <a:t>netral</a:t>
            </a:r>
            <a:r>
              <a:rPr lang="en-US" dirty="0"/>
              <a:t> (mediator) </a:t>
            </a:r>
            <a:r>
              <a:rPr lang="en-US" dirty="0" err="1"/>
              <a:t>untuk</a:t>
            </a:r>
            <a:r>
              <a:rPr lang="en-US" dirty="0"/>
              <a:t> </a:t>
            </a:r>
            <a:r>
              <a:rPr lang="en-US" dirty="0" err="1"/>
              <a:t>mengidentifikasi</a:t>
            </a:r>
            <a:r>
              <a:rPr lang="en-US" dirty="0"/>
              <a:t> </a:t>
            </a:r>
            <a:r>
              <a:rPr lang="en-US" dirty="0" err="1"/>
              <a:t>permasalahan</a:t>
            </a:r>
            <a:r>
              <a:rPr lang="en-US" dirty="0"/>
              <a:t> </a:t>
            </a:r>
            <a:r>
              <a:rPr lang="en-US" dirty="0" err="1"/>
              <a:t>dan</a:t>
            </a:r>
            <a:r>
              <a:rPr lang="en-US" dirty="0"/>
              <a:t> </a:t>
            </a:r>
            <a:r>
              <a:rPr lang="en-US" dirty="0" err="1"/>
              <a:t>mendorong</a:t>
            </a:r>
            <a:r>
              <a:rPr lang="en-US" dirty="0"/>
              <a:t> </a:t>
            </a:r>
            <a:r>
              <a:rPr lang="en-US" dirty="0" err="1"/>
              <a:t>tercapainya</a:t>
            </a:r>
            <a:r>
              <a:rPr lang="en-US" dirty="0"/>
              <a:t> </a:t>
            </a:r>
            <a:r>
              <a:rPr lang="en-US" i="1" dirty="0" err="1"/>
              <a:t>kesepakatan</a:t>
            </a:r>
            <a:r>
              <a:rPr lang="en-US" i="1" dirty="0"/>
              <a:t> yang </a:t>
            </a:r>
            <a:r>
              <a:rPr lang="en-US" i="1" dirty="0" err="1"/>
              <a:t>dibuat</a:t>
            </a:r>
            <a:r>
              <a:rPr lang="en-US" i="1" dirty="0"/>
              <a:t> para </a:t>
            </a:r>
            <a:r>
              <a:rPr lang="en-US" i="1" dirty="0" err="1"/>
              <a:t>pihak</a:t>
            </a:r>
            <a:r>
              <a:rPr lang="en-US" i="1" dirty="0"/>
              <a:t> </a:t>
            </a:r>
            <a:r>
              <a:rPr lang="en-US" i="1" dirty="0" err="1"/>
              <a:t>sendiri</a:t>
            </a:r>
            <a:r>
              <a:rPr lang="en-US" i="1" dirty="0"/>
              <a:t> </a:t>
            </a:r>
            <a:endParaRPr lang="en-US" i="1" dirty="0">
              <a:solidFill>
                <a:srgbClr val="000000"/>
              </a:solidFill>
              <a:latin typeface="Verdana" charset="0"/>
            </a:endParaRPr>
          </a:p>
        </p:txBody>
      </p:sp>
      <p:sp>
        <p:nvSpPr>
          <p:cNvPr id="3" name="Rectangle 2"/>
          <p:cNvSpPr/>
          <p:nvPr/>
        </p:nvSpPr>
        <p:spPr>
          <a:xfrm>
            <a:off x="6545580" y="2057399"/>
            <a:ext cx="2430780" cy="4031873"/>
          </a:xfrm>
          <a:prstGeom prst="rect">
            <a:avLst/>
          </a:prstGeom>
          <a:solidFill>
            <a:schemeClr val="accent2">
              <a:lumMod val="60000"/>
              <a:lumOff val="40000"/>
            </a:schemeClr>
          </a:solidFill>
        </p:spPr>
        <p:txBody>
          <a:bodyPr wrap="square">
            <a:spAutoFit/>
          </a:bodyPr>
          <a:lstStyle/>
          <a:p>
            <a:pPr lvl="0" algn="ctr"/>
            <a:r>
              <a:rPr lang="en-US" sz="1600" dirty="0" err="1"/>
              <a:t>C</a:t>
            </a:r>
            <a:r>
              <a:rPr lang="en-US" sz="1600"/>
              <a:t>ara </a:t>
            </a:r>
            <a:r>
              <a:rPr lang="en-US" sz="1600" dirty="0" err="1"/>
              <a:t>penyelesaian</a:t>
            </a:r>
            <a:r>
              <a:rPr lang="en-US" sz="1600" dirty="0"/>
              <a:t> </a:t>
            </a:r>
            <a:r>
              <a:rPr lang="en-US" sz="1600" dirty="0" err="1"/>
              <a:t>sengketa</a:t>
            </a:r>
            <a:r>
              <a:rPr lang="en-US" sz="1600" dirty="0"/>
              <a:t> </a:t>
            </a:r>
            <a:r>
              <a:rPr lang="en-US" sz="1600" dirty="0" err="1"/>
              <a:t>melalui</a:t>
            </a:r>
            <a:r>
              <a:rPr lang="en-US" sz="1600" dirty="0"/>
              <a:t> proses </a:t>
            </a:r>
            <a:r>
              <a:rPr lang="en-US" sz="1600" dirty="0" err="1"/>
              <a:t>perundingan</a:t>
            </a:r>
            <a:r>
              <a:rPr lang="en-US" sz="1600" dirty="0"/>
              <a:t> (</a:t>
            </a:r>
            <a:r>
              <a:rPr lang="en-US" sz="1600" dirty="0" err="1"/>
              <a:t>negosiasi</a:t>
            </a:r>
            <a:r>
              <a:rPr lang="en-US" sz="1600" dirty="0"/>
              <a:t>)  yang </a:t>
            </a:r>
            <a:r>
              <a:rPr lang="en-US" sz="1600" dirty="0" err="1"/>
              <a:t>dibantu</a:t>
            </a:r>
            <a:r>
              <a:rPr lang="en-US" sz="1600" dirty="0"/>
              <a:t> </a:t>
            </a:r>
            <a:r>
              <a:rPr lang="en-US" sz="1600" dirty="0" err="1"/>
              <a:t>oleh</a:t>
            </a:r>
            <a:r>
              <a:rPr lang="en-US" sz="1600" dirty="0"/>
              <a:t> </a:t>
            </a:r>
            <a:r>
              <a:rPr lang="en-US" sz="1600" dirty="0" err="1"/>
              <a:t>pihak</a:t>
            </a:r>
            <a:r>
              <a:rPr lang="en-US" sz="1600" dirty="0"/>
              <a:t> </a:t>
            </a:r>
            <a:r>
              <a:rPr lang="en-US" sz="1600" dirty="0" err="1"/>
              <a:t>ketiga</a:t>
            </a:r>
            <a:r>
              <a:rPr lang="en-US" sz="1600" dirty="0"/>
              <a:t> yang </a:t>
            </a:r>
            <a:r>
              <a:rPr lang="en-US" sz="1600" dirty="0" err="1"/>
              <a:t>netral</a:t>
            </a:r>
            <a:r>
              <a:rPr lang="en-US" sz="1600" dirty="0"/>
              <a:t> (</a:t>
            </a:r>
            <a:r>
              <a:rPr lang="en-US" sz="1600" dirty="0" err="1"/>
              <a:t>konsiliator</a:t>
            </a:r>
            <a:r>
              <a:rPr lang="en-US" sz="1600" dirty="0"/>
              <a:t>)</a:t>
            </a:r>
            <a:r>
              <a:rPr lang="id-ID" sz="1600" dirty="0"/>
              <a:t> untuk mengindentifikasikan masalah, menciptakan pilihan-pilihan, memberikan pertimbangan pilihan penyelesaian serta memberikan masukan/konsep/proposal perjanjian penyelesaian sengketa.</a:t>
            </a:r>
            <a:endParaRPr lang="en-US" sz="1600" dirty="0"/>
          </a:p>
        </p:txBody>
      </p:sp>
    </p:spTree>
    <p:extLst>
      <p:ext uri="{BB962C8B-B14F-4D97-AF65-F5344CB8AC3E}">
        <p14:creationId xmlns:p14="http://schemas.microsoft.com/office/powerpoint/2010/main" val="8673970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자유형: 도형 52">
            <a:extLst>
              <a:ext uri="{FF2B5EF4-FFF2-40B4-BE49-F238E27FC236}">
                <a16:creationId xmlns:a16="http://schemas.microsoft.com/office/drawing/2014/main" id="{9AA6925C-10FC-48B4-B01D-E10DA77734DF}"/>
              </a:ext>
            </a:extLst>
          </p:cNvPr>
          <p:cNvSpPr/>
          <p:nvPr/>
        </p:nvSpPr>
        <p:spPr>
          <a:xfrm>
            <a:off x="1" y="4582624"/>
            <a:ext cx="3483214" cy="1261714"/>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5"/>
          </a:p>
        </p:txBody>
      </p:sp>
      <p:sp>
        <p:nvSpPr>
          <p:cNvPr id="162" name="Freeform: Shape 161">
            <a:extLst>
              <a:ext uri="{FF2B5EF4-FFF2-40B4-BE49-F238E27FC236}">
                <a16:creationId xmlns:a16="http://schemas.microsoft.com/office/drawing/2014/main" id="{70DBBBBA-E6C4-4E4B-9603-91CDDF8FF1C1}"/>
              </a:ext>
            </a:extLst>
          </p:cNvPr>
          <p:cNvSpPr/>
          <p:nvPr/>
        </p:nvSpPr>
        <p:spPr>
          <a:xfrm>
            <a:off x="182500" y="4132776"/>
            <a:ext cx="1282927" cy="1784689"/>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6" name="Rectangle 55">
            <a:extLst>
              <a:ext uri="{FF2B5EF4-FFF2-40B4-BE49-F238E27FC236}">
                <a16:creationId xmlns:a16="http://schemas.microsoft.com/office/drawing/2014/main" id="{0F5B2E5E-F1FB-4B49-A15E-DFC13B08436B}"/>
              </a:ext>
            </a:extLst>
          </p:cNvPr>
          <p:cNvSpPr/>
          <p:nvPr/>
        </p:nvSpPr>
        <p:spPr>
          <a:xfrm>
            <a:off x="0" y="5828109"/>
            <a:ext cx="9906000" cy="386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9" name="Freeform: Shape 58">
            <a:extLst>
              <a:ext uri="{FF2B5EF4-FFF2-40B4-BE49-F238E27FC236}">
                <a16:creationId xmlns:a16="http://schemas.microsoft.com/office/drawing/2014/main" id="{BA3A48E8-04F2-426B-A53F-860402AA3218}"/>
              </a:ext>
            </a:extLst>
          </p:cNvPr>
          <p:cNvSpPr/>
          <p:nvPr/>
        </p:nvSpPr>
        <p:spPr>
          <a:xfrm rot="956521">
            <a:off x="2324188" y="3228843"/>
            <a:ext cx="1520305" cy="482039"/>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2194" dirty="0">
              <a:solidFill>
                <a:schemeClr val="accent3"/>
              </a:solidFill>
            </a:endParaRPr>
          </a:p>
        </p:txBody>
      </p:sp>
      <p:grpSp>
        <p:nvGrpSpPr>
          <p:cNvPr id="81" name="Group 80">
            <a:extLst>
              <a:ext uri="{FF2B5EF4-FFF2-40B4-BE49-F238E27FC236}">
                <a16:creationId xmlns:a16="http://schemas.microsoft.com/office/drawing/2014/main" id="{19E621FE-C318-4580-968F-2AD4437D6FF2}"/>
              </a:ext>
            </a:extLst>
          </p:cNvPr>
          <p:cNvGrpSpPr/>
          <p:nvPr/>
        </p:nvGrpSpPr>
        <p:grpSpPr>
          <a:xfrm flipH="1">
            <a:off x="2809867" y="5009981"/>
            <a:ext cx="2948354" cy="960264"/>
            <a:chOff x="342804" y="1541415"/>
            <a:chExt cx="9509699" cy="3097260"/>
          </a:xfrm>
        </p:grpSpPr>
        <p:sp>
          <p:nvSpPr>
            <p:cNvPr id="61" name="Freeform: Shape 60">
              <a:extLst>
                <a:ext uri="{FF2B5EF4-FFF2-40B4-BE49-F238E27FC236}">
                  <a16:creationId xmlns:a16="http://schemas.microsoft.com/office/drawing/2014/main" id="{08CF7B32-A3DF-4B7F-B311-B724CF95B1CC}"/>
                </a:ext>
              </a:extLst>
            </p:cNvPr>
            <p:cNvSpPr/>
            <p:nvPr/>
          </p:nvSpPr>
          <p:spPr>
            <a:xfrm>
              <a:off x="6567993" y="1819126"/>
              <a:ext cx="134121" cy="640802"/>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accent6"/>
            </a:solidFill>
            <a:ln w="9525" cap="flat">
              <a:noFill/>
              <a:prstDash val="solid"/>
              <a:miter/>
            </a:ln>
          </p:spPr>
          <p:txBody>
            <a:bodyPr rtlCol="0" anchor="ctr"/>
            <a:lstStyle/>
            <a:p>
              <a:endParaRPr lang="en-US" sz="1463"/>
            </a:p>
          </p:txBody>
        </p:sp>
        <p:sp>
          <p:nvSpPr>
            <p:cNvPr id="62" name="Freeform: Shape 61">
              <a:extLst>
                <a:ext uri="{FF2B5EF4-FFF2-40B4-BE49-F238E27FC236}">
                  <a16:creationId xmlns:a16="http://schemas.microsoft.com/office/drawing/2014/main" id="{B8D5B2B1-1AD3-4517-9F35-7086AC0043F1}"/>
                </a:ext>
              </a:extLst>
            </p:cNvPr>
            <p:cNvSpPr/>
            <p:nvPr/>
          </p:nvSpPr>
          <p:spPr>
            <a:xfrm>
              <a:off x="8661003" y="1992732"/>
              <a:ext cx="44706" cy="715315"/>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accent6"/>
            </a:solidFill>
            <a:ln w="9525" cap="flat">
              <a:noFill/>
              <a:prstDash val="solid"/>
              <a:miter/>
            </a:ln>
          </p:spPr>
          <p:txBody>
            <a:bodyPr rtlCol="0" anchor="ctr"/>
            <a:lstStyle/>
            <a:p>
              <a:endParaRPr lang="en-US" sz="1463"/>
            </a:p>
          </p:txBody>
        </p:sp>
        <p:sp>
          <p:nvSpPr>
            <p:cNvPr id="63" name="Freeform: Shape 62">
              <a:extLst>
                <a:ext uri="{FF2B5EF4-FFF2-40B4-BE49-F238E27FC236}">
                  <a16:creationId xmlns:a16="http://schemas.microsoft.com/office/drawing/2014/main" id="{B6C3FFBE-0C86-4F7F-B86E-B8E6744A8E14}"/>
                </a:ext>
              </a:extLst>
            </p:cNvPr>
            <p:cNvSpPr/>
            <p:nvPr/>
          </p:nvSpPr>
          <p:spPr>
            <a:xfrm>
              <a:off x="8176703" y="2640219"/>
              <a:ext cx="931399" cy="1221996"/>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tx1"/>
            </a:solidFill>
            <a:ln w="9525" cap="flat">
              <a:noFill/>
              <a:prstDash val="solid"/>
              <a:miter/>
            </a:ln>
          </p:spPr>
          <p:txBody>
            <a:bodyPr rtlCol="0" anchor="ctr"/>
            <a:lstStyle/>
            <a:p>
              <a:endParaRPr lang="en-US" sz="1463"/>
            </a:p>
          </p:txBody>
        </p:sp>
        <p:sp>
          <p:nvSpPr>
            <p:cNvPr id="64" name="Freeform: Shape 63">
              <a:extLst>
                <a:ext uri="{FF2B5EF4-FFF2-40B4-BE49-F238E27FC236}">
                  <a16:creationId xmlns:a16="http://schemas.microsoft.com/office/drawing/2014/main" id="{913306CF-6B33-4DF9-B4AD-78D98AD2827D}"/>
                </a:ext>
              </a:extLst>
            </p:cNvPr>
            <p:cNvSpPr/>
            <p:nvPr/>
          </p:nvSpPr>
          <p:spPr>
            <a:xfrm>
              <a:off x="6178295" y="2415936"/>
              <a:ext cx="923947" cy="1192191"/>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tx1"/>
            </a:solidFill>
            <a:ln w="9525" cap="flat">
              <a:noFill/>
              <a:prstDash val="solid"/>
              <a:miter/>
            </a:ln>
          </p:spPr>
          <p:txBody>
            <a:bodyPr rtlCol="0" anchor="ctr"/>
            <a:lstStyle/>
            <a:p>
              <a:endParaRPr lang="en-US" sz="1463"/>
            </a:p>
          </p:txBody>
        </p:sp>
        <p:sp>
          <p:nvSpPr>
            <p:cNvPr id="65" name="Freeform: Shape 64">
              <a:extLst>
                <a:ext uri="{FF2B5EF4-FFF2-40B4-BE49-F238E27FC236}">
                  <a16:creationId xmlns:a16="http://schemas.microsoft.com/office/drawing/2014/main" id="{C204D068-1516-493A-9C3A-7733E791D834}"/>
                </a:ext>
              </a:extLst>
            </p:cNvPr>
            <p:cNvSpPr/>
            <p:nvPr/>
          </p:nvSpPr>
          <p:spPr>
            <a:xfrm>
              <a:off x="8279530" y="2728903"/>
              <a:ext cx="707863" cy="1072972"/>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solidFill>
              <a:schemeClr val="accent3"/>
            </a:solidFill>
            <a:ln w="9525" cap="flat">
              <a:noFill/>
              <a:prstDash val="solid"/>
              <a:miter/>
            </a:ln>
          </p:spPr>
          <p:txBody>
            <a:bodyPr rtlCol="0" anchor="ctr"/>
            <a:lstStyle/>
            <a:p>
              <a:endParaRPr lang="en-US" sz="1463"/>
            </a:p>
          </p:txBody>
        </p:sp>
        <p:sp>
          <p:nvSpPr>
            <p:cNvPr id="66" name="Freeform: Shape 65">
              <a:extLst>
                <a:ext uri="{FF2B5EF4-FFF2-40B4-BE49-F238E27FC236}">
                  <a16:creationId xmlns:a16="http://schemas.microsoft.com/office/drawing/2014/main" id="{0EC2C594-95A8-4C9B-BDC4-B169CA741E25}"/>
                </a:ext>
              </a:extLst>
            </p:cNvPr>
            <p:cNvSpPr/>
            <p:nvPr/>
          </p:nvSpPr>
          <p:spPr>
            <a:xfrm>
              <a:off x="6277395" y="2505281"/>
              <a:ext cx="715315" cy="1072972"/>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solidFill>
              <a:schemeClr val="accent3"/>
            </a:solidFill>
            <a:ln w="9525" cap="flat">
              <a:noFill/>
              <a:prstDash val="solid"/>
              <a:miter/>
            </a:ln>
          </p:spPr>
          <p:txBody>
            <a:bodyPr rtlCol="0" anchor="ctr"/>
            <a:lstStyle/>
            <a:p>
              <a:endParaRPr lang="en-US" sz="1463"/>
            </a:p>
          </p:txBody>
        </p:sp>
        <p:sp>
          <p:nvSpPr>
            <p:cNvPr id="67" name="Freeform: Shape 66">
              <a:extLst>
                <a:ext uri="{FF2B5EF4-FFF2-40B4-BE49-F238E27FC236}">
                  <a16:creationId xmlns:a16="http://schemas.microsoft.com/office/drawing/2014/main" id="{8BDC8B59-10D3-4BFA-8A10-40A05196A0EA}"/>
                </a:ext>
              </a:extLst>
            </p:cNvPr>
            <p:cNvSpPr/>
            <p:nvPr/>
          </p:nvSpPr>
          <p:spPr>
            <a:xfrm>
              <a:off x="342804" y="2386179"/>
              <a:ext cx="9464439" cy="2252496"/>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tx1"/>
            </a:solidFill>
            <a:ln w="9525" cap="flat">
              <a:noFill/>
              <a:prstDash val="solid"/>
              <a:miter/>
            </a:ln>
          </p:spPr>
          <p:txBody>
            <a:bodyPr rtlCol="0" anchor="ctr"/>
            <a:lstStyle/>
            <a:p>
              <a:endParaRPr lang="en-US" sz="1463"/>
            </a:p>
          </p:txBody>
        </p:sp>
        <p:sp>
          <p:nvSpPr>
            <p:cNvPr id="68" name="Freeform: Shape 67">
              <a:extLst>
                <a:ext uri="{FF2B5EF4-FFF2-40B4-BE49-F238E27FC236}">
                  <a16:creationId xmlns:a16="http://schemas.microsoft.com/office/drawing/2014/main" id="{954493E2-564F-48F5-858A-B5AC4CCC4B26}"/>
                </a:ext>
              </a:extLst>
            </p:cNvPr>
            <p:cNvSpPr/>
            <p:nvPr/>
          </p:nvSpPr>
          <p:spPr>
            <a:xfrm>
              <a:off x="434174" y="2766189"/>
              <a:ext cx="3956581" cy="789826"/>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solidFill>
              <a:schemeClr val="accent6"/>
            </a:solidFill>
            <a:ln w="9525" cap="flat">
              <a:noFill/>
              <a:prstDash val="solid"/>
              <a:miter/>
            </a:ln>
          </p:spPr>
          <p:txBody>
            <a:bodyPr rtlCol="0" anchor="ctr"/>
            <a:lstStyle/>
            <a:p>
              <a:endParaRPr lang="en-US" sz="1463"/>
            </a:p>
          </p:txBody>
        </p:sp>
        <p:sp>
          <p:nvSpPr>
            <p:cNvPr id="69" name="Freeform: Shape 68">
              <a:extLst>
                <a:ext uri="{FF2B5EF4-FFF2-40B4-BE49-F238E27FC236}">
                  <a16:creationId xmlns:a16="http://schemas.microsoft.com/office/drawing/2014/main" id="{CFFD1167-A5FC-4A56-9D87-F9D4F4CB48EA}"/>
                </a:ext>
              </a:extLst>
            </p:cNvPr>
            <p:cNvSpPr/>
            <p:nvPr/>
          </p:nvSpPr>
          <p:spPr>
            <a:xfrm>
              <a:off x="894735" y="3285688"/>
              <a:ext cx="8859464" cy="1296507"/>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solidFill>
              <a:schemeClr val="tx1"/>
            </a:solidFill>
            <a:ln w="9525" cap="flat">
              <a:noFill/>
              <a:prstDash val="solid"/>
              <a:miter/>
            </a:ln>
          </p:spPr>
          <p:txBody>
            <a:bodyPr rtlCol="0" anchor="ctr"/>
            <a:lstStyle/>
            <a:p>
              <a:endParaRPr lang="en-US" sz="1463"/>
            </a:p>
          </p:txBody>
        </p:sp>
        <p:sp>
          <p:nvSpPr>
            <p:cNvPr id="71" name="Freeform: Shape 70">
              <a:extLst>
                <a:ext uri="{FF2B5EF4-FFF2-40B4-BE49-F238E27FC236}">
                  <a16:creationId xmlns:a16="http://schemas.microsoft.com/office/drawing/2014/main" id="{59E64C24-B5C9-410A-9566-1C560CCF6DBB}"/>
                </a:ext>
              </a:extLst>
            </p:cNvPr>
            <p:cNvSpPr/>
            <p:nvPr/>
          </p:nvSpPr>
          <p:spPr>
            <a:xfrm>
              <a:off x="4139649" y="2576610"/>
              <a:ext cx="5206892" cy="1448085"/>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solidFill>
              <a:schemeClr val="accent4"/>
            </a:solidFill>
            <a:ln w="9525" cap="flat">
              <a:noFill/>
              <a:prstDash val="solid"/>
              <a:miter/>
            </a:ln>
          </p:spPr>
          <p:txBody>
            <a:bodyPr rtlCol="0" anchor="ctr"/>
            <a:lstStyle/>
            <a:p>
              <a:endParaRPr lang="en-US" sz="1463"/>
            </a:p>
          </p:txBody>
        </p:sp>
        <p:sp>
          <p:nvSpPr>
            <p:cNvPr id="79" name="Freeform: Shape 78">
              <a:extLst>
                <a:ext uri="{FF2B5EF4-FFF2-40B4-BE49-F238E27FC236}">
                  <a16:creationId xmlns:a16="http://schemas.microsoft.com/office/drawing/2014/main" id="{C10A56B5-B6A1-46E0-963D-9693DF896E09}"/>
                </a:ext>
              </a:extLst>
            </p:cNvPr>
            <p:cNvSpPr/>
            <p:nvPr/>
          </p:nvSpPr>
          <p:spPr>
            <a:xfrm>
              <a:off x="9610661" y="3672252"/>
              <a:ext cx="241842" cy="391191"/>
            </a:xfrm>
            <a:custGeom>
              <a:avLst/>
              <a:gdLst>
                <a:gd name="connsiteX0" fmla="*/ 167303 w 241842"/>
                <a:gd name="connsiteY0" fmla="*/ 0 h 391191"/>
                <a:gd name="connsiteX1" fmla="*/ 189656 w 241842"/>
                <a:gd name="connsiteY1" fmla="*/ 0 h 391191"/>
                <a:gd name="connsiteX2" fmla="*/ 189656 w 241842"/>
                <a:gd name="connsiteY2" fmla="*/ 104973 h 391191"/>
                <a:gd name="connsiteX3" fmla="*/ 241842 w 241842"/>
                <a:gd name="connsiteY3" fmla="*/ 119048 h 391191"/>
                <a:gd name="connsiteX4" fmla="*/ 234275 w 241842"/>
                <a:gd name="connsiteY4" fmla="*/ 147105 h 391191"/>
                <a:gd name="connsiteX5" fmla="*/ 114401 w 241842"/>
                <a:gd name="connsiteY5" fmla="*/ 114774 h 391191"/>
                <a:gd name="connsiteX6" fmla="*/ 114401 w 241842"/>
                <a:gd name="connsiteY6" fmla="*/ 245179 h 391191"/>
                <a:gd name="connsiteX7" fmla="*/ 226988 w 241842"/>
                <a:gd name="connsiteY7" fmla="*/ 275545 h 391191"/>
                <a:gd name="connsiteX8" fmla="*/ 219421 w 241842"/>
                <a:gd name="connsiteY8" fmla="*/ 303601 h 391191"/>
                <a:gd name="connsiteX9" fmla="*/ 114401 w 241842"/>
                <a:gd name="connsiteY9" fmla="*/ 275276 h 391191"/>
                <a:gd name="connsiteX10" fmla="*/ 114401 w 241842"/>
                <a:gd name="connsiteY10" fmla="*/ 391191 h 391191"/>
                <a:gd name="connsiteX11" fmla="*/ 75654 w 241842"/>
                <a:gd name="connsiteY11" fmla="*/ 391191 h 391191"/>
                <a:gd name="connsiteX12" fmla="*/ 75654 w 241842"/>
                <a:gd name="connsiteY12" fmla="*/ 264826 h 391191"/>
                <a:gd name="connsiteX13" fmla="*/ 0 w 241842"/>
                <a:gd name="connsiteY13" fmla="*/ 244421 h 391191"/>
                <a:gd name="connsiteX14" fmla="*/ 7567 w 241842"/>
                <a:gd name="connsiteY14" fmla="*/ 216365 h 391191"/>
                <a:gd name="connsiteX15" fmla="*/ 75654 w 241842"/>
                <a:gd name="connsiteY15" fmla="*/ 234729 h 391191"/>
                <a:gd name="connsiteX16" fmla="*/ 75654 w 241842"/>
                <a:gd name="connsiteY16" fmla="*/ 104324 h 391191"/>
                <a:gd name="connsiteX17" fmla="*/ 14854 w 241842"/>
                <a:gd name="connsiteY17" fmla="*/ 87925 h 391191"/>
                <a:gd name="connsiteX18" fmla="*/ 22423 w 241842"/>
                <a:gd name="connsiteY18" fmla="*/ 59869 h 391191"/>
                <a:gd name="connsiteX19" fmla="*/ 75654 w 241842"/>
                <a:gd name="connsiteY19" fmla="*/ 74226 h 391191"/>
                <a:gd name="connsiteX20" fmla="*/ 75654 w 241842"/>
                <a:gd name="connsiteY20" fmla="*/ 8198 h 391191"/>
                <a:gd name="connsiteX21" fmla="*/ 114401 w 241842"/>
                <a:gd name="connsiteY21" fmla="*/ 8198 h 391191"/>
                <a:gd name="connsiteX22" fmla="*/ 114401 w 241842"/>
                <a:gd name="connsiteY22" fmla="*/ 84676 h 391191"/>
                <a:gd name="connsiteX23" fmla="*/ 167303 w 241842"/>
                <a:gd name="connsiteY23" fmla="*/ 98944 h 39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1842" h="391191">
                  <a:moveTo>
                    <a:pt x="167303" y="0"/>
                  </a:moveTo>
                  <a:lnTo>
                    <a:pt x="189656" y="0"/>
                  </a:lnTo>
                  <a:lnTo>
                    <a:pt x="189656" y="104973"/>
                  </a:lnTo>
                  <a:lnTo>
                    <a:pt x="241842" y="119048"/>
                  </a:lnTo>
                  <a:lnTo>
                    <a:pt x="234275" y="147105"/>
                  </a:lnTo>
                  <a:lnTo>
                    <a:pt x="114401" y="114774"/>
                  </a:lnTo>
                  <a:lnTo>
                    <a:pt x="114401" y="245179"/>
                  </a:lnTo>
                  <a:lnTo>
                    <a:pt x="226988" y="275545"/>
                  </a:lnTo>
                  <a:lnTo>
                    <a:pt x="219421" y="303601"/>
                  </a:lnTo>
                  <a:lnTo>
                    <a:pt x="114401" y="275276"/>
                  </a:lnTo>
                  <a:lnTo>
                    <a:pt x="114401" y="391191"/>
                  </a:lnTo>
                  <a:lnTo>
                    <a:pt x="75654" y="391191"/>
                  </a:lnTo>
                  <a:lnTo>
                    <a:pt x="75654" y="264826"/>
                  </a:lnTo>
                  <a:lnTo>
                    <a:pt x="0" y="244421"/>
                  </a:lnTo>
                  <a:lnTo>
                    <a:pt x="7567" y="216365"/>
                  </a:lnTo>
                  <a:lnTo>
                    <a:pt x="75654" y="234729"/>
                  </a:lnTo>
                  <a:lnTo>
                    <a:pt x="75654" y="104324"/>
                  </a:lnTo>
                  <a:lnTo>
                    <a:pt x="14854" y="87925"/>
                  </a:lnTo>
                  <a:lnTo>
                    <a:pt x="22423" y="59869"/>
                  </a:lnTo>
                  <a:lnTo>
                    <a:pt x="75654" y="74226"/>
                  </a:lnTo>
                  <a:lnTo>
                    <a:pt x="75654" y="8198"/>
                  </a:lnTo>
                  <a:lnTo>
                    <a:pt x="114401" y="8198"/>
                  </a:lnTo>
                  <a:lnTo>
                    <a:pt x="114401" y="84676"/>
                  </a:lnTo>
                  <a:lnTo>
                    <a:pt x="167303" y="98944"/>
                  </a:lnTo>
                  <a:close/>
                </a:path>
              </a:pathLst>
            </a:custGeom>
            <a:solidFill>
              <a:schemeClr val="accent6"/>
            </a:solidFill>
            <a:ln w="9525" cap="flat">
              <a:noFill/>
              <a:prstDash val="solid"/>
              <a:miter/>
            </a:ln>
          </p:spPr>
          <p:txBody>
            <a:bodyPr rtlCol="0" anchor="ctr"/>
            <a:lstStyle/>
            <a:p>
              <a:endParaRPr lang="en-US" sz="1463"/>
            </a:p>
          </p:txBody>
        </p:sp>
        <p:sp>
          <p:nvSpPr>
            <p:cNvPr id="73" name="Freeform: Shape 72">
              <a:extLst>
                <a:ext uri="{FF2B5EF4-FFF2-40B4-BE49-F238E27FC236}">
                  <a16:creationId xmlns:a16="http://schemas.microsoft.com/office/drawing/2014/main" id="{267D8222-C8AE-4875-9855-1D00CD30F8E5}"/>
                </a:ext>
              </a:extLst>
            </p:cNvPr>
            <p:cNvSpPr/>
            <p:nvPr/>
          </p:nvSpPr>
          <p:spPr>
            <a:xfrm>
              <a:off x="4921990" y="1541415"/>
              <a:ext cx="230987" cy="1043167"/>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accent6"/>
            </a:solidFill>
            <a:ln w="9525" cap="flat">
              <a:noFill/>
              <a:prstDash val="solid"/>
              <a:miter/>
            </a:ln>
          </p:spPr>
          <p:txBody>
            <a:bodyPr rtlCol="0" anchor="ctr"/>
            <a:lstStyle/>
            <a:p>
              <a:endParaRPr lang="en-US" sz="1463"/>
            </a:p>
          </p:txBody>
        </p:sp>
        <p:grpSp>
          <p:nvGrpSpPr>
            <p:cNvPr id="80" name="Group 79">
              <a:extLst>
                <a:ext uri="{FF2B5EF4-FFF2-40B4-BE49-F238E27FC236}">
                  <a16:creationId xmlns:a16="http://schemas.microsoft.com/office/drawing/2014/main" id="{432CB1A5-914C-4251-A727-465AEB798EEB}"/>
                </a:ext>
              </a:extLst>
            </p:cNvPr>
            <p:cNvGrpSpPr/>
            <p:nvPr/>
          </p:nvGrpSpPr>
          <p:grpSpPr>
            <a:xfrm>
              <a:off x="6288139" y="3256228"/>
              <a:ext cx="2633320" cy="537229"/>
              <a:chOff x="6288139" y="3256228"/>
              <a:chExt cx="2633320" cy="537229"/>
            </a:xfrm>
          </p:grpSpPr>
          <p:sp>
            <p:nvSpPr>
              <p:cNvPr id="74" name="Freeform: Shape 73">
                <a:extLst>
                  <a:ext uri="{FF2B5EF4-FFF2-40B4-BE49-F238E27FC236}">
                    <a16:creationId xmlns:a16="http://schemas.microsoft.com/office/drawing/2014/main" id="{95535420-6665-4DE3-A528-C8A9B96FE63F}"/>
                  </a:ext>
                </a:extLst>
              </p:cNvPr>
              <p:cNvSpPr/>
              <p:nvPr/>
            </p:nvSpPr>
            <p:spPr>
              <a:xfrm>
                <a:off x="6288139" y="3256228"/>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endParaRPr lang="en-US" sz="1463"/>
              </a:p>
            </p:txBody>
          </p:sp>
          <p:sp>
            <p:nvSpPr>
              <p:cNvPr id="75" name="Freeform: Shape 74">
                <a:extLst>
                  <a:ext uri="{FF2B5EF4-FFF2-40B4-BE49-F238E27FC236}">
                    <a16:creationId xmlns:a16="http://schemas.microsoft.com/office/drawing/2014/main" id="{243EF85D-F13C-4B54-A66A-55B5610B0F39}"/>
                  </a:ext>
                </a:extLst>
              </p:cNvPr>
              <p:cNvSpPr/>
              <p:nvPr/>
            </p:nvSpPr>
            <p:spPr>
              <a:xfrm>
                <a:off x="7340325" y="3375450"/>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endParaRPr lang="en-US" sz="1463"/>
              </a:p>
            </p:txBody>
          </p:sp>
          <p:sp>
            <p:nvSpPr>
              <p:cNvPr id="76" name="Freeform: Shape 75">
                <a:extLst>
                  <a:ext uri="{FF2B5EF4-FFF2-40B4-BE49-F238E27FC236}">
                    <a16:creationId xmlns:a16="http://schemas.microsoft.com/office/drawing/2014/main" id="{418D6D53-8AF8-4B27-8DFB-EC6052EA8A7C}"/>
                  </a:ext>
                </a:extLst>
              </p:cNvPr>
              <p:cNvSpPr/>
              <p:nvPr/>
            </p:nvSpPr>
            <p:spPr>
              <a:xfrm>
                <a:off x="7866332" y="3435796"/>
                <a:ext cx="529034" cy="298047"/>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6"/>
              </a:solidFill>
              <a:ln w="9525" cap="flat">
                <a:noFill/>
                <a:prstDash val="solid"/>
                <a:miter/>
              </a:ln>
            </p:spPr>
            <p:txBody>
              <a:bodyPr rtlCol="0" anchor="ctr"/>
              <a:lstStyle/>
              <a:p>
                <a:endParaRPr lang="en-US" sz="1463"/>
              </a:p>
            </p:txBody>
          </p:sp>
          <p:sp>
            <p:nvSpPr>
              <p:cNvPr id="77" name="Freeform: Shape 76">
                <a:extLst>
                  <a:ext uri="{FF2B5EF4-FFF2-40B4-BE49-F238E27FC236}">
                    <a16:creationId xmlns:a16="http://schemas.microsoft.com/office/drawing/2014/main" id="{DF9A3BE6-76CF-4649-BEA2-4C03230BD155}"/>
                  </a:ext>
                </a:extLst>
              </p:cNvPr>
              <p:cNvSpPr/>
              <p:nvPr/>
            </p:nvSpPr>
            <p:spPr>
              <a:xfrm>
                <a:off x="8392425" y="3495410"/>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5"/>
              </a:solidFill>
              <a:ln w="9525" cap="flat">
                <a:noFill/>
                <a:prstDash val="solid"/>
                <a:miter/>
              </a:ln>
            </p:spPr>
            <p:txBody>
              <a:bodyPr rtlCol="0" anchor="ctr"/>
              <a:lstStyle/>
              <a:p>
                <a:endParaRPr lang="en-US" sz="1463"/>
              </a:p>
            </p:txBody>
          </p:sp>
          <p:sp>
            <p:nvSpPr>
              <p:cNvPr id="78" name="Freeform: Shape 77">
                <a:extLst>
                  <a:ext uri="{FF2B5EF4-FFF2-40B4-BE49-F238E27FC236}">
                    <a16:creationId xmlns:a16="http://schemas.microsoft.com/office/drawing/2014/main" id="{CB42D25B-9B70-45A7-A94A-51BDC34B21B8}"/>
                  </a:ext>
                </a:extLst>
              </p:cNvPr>
              <p:cNvSpPr/>
              <p:nvPr/>
            </p:nvSpPr>
            <p:spPr>
              <a:xfrm>
                <a:off x="6814232" y="3315836"/>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6"/>
              </a:solidFill>
              <a:ln w="9525" cap="flat">
                <a:noFill/>
                <a:prstDash val="solid"/>
                <a:miter/>
              </a:ln>
            </p:spPr>
            <p:txBody>
              <a:bodyPr rtlCol="0" anchor="ctr"/>
              <a:lstStyle/>
              <a:p>
                <a:endParaRPr lang="en-US" sz="1463"/>
              </a:p>
            </p:txBody>
          </p:sp>
        </p:grpSp>
      </p:grpSp>
      <p:sp>
        <p:nvSpPr>
          <p:cNvPr id="539" name="TextBox 538">
            <a:extLst>
              <a:ext uri="{FF2B5EF4-FFF2-40B4-BE49-F238E27FC236}">
                <a16:creationId xmlns:a16="http://schemas.microsoft.com/office/drawing/2014/main" id="{324B7B20-AC6E-409F-A45E-ACE31408A15D}"/>
              </a:ext>
            </a:extLst>
          </p:cNvPr>
          <p:cNvSpPr txBox="1"/>
          <p:nvPr/>
        </p:nvSpPr>
        <p:spPr>
          <a:xfrm>
            <a:off x="572994" y="1408954"/>
            <a:ext cx="3292356" cy="767582"/>
          </a:xfrm>
          <a:prstGeom prst="rect">
            <a:avLst/>
          </a:prstGeom>
          <a:noFill/>
        </p:spPr>
        <p:txBody>
          <a:bodyPr wrap="square" rtlCol="0" anchor="ctr">
            <a:spAutoFit/>
          </a:bodyPr>
          <a:lstStyle/>
          <a:p>
            <a:r>
              <a:rPr lang="en-US" altLang="ko-KR" sz="4388" dirty="0">
                <a:solidFill>
                  <a:schemeClr val="accent2"/>
                </a:solidFill>
                <a:latin typeface="+mj-lt"/>
                <a:cs typeface="Arial" pitchFamily="34" charset="0"/>
              </a:rPr>
              <a:t>SEJARAH</a:t>
            </a:r>
            <a:endParaRPr lang="ko-KR" altLang="en-US" sz="4388" dirty="0">
              <a:solidFill>
                <a:schemeClr val="accent6"/>
              </a:solidFill>
              <a:latin typeface="+mj-lt"/>
              <a:cs typeface="Arial" pitchFamily="34" charset="0"/>
            </a:endParaRPr>
          </a:p>
        </p:txBody>
      </p:sp>
      <p:grpSp>
        <p:nvGrpSpPr>
          <p:cNvPr id="540" name="Group 539">
            <a:extLst>
              <a:ext uri="{FF2B5EF4-FFF2-40B4-BE49-F238E27FC236}">
                <a16:creationId xmlns:a16="http://schemas.microsoft.com/office/drawing/2014/main" id="{AC58E87F-EBC4-42AC-A450-C656C6B55915}"/>
              </a:ext>
            </a:extLst>
          </p:cNvPr>
          <p:cNvGrpSpPr/>
          <p:nvPr/>
        </p:nvGrpSpPr>
        <p:grpSpPr>
          <a:xfrm>
            <a:off x="5609432" y="1226558"/>
            <a:ext cx="3839964" cy="587278"/>
            <a:chOff x="6751979" y="1666120"/>
            <a:chExt cx="4526164" cy="722803"/>
          </a:xfrm>
        </p:grpSpPr>
        <p:sp>
          <p:nvSpPr>
            <p:cNvPr id="541" name="TextBox 540">
              <a:extLst>
                <a:ext uri="{FF2B5EF4-FFF2-40B4-BE49-F238E27FC236}">
                  <a16:creationId xmlns:a16="http://schemas.microsoft.com/office/drawing/2014/main" id="{F09D362A-7059-4998-97D2-2F91502E4903}"/>
                </a:ext>
              </a:extLst>
            </p:cNvPr>
            <p:cNvSpPr txBox="1"/>
            <p:nvPr/>
          </p:nvSpPr>
          <p:spPr>
            <a:xfrm>
              <a:off x="6770452" y="2090617"/>
              <a:ext cx="4507691" cy="298306"/>
            </a:xfrm>
            <a:prstGeom prst="rect">
              <a:avLst/>
            </a:prstGeom>
            <a:noFill/>
          </p:spPr>
          <p:txBody>
            <a:bodyPr wrap="square" rtlCol="0">
              <a:spAutoFit/>
            </a:bodyPr>
            <a:lstStyle/>
            <a:p>
              <a:r>
                <a:rPr lang="en-US" altLang="ko-KR" sz="975" dirty="0" err="1">
                  <a:cs typeface="Arial" pitchFamily="34" charset="0"/>
                </a:rPr>
                <a:t>Terdapat</a:t>
              </a:r>
              <a:r>
                <a:rPr lang="en-US" altLang="ko-KR" sz="975" dirty="0">
                  <a:cs typeface="Arial" pitchFamily="34" charset="0"/>
                </a:rPr>
                <a:t> </a:t>
              </a:r>
              <a:r>
                <a:rPr lang="en-US" altLang="ko-KR" sz="975" dirty="0" err="1">
                  <a:cs typeface="Arial" pitchFamily="34" charset="0"/>
                </a:rPr>
                <a:t>peran</a:t>
              </a:r>
              <a:r>
                <a:rPr lang="en-US" altLang="ko-KR" sz="975" dirty="0">
                  <a:cs typeface="Arial" pitchFamily="34" charset="0"/>
                </a:rPr>
                <a:t> </a:t>
              </a:r>
              <a:r>
                <a:rPr lang="en-US" altLang="ko-KR" sz="975" dirty="0" err="1">
                  <a:cs typeface="Arial" pitchFamily="34" charset="0"/>
                </a:rPr>
                <a:t>Kejaksaan</a:t>
              </a:r>
              <a:r>
                <a:rPr lang="en-US" altLang="ko-KR" sz="975" dirty="0">
                  <a:cs typeface="Arial" pitchFamily="34" charset="0"/>
                </a:rPr>
                <a:t> RI di </a:t>
              </a:r>
              <a:r>
                <a:rPr lang="en-US" altLang="ko-KR" sz="975" dirty="0" err="1">
                  <a:cs typeface="Arial" pitchFamily="34" charset="0"/>
                </a:rPr>
                <a:t>luar</a:t>
              </a:r>
              <a:r>
                <a:rPr lang="en-US" altLang="ko-KR" sz="975" dirty="0">
                  <a:cs typeface="Arial" pitchFamily="34" charset="0"/>
                </a:rPr>
                <a:t> </a:t>
              </a:r>
              <a:r>
                <a:rPr lang="en-US" altLang="ko-KR" sz="975" dirty="0" err="1">
                  <a:cs typeface="Arial" pitchFamily="34" charset="0"/>
                </a:rPr>
                <a:t>hukum</a:t>
              </a:r>
              <a:r>
                <a:rPr lang="en-US" altLang="ko-KR" sz="975" dirty="0">
                  <a:cs typeface="Arial" pitchFamily="34" charset="0"/>
                </a:rPr>
                <a:t> </a:t>
              </a:r>
              <a:r>
                <a:rPr lang="en-US" altLang="ko-KR" sz="975" dirty="0" err="1">
                  <a:cs typeface="Arial" pitchFamily="34" charset="0"/>
                </a:rPr>
                <a:t>pidana</a:t>
              </a:r>
              <a:endParaRPr lang="en-US" altLang="ko-KR" sz="975" dirty="0">
                <a:cs typeface="Arial" pitchFamily="34" charset="0"/>
              </a:endParaRPr>
            </a:p>
          </p:txBody>
        </p:sp>
        <p:sp>
          <p:nvSpPr>
            <p:cNvPr id="542" name="TextBox 541">
              <a:extLst>
                <a:ext uri="{FF2B5EF4-FFF2-40B4-BE49-F238E27FC236}">
                  <a16:creationId xmlns:a16="http://schemas.microsoft.com/office/drawing/2014/main" id="{88DFC3BA-6903-466E-97A9-F1FDB504CFD5}"/>
                </a:ext>
              </a:extLst>
            </p:cNvPr>
            <p:cNvSpPr txBox="1"/>
            <p:nvPr/>
          </p:nvSpPr>
          <p:spPr>
            <a:xfrm>
              <a:off x="6751979" y="1666120"/>
              <a:ext cx="4507691" cy="568203"/>
            </a:xfrm>
            <a:prstGeom prst="rect">
              <a:avLst/>
            </a:prstGeom>
            <a:noFill/>
          </p:spPr>
          <p:txBody>
            <a:bodyPr wrap="square" lIns="87750" rIns="87750" rtlCol="0">
              <a:spAutoFit/>
            </a:bodyPr>
            <a:lstStyle/>
            <a:p>
              <a:r>
                <a:rPr lang="en-US" sz="2400" b="1" dirty="0" err="1"/>
                <a:t>Staatsblaad</a:t>
              </a:r>
              <a:r>
                <a:rPr lang="en-US" sz="2400" b="1" dirty="0"/>
                <a:t> </a:t>
              </a:r>
              <a:r>
                <a:rPr lang="en-US" sz="2400" b="1" dirty="0" err="1"/>
                <a:t>tahun</a:t>
              </a:r>
              <a:r>
                <a:rPr lang="en-US" sz="2400" b="1" dirty="0"/>
                <a:t> 1922-522</a:t>
              </a:r>
              <a:endParaRPr lang="ko-KR" altLang="en-US" sz="2194" b="1" dirty="0">
                <a:cs typeface="Arial" pitchFamily="34" charset="0"/>
              </a:endParaRPr>
            </a:p>
          </p:txBody>
        </p:sp>
      </p:grpSp>
      <p:sp>
        <p:nvSpPr>
          <p:cNvPr id="543" name="TextBox 542">
            <a:extLst>
              <a:ext uri="{FF2B5EF4-FFF2-40B4-BE49-F238E27FC236}">
                <a16:creationId xmlns:a16="http://schemas.microsoft.com/office/drawing/2014/main" id="{0412DB6B-9AB7-4955-A4BB-AF14FF1B562D}"/>
              </a:ext>
            </a:extLst>
          </p:cNvPr>
          <p:cNvSpPr txBox="1"/>
          <p:nvPr/>
        </p:nvSpPr>
        <p:spPr>
          <a:xfrm>
            <a:off x="4781574" y="1174722"/>
            <a:ext cx="778453" cy="692497"/>
          </a:xfrm>
          <a:prstGeom prst="rect">
            <a:avLst/>
          </a:prstGeom>
          <a:noFill/>
        </p:spPr>
        <p:txBody>
          <a:bodyPr wrap="square" lIns="87750" rIns="87750" rtlCol="0">
            <a:spAutoFit/>
          </a:bodyPr>
          <a:lstStyle/>
          <a:p>
            <a:pPr algn="ctr"/>
            <a:r>
              <a:rPr lang="en-US" altLang="ko-KR" sz="3900" b="1" dirty="0">
                <a:cs typeface="Arial" pitchFamily="34" charset="0"/>
              </a:rPr>
              <a:t>1.</a:t>
            </a:r>
            <a:endParaRPr lang="ko-KR" altLang="en-US" sz="3900" b="1" dirty="0">
              <a:cs typeface="Arial" pitchFamily="34" charset="0"/>
            </a:endParaRPr>
          </a:p>
        </p:txBody>
      </p:sp>
      <p:grpSp>
        <p:nvGrpSpPr>
          <p:cNvPr id="2" name="Group 1"/>
          <p:cNvGrpSpPr/>
          <p:nvPr/>
        </p:nvGrpSpPr>
        <p:grpSpPr>
          <a:xfrm>
            <a:off x="4781574" y="1907023"/>
            <a:ext cx="4667822" cy="939197"/>
            <a:chOff x="4781574" y="2126330"/>
            <a:chExt cx="4667822" cy="939197"/>
          </a:xfrm>
        </p:grpSpPr>
        <p:grpSp>
          <p:nvGrpSpPr>
            <p:cNvPr id="544" name="Group 543">
              <a:extLst>
                <a:ext uri="{FF2B5EF4-FFF2-40B4-BE49-F238E27FC236}">
                  <a16:creationId xmlns:a16="http://schemas.microsoft.com/office/drawing/2014/main" id="{76FAE3DF-1592-4A66-920D-E8F4FFB5467D}"/>
                </a:ext>
              </a:extLst>
            </p:cNvPr>
            <p:cNvGrpSpPr/>
            <p:nvPr/>
          </p:nvGrpSpPr>
          <p:grpSpPr>
            <a:xfrm>
              <a:off x="5609432" y="2178167"/>
              <a:ext cx="3839964" cy="887360"/>
              <a:chOff x="6751979" y="1666120"/>
              <a:chExt cx="4526164" cy="1092135"/>
            </a:xfrm>
          </p:grpSpPr>
          <p:sp>
            <p:nvSpPr>
              <p:cNvPr id="545" name="TextBox 544">
                <a:extLst>
                  <a:ext uri="{FF2B5EF4-FFF2-40B4-BE49-F238E27FC236}">
                    <a16:creationId xmlns:a16="http://schemas.microsoft.com/office/drawing/2014/main" id="{9C03CCC6-5D3F-491B-B8E3-E1F247801AE1}"/>
                  </a:ext>
                </a:extLst>
              </p:cNvPr>
              <p:cNvSpPr txBox="1"/>
              <p:nvPr/>
            </p:nvSpPr>
            <p:spPr>
              <a:xfrm>
                <a:off x="6770452" y="2090617"/>
                <a:ext cx="4507691" cy="667638"/>
              </a:xfrm>
              <a:prstGeom prst="rect">
                <a:avLst/>
              </a:prstGeom>
              <a:noFill/>
            </p:spPr>
            <p:txBody>
              <a:bodyPr wrap="square" rtlCol="0">
                <a:spAutoFit/>
              </a:bodyPr>
              <a:lstStyle/>
              <a:p>
                <a:r>
                  <a:rPr lang="en-US" altLang="ko-KR" sz="975" dirty="0" err="1">
                    <a:cs typeface="Arial" pitchFamily="34" charset="0"/>
                  </a:rPr>
                  <a:t>Pasal</a:t>
                </a:r>
                <a:r>
                  <a:rPr lang="en-US" altLang="ko-KR" sz="975" dirty="0">
                    <a:cs typeface="Arial" pitchFamily="34" charset="0"/>
                  </a:rPr>
                  <a:t> 2 </a:t>
                </a:r>
                <a:r>
                  <a:rPr lang="en-US" altLang="ko-KR" sz="975" dirty="0" err="1">
                    <a:cs typeface="Arial" pitchFamily="34" charset="0"/>
                  </a:rPr>
                  <a:t>ayat</a:t>
                </a:r>
                <a:r>
                  <a:rPr lang="en-US" altLang="ko-KR" sz="975" dirty="0">
                    <a:cs typeface="Arial" pitchFamily="34" charset="0"/>
                  </a:rPr>
                  <a:t> (4), </a:t>
                </a:r>
                <a:r>
                  <a:rPr lang="en-US" altLang="ko-KR" sz="975" dirty="0" err="1">
                    <a:cs typeface="Arial" pitchFamily="34" charset="0"/>
                  </a:rPr>
                  <a:t>Kejaksaan</a:t>
                </a:r>
                <a:r>
                  <a:rPr lang="en-US" altLang="ko-KR" sz="975" dirty="0">
                    <a:cs typeface="Arial" pitchFamily="34" charset="0"/>
                  </a:rPr>
                  <a:t> </a:t>
                </a:r>
                <a:r>
                  <a:rPr lang="en-US" altLang="ko-KR" sz="975" dirty="0" err="1">
                    <a:cs typeface="Arial" pitchFamily="34" charset="0"/>
                  </a:rPr>
                  <a:t>mempunyai</a:t>
                </a:r>
                <a:r>
                  <a:rPr lang="en-US" altLang="ko-KR" sz="975" dirty="0">
                    <a:cs typeface="Arial" pitchFamily="34" charset="0"/>
                  </a:rPr>
                  <a:t> </a:t>
                </a:r>
                <a:r>
                  <a:rPr lang="en-US" altLang="ko-KR" sz="975" dirty="0" err="1">
                    <a:cs typeface="Arial" pitchFamily="34" charset="0"/>
                  </a:rPr>
                  <a:t>tugas</a:t>
                </a:r>
                <a:r>
                  <a:rPr lang="en-US" altLang="ko-KR" sz="975" dirty="0">
                    <a:cs typeface="Arial" pitchFamily="34" charset="0"/>
                  </a:rPr>
                  <a:t> </a:t>
                </a:r>
                <a:r>
                  <a:rPr lang="en-US" altLang="ko-KR" sz="975" dirty="0" err="1">
                    <a:cs typeface="Arial" pitchFamily="34" charset="0"/>
                  </a:rPr>
                  <a:t>khusus</a:t>
                </a:r>
                <a:r>
                  <a:rPr lang="en-US" altLang="ko-KR" sz="975" dirty="0">
                    <a:cs typeface="Arial" pitchFamily="34" charset="0"/>
                  </a:rPr>
                  <a:t> lain yang </a:t>
                </a:r>
                <a:r>
                  <a:rPr lang="en-US" altLang="ko-KR" sz="975" dirty="0" err="1">
                    <a:cs typeface="Arial" pitchFamily="34" charset="0"/>
                  </a:rPr>
                  <a:t>diberikan</a:t>
                </a:r>
                <a:r>
                  <a:rPr lang="en-US" altLang="ko-KR" sz="975" dirty="0">
                    <a:cs typeface="Arial" pitchFamily="34" charset="0"/>
                  </a:rPr>
                  <a:t> </a:t>
                </a:r>
                <a:r>
                  <a:rPr lang="en-US" altLang="ko-KR" sz="975" dirty="0" err="1">
                    <a:cs typeface="Arial" pitchFamily="34" charset="0"/>
                  </a:rPr>
                  <a:t>oleh</a:t>
                </a:r>
                <a:r>
                  <a:rPr lang="en-US" altLang="ko-KR" sz="975" dirty="0">
                    <a:cs typeface="Arial" pitchFamily="34" charset="0"/>
                  </a:rPr>
                  <a:t> </a:t>
                </a:r>
                <a:r>
                  <a:rPr lang="en-US" altLang="ko-KR" sz="975" dirty="0" err="1">
                    <a:cs typeface="Arial" pitchFamily="34" charset="0"/>
                  </a:rPr>
                  <a:t>suatu</a:t>
                </a:r>
                <a:r>
                  <a:rPr lang="en-US" altLang="ko-KR" sz="975" dirty="0">
                    <a:cs typeface="Arial" pitchFamily="34" charset="0"/>
                  </a:rPr>
                  <a:t> </a:t>
                </a:r>
                <a:r>
                  <a:rPr lang="en-US" altLang="ko-KR" sz="975" dirty="0" err="1">
                    <a:cs typeface="Arial" pitchFamily="34" charset="0"/>
                  </a:rPr>
                  <a:t>peraturan</a:t>
                </a:r>
                <a:r>
                  <a:rPr lang="en-US" altLang="ko-KR" sz="975" dirty="0">
                    <a:cs typeface="Arial" pitchFamily="34" charset="0"/>
                  </a:rPr>
                  <a:t> </a:t>
                </a:r>
                <a:r>
                  <a:rPr lang="en-US" altLang="ko-KR" sz="975" dirty="0" err="1">
                    <a:cs typeface="Arial" pitchFamily="34" charset="0"/>
                  </a:rPr>
                  <a:t>negara</a:t>
                </a:r>
                <a:r>
                  <a:rPr lang="en-US" altLang="ko-KR" sz="975" dirty="0">
                    <a:cs typeface="Arial" pitchFamily="34" charset="0"/>
                  </a:rPr>
                  <a:t>. </a:t>
                </a:r>
                <a:r>
                  <a:rPr lang="en-US" altLang="ko-KR" sz="975" dirty="0" err="1">
                    <a:cs typeface="Arial" pitchFamily="34" charset="0"/>
                  </a:rPr>
                  <a:t>Tugas</a:t>
                </a:r>
                <a:r>
                  <a:rPr lang="en-US" altLang="ko-KR" sz="975" dirty="0">
                    <a:cs typeface="Arial" pitchFamily="34" charset="0"/>
                  </a:rPr>
                  <a:t> di </a:t>
                </a:r>
                <a:r>
                  <a:rPr lang="en-US" altLang="ko-KR" sz="975" dirty="0" err="1">
                    <a:cs typeface="Arial" pitchFamily="34" charset="0"/>
                  </a:rPr>
                  <a:t>bidang</a:t>
                </a:r>
                <a:r>
                  <a:rPr lang="en-US" altLang="ko-KR" sz="975" dirty="0">
                    <a:cs typeface="Arial" pitchFamily="34" charset="0"/>
                  </a:rPr>
                  <a:t> </a:t>
                </a:r>
                <a:r>
                  <a:rPr lang="en-US" altLang="ko-KR" sz="975" dirty="0" err="1">
                    <a:cs typeface="Arial" pitchFamily="34" charset="0"/>
                  </a:rPr>
                  <a:t>perdata</a:t>
                </a:r>
                <a:r>
                  <a:rPr lang="en-US" altLang="ko-KR" sz="975" dirty="0">
                    <a:cs typeface="Arial" pitchFamily="34" charset="0"/>
                  </a:rPr>
                  <a:t> </a:t>
                </a:r>
                <a:r>
                  <a:rPr lang="en-US" altLang="ko-KR" sz="975" dirty="0" err="1">
                    <a:cs typeface="Arial" pitchFamily="34" charset="0"/>
                  </a:rPr>
                  <a:t>dilaksanakan</a:t>
                </a:r>
                <a:r>
                  <a:rPr lang="en-US" altLang="ko-KR" sz="975" dirty="0">
                    <a:cs typeface="Arial" pitchFamily="34" charset="0"/>
                  </a:rPr>
                  <a:t> </a:t>
                </a:r>
                <a:r>
                  <a:rPr lang="en-US" altLang="ko-KR" sz="975" dirty="0" err="1">
                    <a:cs typeface="Arial" pitchFamily="34" charset="0"/>
                  </a:rPr>
                  <a:t>oleh</a:t>
                </a:r>
                <a:r>
                  <a:rPr lang="en-US" altLang="ko-KR" sz="975" dirty="0">
                    <a:cs typeface="Arial" pitchFamily="34" charset="0"/>
                  </a:rPr>
                  <a:t> </a:t>
                </a:r>
                <a:r>
                  <a:rPr lang="en-US" altLang="ko-KR" sz="975" dirty="0" err="1">
                    <a:cs typeface="Arial" pitchFamily="34" charset="0"/>
                  </a:rPr>
                  <a:t>Kadit</a:t>
                </a:r>
                <a:r>
                  <a:rPr lang="en-US" altLang="ko-KR" sz="975" dirty="0">
                    <a:cs typeface="Arial" pitchFamily="34" charset="0"/>
                  </a:rPr>
                  <a:t> </a:t>
                </a:r>
                <a:r>
                  <a:rPr lang="en-US" altLang="ko-KR" sz="975" dirty="0" err="1">
                    <a:cs typeface="Arial" pitchFamily="34" charset="0"/>
                  </a:rPr>
                  <a:t>Perdata</a:t>
                </a:r>
                <a:r>
                  <a:rPr lang="en-US" altLang="ko-KR" sz="975" dirty="0">
                    <a:cs typeface="Arial" pitchFamily="34" charset="0"/>
                  </a:rPr>
                  <a:t> </a:t>
                </a:r>
                <a:r>
                  <a:rPr lang="en-US" altLang="ko-KR" sz="975" dirty="0" err="1">
                    <a:cs typeface="Arial" pitchFamily="34" charset="0"/>
                  </a:rPr>
                  <a:t>dan</a:t>
                </a:r>
                <a:r>
                  <a:rPr lang="en-US" altLang="ko-KR" sz="975" dirty="0">
                    <a:cs typeface="Arial" pitchFamily="34" charset="0"/>
                  </a:rPr>
                  <a:t> </a:t>
                </a:r>
                <a:r>
                  <a:rPr lang="en-US" altLang="ko-KR" sz="975" dirty="0" err="1">
                    <a:cs typeface="Arial" pitchFamily="34" charset="0"/>
                  </a:rPr>
                  <a:t>Bantuan</a:t>
                </a:r>
                <a:r>
                  <a:rPr lang="en-US" altLang="ko-KR" sz="975" dirty="0">
                    <a:cs typeface="Arial" pitchFamily="34" charset="0"/>
                  </a:rPr>
                  <a:t> </a:t>
                </a:r>
                <a:r>
                  <a:rPr lang="en-US" altLang="ko-KR" sz="975" dirty="0" err="1">
                    <a:cs typeface="Arial" pitchFamily="34" charset="0"/>
                  </a:rPr>
                  <a:t>Hukum</a:t>
                </a:r>
                <a:r>
                  <a:rPr lang="en-US" altLang="ko-KR" sz="975" dirty="0">
                    <a:cs typeface="Arial" pitchFamily="34" charset="0"/>
                  </a:rPr>
                  <a:t>, </a:t>
                </a:r>
                <a:r>
                  <a:rPr lang="en-US" altLang="ko-KR" sz="975" dirty="0" err="1">
                    <a:cs typeface="Arial" pitchFamily="34" charset="0"/>
                  </a:rPr>
                  <a:t>salah</a:t>
                </a:r>
                <a:r>
                  <a:rPr lang="en-US" altLang="ko-KR" sz="975" dirty="0">
                    <a:cs typeface="Arial" pitchFamily="34" charset="0"/>
                  </a:rPr>
                  <a:t> </a:t>
                </a:r>
                <a:r>
                  <a:rPr lang="en-US" altLang="ko-KR" sz="975" dirty="0" err="1">
                    <a:cs typeface="Arial" pitchFamily="34" charset="0"/>
                  </a:rPr>
                  <a:t>satu</a:t>
                </a:r>
                <a:r>
                  <a:rPr lang="en-US" altLang="ko-KR" sz="975" dirty="0">
                    <a:cs typeface="Arial" pitchFamily="34" charset="0"/>
                  </a:rPr>
                  <a:t> unit </a:t>
                </a:r>
                <a:r>
                  <a:rPr lang="en-US" altLang="ko-KR" sz="975" dirty="0" err="1">
                    <a:cs typeface="Arial" pitchFamily="34" charset="0"/>
                  </a:rPr>
                  <a:t>pada</a:t>
                </a:r>
                <a:r>
                  <a:rPr lang="en-US" altLang="ko-KR" sz="975" dirty="0">
                    <a:cs typeface="Arial" pitchFamily="34" charset="0"/>
                  </a:rPr>
                  <a:t> JAM PIDUM</a:t>
                </a:r>
              </a:p>
            </p:txBody>
          </p:sp>
          <p:sp>
            <p:nvSpPr>
              <p:cNvPr id="546" name="TextBox 545">
                <a:extLst>
                  <a:ext uri="{FF2B5EF4-FFF2-40B4-BE49-F238E27FC236}">
                    <a16:creationId xmlns:a16="http://schemas.microsoft.com/office/drawing/2014/main" id="{D1DC7080-7BE3-48C6-98A5-727DEEF3C3C4}"/>
                  </a:ext>
                </a:extLst>
              </p:cNvPr>
              <p:cNvSpPr txBox="1"/>
              <p:nvPr/>
            </p:nvSpPr>
            <p:spPr>
              <a:xfrm>
                <a:off x="6751979" y="1666120"/>
                <a:ext cx="4507691" cy="529218"/>
              </a:xfrm>
              <a:prstGeom prst="rect">
                <a:avLst/>
              </a:prstGeom>
              <a:noFill/>
            </p:spPr>
            <p:txBody>
              <a:bodyPr wrap="square" lIns="87750" rIns="87750" rtlCol="0">
                <a:spAutoFit/>
              </a:bodyPr>
              <a:lstStyle/>
              <a:p>
                <a:r>
                  <a:rPr lang="en-US" altLang="ko-KR" sz="2194" b="1" dirty="0">
                    <a:cs typeface="Arial" pitchFamily="34" charset="0"/>
                  </a:rPr>
                  <a:t>UU </a:t>
                </a:r>
                <a:r>
                  <a:rPr lang="en-US" altLang="ko-KR" sz="2194" b="1" dirty="0" err="1">
                    <a:cs typeface="Arial" pitchFamily="34" charset="0"/>
                  </a:rPr>
                  <a:t>Nomor</a:t>
                </a:r>
                <a:r>
                  <a:rPr lang="en-US" altLang="ko-KR" sz="2194" b="1" dirty="0">
                    <a:cs typeface="Arial" pitchFamily="34" charset="0"/>
                  </a:rPr>
                  <a:t> 15 </a:t>
                </a:r>
                <a:r>
                  <a:rPr lang="en-US" altLang="ko-KR" sz="2194" b="1" dirty="0" err="1">
                    <a:cs typeface="Arial" pitchFamily="34" charset="0"/>
                  </a:rPr>
                  <a:t>Tahun</a:t>
                </a:r>
                <a:r>
                  <a:rPr lang="en-US" altLang="ko-KR" sz="2194" b="1" dirty="0">
                    <a:cs typeface="Arial" pitchFamily="34" charset="0"/>
                  </a:rPr>
                  <a:t> 1961</a:t>
                </a:r>
                <a:endParaRPr lang="ko-KR" altLang="en-US" sz="2194" b="1" dirty="0">
                  <a:cs typeface="Arial" pitchFamily="34" charset="0"/>
                </a:endParaRPr>
              </a:p>
            </p:txBody>
          </p:sp>
        </p:grpSp>
        <p:sp>
          <p:nvSpPr>
            <p:cNvPr id="547" name="TextBox 546">
              <a:extLst>
                <a:ext uri="{FF2B5EF4-FFF2-40B4-BE49-F238E27FC236}">
                  <a16:creationId xmlns:a16="http://schemas.microsoft.com/office/drawing/2014/main" id="{F0FD0BE9-2D5E-4F2C-BAD8-D03BFA0E2B80}"/>
                </a:ext>
              </a:extLst>
            </p:cNvPr>
            <p:cNvSpPr txBox="1"/>
            <p:nvPr/>
          </p:nvSpPr>
          <p:spPr>
            <a:xfrm>
              <a:off x="4781574" y="2126330"/>
              <a:ext cx="778453" cy="692497"/>
            </a:xfrm>
            <a:prstGeom prst="rect">
              <a:avLst/>
            </a:prstGeom>
            <a:noFill/>
          </p:spPr>
          <p:txBody>
            <a:bodyPr wrap="square" lIns="87750" rIns="87750" rtlCol="0">
              <a:spAutoFit/>
            </a:bodyPr>
            <a:lstStyle/>
            <a:p>
              <a:pPr algn="ctr"/>
              <a:r>
                <a:rPr lang="en-US" altLang="ko-KR" sz="3900" b="1" dirty="0">
                  <a:cs typeface="Arial" pitchFamily="34" charset="0"/>
                </a:rPr>
                <a:t>2.</a:t>
              </a:r>
              <a:endParaRPr lang="ko-KR" altLang="en-US" sz="3900" b="1" dirty="0">
                <a:cs typeface="Arial" pitchFamily="34" charset="0"/>
              </a:endParaRPr>
            </a:p>
          </p:txBody>
        </p:sp>
      </p:grpSp>
      <p:grpSp>
        <p:nvGrpSpPr>
          <p:cNvPr id="3" name="Group 2"/>
          <p:cNvGrpSpPr/>
          <p:nvPr/>
        </p:nvGrpSpPr>
        <p:grpSpPr>
          <a:xfrm>
            <a:off x="4781574" y="2943733"/>
            <a:ext cx="4667822" cy="939197"/>
            <a:chOff x="4781574" y="3077939"/>
            <a:chExt cx="4667822" cy="939197"/>
          </a:xfrm>
        </p:grpSpPr>
        <p:grpSp>
          <p:nvGrpSpPr>
            <p:cNvPr id="548" name="Group 547">
              <a:extLst>
                <a:ext uri="{FF2B5EF4-FFF2-40B4-BE49-F238E27FC236}">
                  <a16:creationId xmlns:a16="http://schemas.microsoft.com/office/drawing/2014/main" id="{47FC555D-4B76-4FCE-8D87-078271665101}"/>
                </a:ext>
              </a:extLst>
            </p:cNvPr>
            <p:cNvGrpSpPr/>
            <p:nvPr/>
          </p:nvGrpSpPr>
          <p:grpSpPr>
            <a:xfrm>
              <a:off x="5609432" y="3129776"/>
              <a:ext cx="3839964" cy="887360"/>
              <a:chOff x="6751979" y="1666120"/>
              <a:chExt cx="4526164" cy="1092135"/>
            </a:xfrm>
          </p:grpSpPr>
          <p:sp>
            <p:nvSpPr>
              <p:cNvPr id="549" name="TextBox 548">
                <a:extLst>
                  <a:ext uri="{FF2B5EF4-FFF2-40B4-BE49-F238E27FC236}">
                    <a16:creationId xmlns:a16="http://schemas.microsoft.com/office/drawing/2014/main" id="{A8C0232C-7AE3-4E58-8C68-41D56F83C5C1}"/>
                  </a:ext>
                </a:extLst>
              </p:cNvPr>
              <p:cNvSpPr txBox="1"/>
              <p:nvPr/>
            </p:nvSpPr>
            <p:spPr>
              <a:xfrm>
                <a:off x="6770452" y="2090617"/>
                <a:ext cx="4507691" cy="667638"/>
              </a:xfrm>
              <a:prstGeom prst="rect">
                <a:avLst/>
              </a:prstGeom>
              <a:noFill/>
            </p:spPr>
            <p:txBody>
              <a:bodyPr wrap="square" rtlCol="0">
                <a:spAutoFit/>
              </a:bodyPr>
              <a:lstStyle/>
              <a:p>
                <a:r>
                  <a:rPr lang="en-US" altLang="ko-KR" sz="975" dirty="0" err="1">
                    <a:cs typeface="Arial" pitchFamily="34" charset="0"/>
                  </a:rPr>
                  <a:t>Pasal</a:t>
                </a:r>
                <a:r>
                  <a:rPr lang="en-US" altLang="ko-KR" sz="975" dirty="0">
                    <a:cs typeface="Arial" pitchFamily="34" charset="0"/>
                  </a:rPr>
                  <a:t> 27 </a:t>
                </a:r>
                <a:r>
                  <a:rPr lang="en-US" altLang="ko-KR" sz="975" dirty="0" err="1">
                    <a:cs typeface="Arial" pitchFamily="34" charset="0"/>
                  </a:rPr>
                  <a:t>ayat</a:t>
                </a:r>
                <a:r>
                  <a:rPr lang="en-US" altLang="ko-KR" sz="975" dirty="0">
                    <a:cs typeface="Arial" pitchFamily="34" charset="0"/>
                  </a:rPr>
                  <a:t> (2), Di </a:t>
                </a:r>
                <a:r>
                  <a:rPr lang="en-US" altLang="ko-KR" sz="975" dirty="0" err="1">
                    <a:cs typeface="Arial" pitchFamily="34" charset="0"/>
                  </a:rPr>
                  <a:t>bidang</a:t>
                </a:r>
                <a:r>
                  <a:rPr lang="en-US" altLang="ko-KR" sz="975" dirty="0">
                    <a:cs typeface="Arial" pitchFamily="34" charset="0"/>
                  </a:rPr>
                  <a:t> </a:t>
                </a:r>
                <a:r>
                  <a:rPr lang="en-US" altLang="ko-KR" sz="975" dirty="0" err="1">
                    <a:cs typeface="Arial" pitchFamily="34" charset="0"/>
                  </a:rPr>
                  <a:t>perdata</a:t>
                </a:r>
                <a:r>
                  <a:rPr lang="en-US" altLang="ko-KR" sz="975" dirty="0">
                    <a:cs typeface="Arial" pitchFamily="34" charset="0"/>
                  </a:rPr>
                  <a:t> </a:t>
                </a:r>
                <a:r>
                  <a:rPr lang="en-US" altLang="ko-KR" sz="975" dirty="0" err="1">
                    <a:cs typeface="Arial" pitchFamily="34" charset="0"/>
                  </a:rPr>
                  <a:t>dan</a:t>
                </a:r>
                <a:r>
                  <a:rPr lang="en-US" altLang="ko-KR" sz="975" dirty="0">
                    <a:cs typeface="Arial" pitchFamily="34" charset="0"/>
                  </a:rPr>
                  <a:t> </a:t>
                </a:r>
                <a:r>
                  <a:rPr lang="en-US" altLang="ko-KR" sz="975" dirty="0" err="1">
                    <a:cs typeface="Arial" pitchFamily="34" charset="0"/>
                  </a:rPr>
                  <a:t>tata</a:t>
                </a:r>
                <a:r>
                  <a:rPr lang="en-US" altLang="ko-KR" sz="975" dirty="0">
                    <a:cs typeface="Arial" pitchFamily="34" charset="0"/>
                  </a:rPr>
                  <a:t> </a:t>
                </a:r>
                <a:r>
                  <a:rPr lang="en-US" altLang="ko-KR" sz="975" dirty="0" err="1">
                    <a:cs typeface="Arial" pitchFamily="34" charset="0"/>
                  </a:rPr>
                  <a:t>usaha</a:t>
                </a:r>
                <a:r>
                  <a:rPr lang="en-US" altLang="ko-KR" sz="975" dirty="0">
                    <a:cs typeface="Arial" pitchFamily="34" charset="0"/>
                  </a:rPr>
                  <a:t> </a:t>
                </a:r>
                <a:r>
                  <a:rPr lang="en-US" altLang="ko-KR" sz="975" dirty="0" err="1">
                    <a:cs typeface="Arial" pitchFamily="34" charset="0"/>
                  </a:rPr>
                  <a:t>negara</a:t>
                </a:r>
                <a:r>
                  <a:rPr lang="en-US" altLang="ko-KR" sz="975" dirty="0">
                    <a:cs typeface="Arial" pitchFamily="34" charset="0"/>
                  </a:rPr>
                  <a:t> </a:t>
                </a:r>
                <a:r>
                  <a:rPr lang="en-US" altLang="ko-KR" sz="975" dirty="0" err="1">
                    <a:cs typeface="Arial" pitchFamily="34" charset="0"/>
                  </a:rPr>
                  <a:t>Kejaksaan</a:t>
                </a:r>
                <a:r>
                  <a:rPr lang="en-US" altLang="ko-KR" sz="975" dirty="0">
                    <a:cs typeface="Arial" pitchFamily="34" charset="0"/>
                  </a:rPr>
                  <a:t> </a:t>
                </a:r>
                <a:r>
                  <a:rPr lang="en-US" altLang="ko-KR" sz="975" dirty="0" err="1">
                    <a:cs typeface="Arial" pitchFamily="34" charset="0"/>
                  </a:rPr>
                  <a:t>dengan</a:t>
                </a:r>
                <a:r>
                  <a:rPr lang="en-US" altLang="ko-KR" sz="975" dirty="0">
                    <a:cs typeface="Arial" pitchFamily="34" charset="0"/>
                  </a:rPr>
                  <a:t> </a:t>
                </a:r>
                <a:r>
                  <a:rPr lang="en-US" altLang="ko-KR" sz="975" dirty="0" err="1">
                    <a:cs typeface="Arial" pitchFamily="34" charset="0"/>
                  </a:rPr>
                  <a:t>kuasa</a:t>
                </a:r>
                <a:r>
                  <a:rPr lang="en-US" altLang="ko-KR" sz="975" dirty="0">
                    <a:cs typeface="Arial" pitchFamily="34" charset="0"/>
                  </a:rPr>
                  <a:t> </a:t>
                </a:r>
                <a:r>
                  <a:rPr lang="en-US" altLang="ko-KR" sz="975" dirty="0" err="1">
                    <a:cs typeface="Arial" pitchFamily="34" charset="0"/>
                  </a:rPr>
                  <a:t>khusus</a:t>
                </a:r>
                <a:r>
                  <a:rPr lang="en-US" altLang="ko-KR" sz="975" dirty="0">
                    <a:cs typeface="Arial" pitchFamily="34" charset="0"/>
                  </a:rPr>
                  <a:t> </a:t>
                </a:r>
                <a:r>
                  <a:rPr lang="en-US" altLang="ko-KR" sz="975" dirty="0" err="1">
                    <a:cs typeface="Arial" pitchFamily="34" charset="0"/>
                  </a:rPr>
                  <a:t>dapat</a:t>
                </a:r>
                <a:r>
                  <a:rPr lang="en-US" altLang="ko-KR" sz="975" dirty="0">
                    <a:cs typeface="Arial" pitchFamily="34" charset="0"/>
                  </a:rPr>
                  <a:t> </a:t>
                </a:r>
                <a:r>
                  <a:rPr lang="en-US" altLang="ko-KR" sz="975" dirty="0" err="1">
                    <a:cs typeface="Arial" pitchFamily="34" charset="0"/>
                  </a:rPr>
                  <a:t>bertindak</a:t>
                </a:r>
                <a:r>
                  <a:rPr lang="en-US" altLang="ko-KR" sz="975" dirty="0">
                    <a:cs typeface="Arial" pitchFamily="34" charset="0"/>
                  </a:rPr>
                  <a:t> di </a:t>
                </a:r>
                <a:r>
                  <a:rPr lang="en-US" altLang="ko-KR" sz="975" dirty="0" err="1">
                    <a:cs typeface="Arial" pitchFamily="34" charset="0"/>
                  </a:rPr>
                  <a:t>dalam</a:t>
                </a:r>
                <a:r>
                  <a:rPr lang="en-US" altLang="ko-KR" sz="975" dirty="0">
                    <a:cs typeface="Arial" pitchFamily="34" charset="0"/>
                  </a:rPr>
                  <a:t> </a:t>
                </a:r>
                <a:r>
                  <a:rPr lang="en-US" altLang="ko-KR" sz="975" dirty="0" err="1">
                    <a:cs typeface="Arial" pitchFamily="34" charset="0"/>
                  </a:rPr>
                  <a:t>maupun</a:t>
                </a:r>
                <a:r>
                  <a:rPr lang="en-US" altLang="ko-KR" sz="975" dirty="0">
                    <a:cs typeface="Arial" pitchFamily="34" charset="0"/>
                  </a:rPr>
                  <a:t> di </a:t>
                </a:r>
                <a:r>
                  <a:rPr lang="en-US" altLang="ko-KR" sz="975" dirty="0" err="1">
                    <a:cs typeface="Arial" pitchFamily="34" charset="0"/>
                  </a:rPr>
                  <a:t>luar</a:t>
                </a:r>
                <a:r>
                  <a:rPr lang="en-US" altLang="ko-KR" sz="975" dirty="0">
                    <a:cs typeface="Arial" pitchFamily="34" charset="0"/>
                  </a:rPr>
                  <a:t> </a:t>
                </a:r>
                <a:r>
                  <a:rPr lang="en-US" altLang="ko-KR" sz="975" dirty="0" err="1">
                    <a:cs typeface="Arial" pitchFamily="34" charset="0"/>
                  </a:rPr>
                  <a:t>pengadilan</a:t>
                </a:r>
                <a:r>
                  <a:rPr lang="en-US" altLang="ko-KR" sz="975" dirty="0">
                    <a:cs typeface="Arial" pitchFamily="34" charset="0"/>
                  </a:rPr>
                  <a:t> </a:t>
                </a:r>
                <a:r>
                  <a:rPr lang="en-US" altLang="ko-KR" sz="975" dirty="0" err="1">
                    <a:cs typeface="Arial" pitchFamily="34" charset="0"/>
                  </a:rPr>
                  <a:t>untuk</a:t>
                </a:r>
                <a:r>
                  <a:rPr lang="en-US" altLang="ko-KR" sz="975" dirty="0">
                    <a:cs typeface="Arial" pitchFamily="34" charset="0"/>
                  </a:rPr>
                  <a:t> </a:t>
                </a:r>
                <a:r>
                  <a:rPr lang="en-US" altLang="ko-KR" sz="975" dirty="0" err="1">
                    <a:cs typeface="Arial" pitchFamily="34" charset="0"/>
                  </a:rPr>
                  <a:t>dan</a:t>
                </a:r>
                <a:r>
                  <a:rPr lang="en-US" altLang="ko-KR" sz="975" dirty="0">
                    <a:cs typeface="Arial" pitchFamily="34" charset="0"/>
                  </a:rPr>
                  <a:t> </a:t>
                </a:r>
                <a:r>
                  <a:rPr lang="en-US" altLang="ko-KR" sz="975" dirty="0" err="1">
                    <a:cs typeface="Arial" pitchFamily="34" charset="0"/>
                  </a:rPr>
                  <a:t>atas</a:t>
                </a:r>
                <a:r>
                  <a:rPr lang="en-US" altLang="ko-KR" sz="975" dirty="0">
                    <a:cs typeface="Arial" pitchFamily="34" charset="0"/>
                  </a:rPr>
                  <a:t> </a:t>
                </a:r>
                <a:r>
                  <a:rPr lang="en-US" altLang="ko-KR" sz="975" dirty="0" err="1">
                    <a:cs typeface="Arial" pitchFamily="34" charset="0"/>
                  </a:rPr>
                  <a:t>nama</a:t>
                </a:r>
                <a:r>
                  <a:rPr lang="en-US" altLang="ko-KR" sz="975" dirty="0">
                    <a:cs typeface="Arial" pitchFamily="34" charset="0"/>
                  </a:rPr>
                  <a:t> </a:t>
                </a:r>
                <a:r>
                  <a:rPr lang="en-US" altLang="ko-KR" sz="975" dirty="0" err="1">
                    <a:cs typeface="Arial" pitchFamily="34" charset="0"/>
                  </a:rPr>
                  <a:t>negara</a:t>
                </a:r>
                <a:r>
                  <a:rPr lang="en-US" altLang="ko-KR" sz="975" dirty="0">
                    <a:cs typeface="Arial" pitchFamily="34" charset="0"/>
                  </a:rPr>
                  <a:t> </a:t>
                </a:r>
                <a:r>
                  <a:rPr lang="en-US" altLang="ko-KR" sz="975" dirty="0" err="1">
                    <a:cs typeface="Arial" pitchFamily="34" charset="0"/>
                  </a:rPr>
                  <a:t>atau</a:t>
                </a:r>
                <a:r>
                  <a:rPr lang="en-US" altLang="ko-KR" sz="975" dirty="0">
                    <a:cs typeface="Arial" pitchFamily="34" charset="0"/>
                  </a:rPr>
                  <a:t> </a:t>
                </a:r>
                <a:r>
                  <a:rPr lang="en-US" altLang="ko-KR" sz="975" dirty="0" err="1">
                    <a:cs typeface="Arial" pitchFamily="34" charset="0"/>
                  </a:rPr>
                  <a:t>pemerintah</a:t>
                </a:r>
                <a:endParaRPr lang="en-US" altLang="ko-KR" sz="975" dirty="0">
                  <a:cs typeface="Arial" pitchFamily="34" charset="0"/>
                </a:endParaRPr>
              </a:p>
            </p:txBody>
          </p:sp>
          <p:sp>
            <p:nvSpPr>
              <p:cNvPr id="550" name="TextBox 549">
                <a:extLst>
                  <a:ext uri="{FF2B5EF4-FFF2-40B4-BE49-F238E27FC236}">
                    <a16:creationId xmlns:a16="http://schemas.microsoft.com/office/drawing/2014/main" id="{638091B7-1D08-4113-B3E3-5322688061DB}"/>
                  </a:ext>
                </a:extLst>
              </p:cNvPr>
              <p:cNvSpPr txBox="1"/>
              <p:nvPr/>
            </p:nvSpPr>
            <p:spPr>
              <a:xfrm>
                <a:off x="6751979" y="1666120"/>
                <a:ext cx="4507691" cy="529218"/>
              </a:xfrm>
              <a:prstGeom prst="rect">
                <a:avLst/>
              </a:prstGeom>
              <a:noFill/>
            </p:spPr>
            <p:txBody>
              <a:bodyPr wrap="square" lIns="87750" rIns="87750" rtlCol="0">
                <a:spAutoFit/>
              </a:bodyPr>
              <a:lstStyle/>
              <a:p>
                <a:r>
                  <a:rPr lang="en-US" altLang="ko-KR" sz="2194" b="1" dirty="0">
                    <a:cs typeface="Arial" pitchFamily="34" charset="0"/>
                  </a:rPr>
                  <a:t>UU </a:t>
                </a:r>
                <a:r>
                  <a:rPr lang="en-US" altLang="ko-KR" sz="2194" b="1" dirty="0" err="1">
                    <a:cs typeface="Arial" pitchFamily="34" charset="0"/>
                  </a:rPr>
                  <a:t>Nomor</a:t>
                </a:r>
                <a:r>
                  <a:rPr lang="en-US" altLang="ko-KR" sz="2194" b="1" dirty="0">
                    <a:cs typeface="Arial" pitchFamily="34" charset="0"/>
                  </a:rPr>
                  <a:t> 5 </a:t>
                </a:r>
                <a:r>
                  <a:rPr lang="en-US" altLang="ko-KR" sz="2194" b="1" dirty="0" err="1">
                    <a:cs typeface="Arial" pitchFamily="34" charset="0"/>
                  </a:rPr>
                  <a:t>Tahun</a:t>
                </a:r>
                <a:r>
                  <a:rPr lang="en-US" altLang="ko-KR" sz="2194" b="1" dirty="0">
                    <a:cs typeface="Arial" pitchFamily="34" charset="0"/>
                  </a:rPr>
                  <a:t> 1991</a:t>
                </a:r>
                <a:endParaRPr lang="ko-KR" altLang="en-US" sz="2194" b="1" dirty="0">
                  <a:cs typeface="Arial" pitchFamily="34" charset="0"/>
                </a:endParaRPr>
              </a:p>
            </p:txBody>
          </p:sp>
        </p:grpSp>
        <p:sp>
          <p:nvSpPr>
            <p:cNvPr id="551" name="TextBox 550">
              <a:extLst>
                <a:ext uri="{FF2B5EF4-FFF2-40B4-BE49-F238E27FC236}">
                  <a16:creationId xmlns:a16="http://schemas.microsoft.com/office/drawing/2014/main" id="{34AB9548-CC52-408F-8C3C-23A0C27701A0}"/>
                </a:ext>
              </a:extLst>
            </p:cNvPr>
            <p:cNvSpPr txBox="1"/>
            <p:nvPr/>
          </p:nvSpPr>
          <p:spPr>
            <a:xfrm>
              <a:off x="4781574" y="3077939"/>
              <a:ext cx="778453" cy="692497"/>
            </a:xfrm>
            <a:prstGeom prst="rect">
              <a:avLst/>
            </a:prstGeom>
            <a:noFill/>
          </p:spPr>
          <p:txBody>
            <a:bodyPr wrap="square" lIns="87750" rIns="87750" rtlCol="0">
              <a:spAutoFit/>
            </a:bodyPr>
            <a:lstStyle/>
            <a:p>
              <a:pPr algn="ctr"/>
              <a:r>
                <a:rPr lang="en-US" altLang="ko-KR" sz="3900" b="1" dirty="0">
                  <a:cs typeface="Arial" pitchFamily="34" charset="0"/>
                </a:rPr>
                <a:t>3.</a:t>
              </a:r>
              <a:endParaRPr lang="ko-KR" altLang="en-US" sz="3900" b="1" dirty="0">
                <a:cs typeface="Arial" pitchFamily="34" charset="0"/>
              </a:endParaRPr>
            </a:p>
          </p:txBody>
        </p:sp>
      </p:grpSp>
      <p:grpSp>
        <p:nvGrpSpPr>
          <p:cNvPr id="4" name="Group 3"/>
          <p:cNvGrpSpPr/>
          <p:nvPr/>
        </p:nvGrpSpPr>
        <p:grpSpPr>
          <a:xfrm>
            <a:off x="4781574" y="3997893"/>
            <a:ext cx="4667822" cy="789156"/>
            <a:chOff x="4781574" y="4029548"/>
            <a:chExt cx="4667822" cy="789156"/>
          </a:xfrm>
        </p:grpSpPr>
        <p:grpSp>
          <p:nvGrpSpPr>
            <p:cNvPr id="552" name="Group 551">
              <a:extLst>
                <a:ext uri="{FF2B5EF4-FFF2-40B4-BE49-F238E27FC236}">
                  <a16:creationId xmlns:a16="http://schemas.microsoft.com/office/drawing/2014/main" id="{B0243FBE-9209-4244-90DC-1294A0B6D5C2}"/>
                </a:ext>
              </a:extLst>
            </p:cNvPr>
            <p:cNvGrpSpPr/>
            <p:nvPr/>
          </p:nvGrpSpPr>
          <p:grpSpPr>
            <a:xfrm>
              <a:off x="5609432" y="4081385"/>
              <a:ext cx="3839964" cy="737319"/>
              <a:chOff x="6751979" y="1666120"/>
              <a:chExt cx="4526164" cy="907469"/>
            </a:xfrm>
          </p:grpSpPr>
          <p:sp>
            <p:nvSpPr>
              <p:cNvPr id="553" name="TextBox 552">
                <a:extLst>
                  <a:ext uri="{FF2B5EF4-FFF2-40B4-BE49-F238E27FC236}">
                    <a16:creationId xmlns:a16="http://schemas.microsoft.com/office/drawing/2014/main" id="{045E0F30-1E9D-4E77-A7A7-206B990E6841}"/>
                  </a:ext>
                </a:extLst>
              </p:cNvPr>
              <p:cNvSpPr txBox="1"/>
              <p:nvPr/>
            </p:nvSpPr>
            <p:spPr>
              <a:xfrm>
                <a:off x="6770452" y="2090617"/>
                <a:ext cx="4507691" cy="482972"/>
              </a:xfrm>
              <a:prstGeom prst="rect">
                <a:avLst/>
              </a:prstGeom>
              <a:noFill/>
            </p:spPr>
            <p:txBody>
              <a:bodyPr wrap="square" rtlCol="0">
                <a:spAutoFit/>
              </a:bodyPr>
              <a:lstStyle/>
              <a:p>
                <a:r>
                  <a:rPr lang="en-US" altLang="ko-KR" sz="975" dirty="0" err="1">
                    <a:cs typeface="Arial" pitchFamily="34" charset="0"/>
                  </a:rPr>
                  <a:t>Bidang</a:t>
                </a:r>
                <a:r>
                  <a:rPr lang="en-US" altLang="ko-KR" sz="975" dirty="0">
                    <a:cs typeface="Arial" pitchFamily="34" charset="0"/>
                  </a:rPr>
                  <a:t> DATUN </a:t>
                </a:r>
                <a:r>
                  <a:rPr lang="en-US" altLang="ko-KR" sz="975" dirty="0" err="1">
                    <a:cs typeface="Arial" pitchFamily="34" charset="0"/>
                  </a:rPr>
                  <a:t>disebut</a:t>
                </a:r>
                <a:r>
                  <a:rPr lang="en-US" altLang="ko-KR" sz="975" dirty="0">
                    <a:cs typeface="Arial" pitchFamily="34" charset="0"/>
                  </a:rPr>
                  <a:t> </a:t>
                </a:r>
                <a:r>
                  <a:rPr lang="en-US" altLang="ko-KR" sz="975" dirty="0" err="1">
                    <a:cs typeface="Arial" pitchFamily="34" charset="0"/>
                  </a:rPr>
                  <a:t>secara</a:t>
                </a:r>
                <a:r>
                  <a:rPr lang="en-US" altLang="ko-KR" sz="975" dirty="0">
                    <a:cs typeface="Arial" pitchFamily="34" charset="0"/>
                  </a:rPr>
                  <a:t> </a:t>
                </a:r>
                <a:r>
                  <a:rPr lang="en-US" altLang="ko-KR" sz="975" dirty="0" err="1">
                    <a:cs typeface="Arial" pitchFamily="34" charset="0"/>
                  </a:rPr>
                  <a:t>lebih</a:t>
                </a:r>
                <a:r>
                  <a:rPr lang="en-US" altLang="ko-KR" sz="975" dirty="0">
                    <a:cs typeface="Arial" pitchFamily="34" charset="0"/>
                  </a:rPr>
                  <a:t> </a:t>
                </a:r>
                <a:r>
                  <a:rPr lang="en-US" altLang="ko-KR" sz="975" dirty="0" err="1">
                    <a:cs typeface="Arial" pitchFamily="34" charset="0"/>
                  </a:rPr>
                  <a:t>spesifik</a:t>
                </a:r>
                <a:r>
                  <a:rPr lang="en-US" altLang="ko-KR" sz="975" dirty="0">
                    <a:cs typeface="Arial" pitchFamily="34" charset="0"/>
                  </a:rPr>
                  <a:t>, </a:t>
                </a:r>
                <a:r>
                  <a:rPr lang="en-US" altLang="ko-KR" sz="975" dirty="0" err="1">
                    <a:cs typeface="Arial" pitchFamily="34" charset="0"/>
                  </a:rPr>
                  <a:t>dalam</a:t>
                </a:r>
                <a:r>
                  <a:rPr lang="en-US" altLang="ko-KR" sz="975" dirty="0">
                    <a:cs typeface="Arial" pitchFamily="34" charset="0"/>
                  </a:rPr>
                  <a:t> </a:t>
                </a:r>
                <a:r>
                  <a:rPr lang="en-US" altLang="ko-KR" sz="975" dirty="0" err="1">
                    <a:cs typeface="Arial" pitchFamily="34" charset="0"/>
                  </a:rPr>
                  <a:t>Pasal</a:t>
                </a:r>
                <a:r>
                  <a:rPr lang="en-US" altLang="ko-KR" sz="975" dirty="0">
                    <a:cs typeface="Arial" pitchFamily="34" charset="0"/>
                  </a:rPr>
                  <a:t> 30 </a:t>
                </a:r>
                <a:r>
                  <a:rPr lang="en-US" altLang="ko-KR" sz="975" dirty="0" err="1">
                    <a:cs typeface="Arial" pitchFamily="34" charset="0"/>
                  </a:rPr>
                  <a:t>ayat</a:t>
                </a:r>
                <a:r>
                  <a:rPr lang="en-US" altLang="ko-KR" sz="975" dirty="0">
                    <a:cs typeface="Arial" pitchFamily="34" charset="0"/>
                  </a:rPr>
                  <a:t> (2), </a:t>
                </a:r>
                <a:r>
                  <a:rPr lang="en-US" altLang="ko-KR" sz="975" dirty="0" err="1">
                    <a:cs typeface="Arial" pitchFamily="34" charset="0"/>
                  </a:rPr>
                  <a:t>Pasal</a:t>
                </a:r>
                <a:r>
                  <a:rPr lang="en-US" altLang="ko-KR" sz="975" dirty="0">
                    <a:cs typeface="Arial" pitchFamily="34" charset="0"/>
                  </a:rPr>
                  <a:t> 32 </a:t>
                </a:r>
                <a:r>
                  <a:rPr lang="en-US" altLang="ko-KR" sz="975" dirty="0" err="1">
                    <a:cs typeface="Arial" pitchFamily="34" charset="0"/>
                  </a:rPr>
                  <a:t>dan</a:t>
                </a:r>
                <a:r>
                  <a:rPr lang="en-US" altLang="ko-KR" sz="975" dirty="0">
                    <a:cs typeface="Arial" pitchFamily="34" charset="0"/>
                  </a:rPr>
                  <a:t> </a:t>
                </a:r>
                <a:r>
                  <a:rPr lang="en-US" altLang="ko-KR" sz="975" dirty="0" err="1">
                    <a:cs typeface="Arial" pitchFamily="34" charset="0"/>
                  </a:rPr>
                  <a:t>Pasal</a:t>
                </a:r>
                <a:r>
                  <a:rPr lang="en-US" altLang="ko-KR" sz="975" dirty="0">
                    <a:cs typeface="Arial" pitchFamily="34" charset="0"/>
                  </a:rPr>
                  <a:t> 34</a:t>
                </a:r>
              </a:p>
            </p:txBody>
          </p:sp>
          <p:sp>
            <p:nvSpPr>
              <p:cNvPr id="554" name="TextBox 553">
                <a:extLst>
                  <a:ext uri="{FF2B5EF4-FFF2-40B4-BE49-F238E27FC236}">
                    <a16:creationId xmlns:a16="http://schemas.microsoft.com/office/drawing/2014/main" id="{ECCD60EC-5BCC-425A-9920-13A9667333DA}"/>
                  </a:ext>
                </a:extLst>
              </p:cNvPr>
              <p:cNvSpPr txBox="1"/>
              <p:nvPr/>
            </p:nvSpPr>
            <p:spPr>
              <a:xfrm>
                <a:off x="6751979" y="1666120"/>
                <a:ext cx="4507691" cy="529218"/>
              </a:xfrm>
              <a:prstGeom prst="rect">
                <a:avLst/>
              </a:prstGeom>
              <a:noFill/>
            </p:spPr>
            <p:txBody>
              <a:bodyPr wrap="square" lIns="87750" rIns="87750" rtlCol="0">
                <a:spAutoFit/>
              </a:bodyPr>
              <a:lstStyle/>
              <a:p>
                <a:r>
                  <a:rPr lang="en-US" altLang="ko-KR" sz="2194" b="1" dirty="0">
                    <a:cs typeface="Arial" pitchFamily="34" charset="0"/>
                  </a:rPr>
                  <a:t>UU </a:t>
                </a:r>
                <a:r>
                  <a:rPr lang="en-US" altLang="ko-KR" sz="2194" b="1" dirty="0" err="1">
                    <a:cs typeface="Arial" pitchFamily="34" charset="0"/>
                  </a:rPr>
                  <a:t>Nomor</a:t>
                </a:r>
                <a:r>
                  <a:rPr lang="en-US" altLang="ko-KR" sz="2194" b="1" dirty="0">
                    <a:cs typeface="Arial" pitchFamily="34" charset="0"/>
                  </a:rPr>
                  <a:t> 16 </a:t>
                </a:r>
                <a:r>
                  <a:rPr lang="en-US" altLang="ko-KR" sz="2194" b="1" dirty="0" err="1">
                    <a:cs typeface="Arial" pitchFamily="34" charset="0"/>
                  </a:rPr>
                  <a:t>Tahun</a:t>
                </a:r>
                <a:r>
                  <a:rPr lang="en-US" altLang="ko-KR" sz="2194" b="1" dirty="0">
                    <a:cs typeface="Arial" pitchFamily="34" charset="0"/>
                  </a:rPr>
                  <a:t> 2004</a:t>
                </a:r>
                <a:endParaRPr lang="ko-KR" altLang="en-US" sz="2194" b="1" dirty="0">
                  <a:cs typeface="Arial" pitchFamily="34" charset="0"/>
                </a:endParaRPr>
              </a:p>
            </p:txBody>
          </p:sp>
        </p:grpSp>
        <p:sp>
          <p:nvSpPr>
            <p:cNvPr id="555" name="TextBox 554">
              <a:extLst>
                <a:ext uri="{FF2B5EF4-FFF2-40B4-BE49-F238E27FC236}">
                  <a16:creationId xmlns:a16="http://schemas.microsoft.com/office/drawing/2014/main" id="{27DBA41B-60B8-4A61-8E09-CD07D7E976ED}"/>
                </a:ext>
              </a:extLst>
            </p:cNvPr>
            <p:cNvSpPr txBox="1"/>
            <p:nvPr/>
          </p:nvSpPr>
          <p:spPr>
            <a:xfrm>
              <a:off x="4781574" y="4029548"/>
              <a:ext cx="778453" cy="692497"/>
            </a:xfrm>
            <a:prstGeom prst="rect">
              <a:avLst/>
            </a:prstGeom>
            <a:noFill/>
          </p:spPr>
          <p:txBody>
            <a:bodyPr wrap="square" lIns="87750" rIns="87750" rtlCol="0">
              <a:spAutoFit/>
            </a:bodyPr>
            <a:lstStyle/>
            <a:p>
              <a:pPr algn="ctr"/>
              <a:r>
                <a:rPr lang="en-US" altLang="ko-KR" sz="3900" b="1" dirty="0">
                  <a:cs typeface="Arial" pitchFamily="34" charset="0"/>
                </a:rPr>
                <a:t>4.</a:t>
              </a:r>
              <a:endParaRPr lang="ko-KR" altLang="en-US" sz="3900" b="1" dirty="0">
                <a:cs typeface="Arial" pitchFamily="34" charset="0"/>
              </a:endParaRPr>
            </a:p>
          </p:txBody>
        </p:sp>
      </p:grpSp>
      <p:sp>
        <p:nvSpPr>
          <p:cNvPr id="578" name="Freeform: Shape 577">
            <a:extLst>
              <a:ext uri="{FF2B5EF4-FFF2-40B4-BE49-F238E27FC236}">
                <a16:creationId xmlns:a16="http://schemas.microsoft.com/office/drawing/2014/main" id="{D8D37A5D-6EB0-4C4A-A49D-6F14A2EA5942}"/>
              </a:ext>
            </a:extLst>
          </p:cNvPr>
          <p:cNvSpPr/>
          <p:nvPr/>
        </p:nvSpPr>
        <p:spPr>
          <a:xfrm>
            <a:off x="7356219" y="5813095"/>
            <a:ext cx="989908" cy="322408"/>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endParaRPr lang="en-US" sz="1463"/>
          </a:p>
        </p:txBody>
      </p:sp>
      <p:sp>
        <p:nvSpPr>
          <p:cNvPr id="579" name="Freeform: Shape 578">
            <a:extLst>
              <a:ext uri="{FF2B5EF4-FFF2-40B4-BE49-F238E27FC236}">
                <a16:creationId xmlns:a16="http://schemas.microsoft.com/office/drawing/2014/main" id="{2C27A879-9723-4D8F-BEBB-F50BD5777E27}"/>
              </a:ext>
            </a:extLst>
          </p:cNvPr>
          <p:cNvSpPr/>
          <p:nvPr/>
        </p:nvSpPr>
        <p:spPr>
          <a:xfrm>
            <a:off x="5638653" y="5354462"/>
            <a:ext cx="1442033" cy="469663"/>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10000"/>
                  <a:lumOff val="90000"/>
                </a:schemeClr>
              </a:gs>
              <a:gs pos="100000">
                <a:schemeClr val="accent1">
                  <a:lumMod val="10000"/>
                  <a:lumOff val="90000"/>
                </a:schemeClr>
              </a:gs>
            </a:gsLst>
            <a:path path="circle">
              <a:fillToRect l="50000" t="50000" r="50000" b="50000"/>
            </a:path>
          </a:gradFill>
          <a:ln w="9525" cap="flat">
            <a:noFill/>
            <a:prstDash val="solid"/>
            <a:miter/>
          </a:ln>
        </p:spPr>
        <p:txBody>
          <a:bodyPr rtlCol="0" anchor="ctr"/>
          <a:lstStyle/>
          <a:p>
            <a:endParaRPr lang="en-US" sz="1463"/>
          </a:p>
        </p:txBody>
      </p:sp>
      <p:sp>
        <p:nvSpPr>
          <p:cNvPr id="580" name="Freeform: Shape 579">
            <a:extLst>
              <a:ext uri="{FF2B5EF4-FFF2-40B4-BE49-F238E27FC236}">
                <a16:creationId xmlns:a16="http://schemas.microsoft.com/office/drawing/2014/main" id="{EC00030C-ECE4-4962-8CB8-2C5818509A82}"/>
              </a:ext>
            </a:extLst>
          </p:cNvPr>
          <p:cNvSpPr/>
          <p:nvPr/>
        </p:nvSpPr>
        <p:spPr>
          <a:xfrm flipH="1">
            <a:off x="8763193" y="5509789"/>
            <a:ext cx="989908" cy="322408"/>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endParaRPr lang="en-US" sz="1463"/>
          </a:p>
        </p:txBody>
      </p:sp>
      <p:sp>
        <p:nvSpPr>
          <p:cNvPr id="163" name="Freeform: Shape 162">
            <a:extLst>
              <a:ext uri="{FF2B5EF4-FFF2-40B4-BE49-F238E27FC236}">
                <a16:creationId xmlns:a16="http://schemas.microsoft.com/office/drawing/2014/main" id="{AE17A510-FE2F-4CA6-B36B-276BB694700E}"/>
              </a:ext>
            </a:extLst>
          </p:cNvPr>
          <p:cNvSpPr/>
          <p:nvPr/>
        </p:nvSpPr>
        <p:spPr>
          <a:xfrm>
            <a:off x="845689" y="4868991"/>
            <a:ext cx="734090" cy="1021197"/>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39" name="Group 138">
            <a:extLst>
              <a:ext uri="{FF2B5EF4-FFF2-40B4-BE49-F238E27FC236}">
                <a16:creationId xmlns:a16="http://schemas.microsoft.com/office/drawing/2014/main" id="{60378C7E-0B3A-4C9F-A9A0-9731511A682D}"/>
              </a:ext>
            </a:extLst>
          </p:cNvPr>
          <p:cNvGrpSpPr/>
          <p:nvPr/>
        </p:nvGrpSpPr>
        <p:grpSpPr>
          <a:xfrm flipH="1">
            <a:off x="1435921" y="3750926"/>
            <a:ext cx="2275117" cy="2079114"/>
            <a:chOff x="10038248" y="1087963"/>
            <a:chExt cx="3493565" cy="3192589"/>
          </a:xfrm>
          <a:solidFill>
            <a:schemeClr val="accent1"/>
          </a:solidFill>
        </p:grpSpPr>
        <p:sp>
          <p:nvSpPr>
            <p:cNvPr id="140" name="Freeform: Shape 139">
              <a:extLst>
                <a:ext uri="{FF2B5EF4-FFF2-40B4-BE49-F238E27FC236}">
                  <a16:creationId xmlns:a16="http://schemas.microsoft.com/office/drawing/2014/main" id="{2CFDEE77-F3EC-4BBA-B601-A6F606253252}"/>
                </a:ext>
              </a:extLst>
            </p:cNvPr>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sz="1463"/>
            </a:p>
          </p:txBody>
        </p:sp>
        <p:grpSp>
          <p:nvGrpSpPr>
            <p:cNvPr id="141" name="Group 140">
              <a:extLst>
                <a:ext uri="{FF2B5EF4-FFF2-40B4-BE49-F238E27FC236}">
                  <a16:creationId xmlns:a16="http://schemas.microsoft.com/office/drawing/2014/main" id="{8E3E5C07-7A18-48EE-86A2-3B2D4BFDF4C6}"/>
                </a:ext>
              </a:extLst>
            </p:cNvPr>
            <p:cNvGrpSpPr/>
            <p:nvPr/>
          </p:nvGrpSpPr>
          <p:grpSpPr>
            <a:xfrm>
              <a:off x="10112869" y="1087963"/>
              <a:ext cx="3418944" cy="3192589"/>
              <a:chOff x="10112869" y="1087963"/>
              <a:chExt cx="3418944" cy="3192589"/>
            </a:xfrm>
            <a:grpFill/>
          </p:grpSpPr>
          <p:sp>
            <p:nvSpPr>
              <p:cNvPr id="142" name="Rectangle: Rounded Corners 141">
                <a:extLst>
                  <a:ext uri="{FF2B5EF4-FFF2-40B4-BE49-F238E27FC236}">
                    <a16:creationId xmlns:a16="http://schemas.microsoft.com/office/drawing/2014/main" id="{DBE499E2-4567-4E4B-B6E0-1BBB510765B2}"/>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43" name="Rectangle 142">
                <a:extLst>
                  <a:ext uri="{FF2B5EF4-FFF2-40B4-BE49-F238E27FC236}">
                    <a16:creationId xmlns:a16="http://schemas.microsoft.com/office/drawing/2014/main" id="{1C429759-7820-457B-B5F5-ACCC94FEF68F}"/>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4" name="Rectangle 143">
                <a:extLst>
                  <a:ext uri="{FF2B5EF4-FFF2-40B4-BE49-F238E27FC236}">
                    <a16:creationId xmlns:a16="http://schemas.microsoft.com/office/drawing/2014/main" id="{C5B2D9B8-2D0C-4AE9-9552-3B8F65E8629A}"/>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5" name="Rectangle 144">
                <a:extLst>
                  <a:ext uri="{FF2B5EF4-FFF2-40B4-BE49-F238E27FC236}">
                    <a16:creationId xmlns:a16="http://schemas.microsoft.com/office/drawing/2014/main" id="{666B3BAD-2080-42D8-82B2-F0F1A49F6A59}"/>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6" name="Rectangle 145">
                <a:extLst>
                  <a:ext uri="{FF2B5EF4-FFF2-40B4-BE49-F238E27FC236}">
                    <a16:creationId xmlns:a16="http://schemas.microsoft.com/office/drawing/2014/main" id="{922C15F5-5980-4A8F-A46A-FF4CF3863AB0}"/>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7" name="Rectangle 146">
                <a:extLst>
                  <a:ext uri="{FF2B5EF4-FFF2-40B4-BE49-F238E27FC236}">
                    <a16:creationId xmlns:a16="http://schemas.microsoft.com/office/drawing/2014/main" id="{F5A3DF08-ACF2-4515-B6A0-0D0EF2D65962}"/>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8" name="Rectangle 147">
                <a:extLst>
                  <a:ext uri="{FF2B5EF4-FFF2-40B4-BE49-F238E27FC236}">
                    <a16:creationId xmlns:a16="http://schemas.microsoft.com/office/drawing/2014/main" id="{5C72F8AF-7FE3-4413-B266-C63562674878}"/>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9" name="Rectangle 148">
                <a:extLst>
                  <a:ext uri="{FF2B5EF4-FFF2-40B4-BE49-F238E27FC236}">
                    <a16:creationId xmlns:a16="http://schemas.microsoft.com/office/drawing/2014/main" id="{2DE4E540-B18D-41DD-9E83-D3ED968E6AB8}"/>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0" name="Rectangle 149">
                <a:extLst>
                  <a:ext uri="{FF2B5EF4-FFF2-40B4-BE49-F238E27FC236}">
                    <a16:creationId xmlns:a16="http://schemas.microsoft.com/office/drawing/2014/main" id="{CD776431-F613-48B6-98AB-5FB8AF81CD2F}"/>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1" name="Rectangle 150">
                <a:extLst>
                  <a:ext uri="{FF2B5EF4-FFF2-40B4-BE49-F238E27FC236}">
                    <a16:creationId xmlns:a16="http://schemas.microsoft.com/office/drawing/2014/main" id="{A337772B-C94A-4977-8A17-F9CC6A8B5963}"/>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2" name="Rectangle 151">
                <a:extLst>
                  <a:ext uri="{FF2B5EF4-FFF2-40B4-BE49-F238E27FC236}">
                    <a16:creationId xmlns:a16="http://schemas.microsoft.com/office/drawing/2014/main" id="{E13A4465-9597-41AD-8312-9C372F130268}"/>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53" name="Rectangle 152">
                <a:extLst>
                  <a:ext uri="{FF2B5EF4-FFF2-40B4-BE49-F238E27FC236}">
                    <a16:creationId xmlns:a16="http://schemas.microsoft.com/office/drawing/2014/main" id="{337895E5-2573-4F02-86C4-C4AB21BD1A37}"/>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4" name="Rectangle 153">
                <a:extLst>
                  <a:ext uri="{FF2B5EF4-FFF2-40B4-BE49-F238E27FC236}">
                    <a16:creationId xmlns:a16="http://schemas.microsoft.com/office/drawing/2014/main" id="{F8EBCE15-817A-461A-A88C-38CD5D5ABFFA}"/>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5" name="Rectangle: Top Corners Rounded 154">
                <a:extLst>
                  <a:ext uri="{FF2B5EF4-FFF2-40B4-BE49-F238E27FC236}">
                    <a16:creationId xmlns:a16="http://schemas.microsoft.com/office/drawing/2014/main" id="{B1EC0123-FD70-4C9C-8D03-227A68A88DB8}"/>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6" name="Rectangle: Top Corners Rounded 155">
                <a:extLst>
                  <a:ext uri="{FF2B5EF4-FFF2-40B4-BE49-F238E27FC236}">
                    <a16:creationId xmlns:a16="http://schemas.microsoft.com/office/drawing/2014/main" id="{36EC0C47-A43D-4747-A365-89246E4C74A7}"/>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7" name="Rectangle: Top Corners Rounded 156">
                <a:extLst>
                  <a:ext uri="{FF2B5EF4-FFF2-40B4-BE49-F238E27FC236}">
                    <a16:creationId xmlns:a16="http://schemas.microsoft.com/office/drawing/2014/main" id="{5195B99A-5CB5-4727-939D-7689156C095A}"/>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8" name="Rectangle: Top Corners Rounded 157">
                <a:extLst>
                  <a:ext uri="{FF2B5EF4-FFF2-40B4-BE49-F238E27FC236}">
                    <a16:creationId xmlns:a16="http://schemas.microsoft.com/office/drawing/2014/main" id="{1C38FB08-E1B4-4D91-8685-80C55190CBFB}"/>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9" name="Rectangle 158">
                <a:extLst>
                  <a:ext uri="{FF2B5EF4-FFF2-40B4-BE49-F238E27FC236}">
                    <a16:creationId xmlns:a16="http://schemas.microsoft.com/office/drawing/2014/main" id="{8F580599-FC41-422A-857B-AFC950F4FA5E}"/>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60" name="Rectangle 159">
                <a:extLst>
                  <a:ext uri="{FF2B5EF4-FFF2-40B4-BE49-F238E27FC236}">
                    <a16:creationId xmlns:a16="http://schemas.microsoft.com/office/drawing/2014/main" id="{FEFF115E-43AC-4091-95BE-3550F92D6778}"/>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61" name="Rectangle 160">
                <a:extLst>
                  <a:ext uri="{FF2B5EF4-FFF2-40B4-BE49-F238E27FC236}">
                    <a16:creationId xmlns:a16="http://schemas.microsoft.com/office/drawing/2014/main" id="{B6EF42EE-15AD-4F03-8D64-64FB61828538}"/>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sp>
        <p:nvSpPr>
          <p:cNvPr id="165" name="Freeform: Shape 164">
            <a:extLst>
              <a:ext uri="{FF2B5EF4-FFF2-40B4-BE49-F238E27FC236}">
                <a16:creationId xmlns:a16="http://schemas.microsoft.com/office/drawing/2014/main" id="{D9FC62AF-9B96-4B9C-ACA1-2FBDFB77653D}"/>
              </a:ext>
            </a:extLst>
          </p:cNvPr>
          <p:cNvSpPr/>
          <p:nvPr/>
        </p:nvSpPr>
        <p:spPr>
          <a:xfrm>
            <a:off x="1300325" y="5013578"/>
            <a:ext cx="617035" cy="858362"/>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2" name="TextBox 81">
            <a:extLst>
              <a:ext uri="{FF2B5EF4-FFF2-40B4-BE49-F238E27FC236}">
                <a16:creationId xmlns:a16="http://schemas.microsoft.com/office/drawing/2014/main" id="{ECCD60EC-5BCC-425A-9920-13A9667333DA}"/>
              </a:ext>
            </a:extLst>
          </p:cNvPr>
          <p:cNvSpPr txBox="1"/>
          <p:nvPr/>
        </p:nvSpPr>
        <p:spPr>
          <a:xfrm>
            <a:off x="5609432" y="4732202"/>
            <a:ext cx="3824292" cy="429990"/>
          </a:xfrm>
          <a:prstGeom prst="rect">
            <a:avLst/>
          </a:prstGeom>
          <a:noFill/>
        </p:spPr>
        <p:txBody>
          <a:bodyPr wrap="square" lIns="87750" rIns="87750" rtlCol="0">
            <a:spAutoFit/>
          </a:bodyPr>
          <a:lstStyle/>
          <a:p>
            <a:r>
              <a:rPr lang="en-US" altLang="ko-KR" sz="2194" b="1" dirty="0">
                <a:cs typeface="Arial" pitchFamily="34" charset="0"/>
              </a:rPr>
              <a:t>UU </a:t>
            </a:r>
            <a:r>
              <a:rPr lang="en-US" altLang="ko-KR" sz="2194" b="1" dirty="0" err="1">
                <a:cs typeface="Arial" pitchFamily="34" charset="0"/>
              </a:rPr>
              <a:t>Nomor</a:t>
            </a:r>
            <a:r>
              <a:rPr lang="en-US" altLang="ko-KR" sz="2194" b="1" dirty="0">
                <a:cs typeface="Arial" pitchFamily="34" charset="0"/>
              </a:rPr>
              <a:t> 11 </a:t>
            </a:r>
            <a:r>
              <a:rPr lang="en-US" altLang="ko-KR" sz="2194" b="1" dirty="0" err="1">
                <a:cs typeface="Arial" pitchFamily="34" charset="0"/>
              </a:rPr>
              <a:t>Tahun</a:t>
            </a:r>
            <a:r>
              <a:rPr lang="en-US" altLang="ko-KR" sz="2194" b="1" dirty="0">
                <a:cs typeface="Arial" pitchFamily="34" charset="0"/>
              </a:rPr>
              <a:t> 2021</a:t>
            </a:r>
            <a:endParaRPr lang="ko-KR" altLang="en-US" sz="2194" b="1" dirty="0">
              <a:cs typeface="Arial" pitchFamily="34" charset="0"/>
            </a:endParaRPr>
          </a:p>
        </p:txBody>
      </p:sp>
    </p:spTree>
    <p:extLst>
      <p:ext uri="{BB962C8B-B14F-4D97-AF65-F5344CB8AC3E}">
        <p14:creationId xmlns:p14="http://schemas.microsoft.com/office/powerpoint/2010/main" val="14241952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ded Corner 5"/>
          <p:cNvSpPr/>
          <p:nvPr/>
        </p:nvSpPr>
        <p:spPr>
          <a:xfrm>
            <a:off x="609600" y="381000"/>
            <a:ext cx="8610600" cy="16002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charset="0"/>
                <a:ea typeface="Arial" charset="0"/>
                <a:cs typeface="Arial" charset="0"/>
              </a:rPr>
              <a:t>Tindakan</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Hukum</a:t>
            </a:r>
            <a:r>
              <a:rPr lang="en-US" sz="2000" dirty="0">
                <a:solidFill>
                  <a:schemeClr val="tx1"/>
                </a:solidFill>
                <a:latin typeface="Arial" charset="0"/>
                <a:ea typeface="Arial" charset="0"/>
                <a:cs typeface="Arial" charset="0"/>
              </a:rPr>
              <a:t> Lain yang </a:t>
            </a:r>
            <a:r>
              <a:rPr lang="en-US" sz="2000" dirty="0" err="1">
                <a:solidFill>
                  <a:schemeClr val="tx1"/>
                </a:solidFill>
                <a:latin typeface="Arial" charset="0"/>
                <a:ea typeface="Arial" charset="0"/>
                <a:cs typeface="Arial" charset="0"/>
              </a:rPr>
              <a:t>dilakukan</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baik</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sebagai</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Konsiliator</a:t>
            </a:r>
            <a:r>
              <a:rPr lang="en-US" sz="2000" dirty="0">
                <a:solidFill>
                  <a:schemeClr val="tx1"/>
                </a:solidFill>
                <a:latin typeface="Arial" charset="0"/>
                <a:ea typeface="Arial" charset="0"/>
                <a:cs typeface="Arial" charset="0"/>
              </a:rPr>
              <a:t>, </a:t>
            </a:r>
          </a:p>
          <a:p>
            <a:pPr algn="ctr"/>
            <a:r>
              <a:rPr lang="en-US" sz="2000" dirty="0">
                <a:solidFill>
                  <a:schemeClr val="tx1"/>
                </a:solidFill>
                <a:latin typeface="Arial" charset="0"/>
                <a:ea typeface="Arial" charset="0"/>
                <a:cs typeface="Arial" charset="0"/>
              </a:rPr>
              <a:t>Mediator </a:t>
            </a:r>
            <a:r>
              <a:rPr lang="en-US" sz="2000" dirty="0" err="1">
                <a:solidFill>
                  <a:schemeClr val="tx1"/>
                </a:solidFill>
                <a:latin typeface="Arial" charset="0"/>
                <a:ea typeface="Arial" charset="0"/>
                <a:cs typeface="Arial" charset="0"/>
              </a:rPr>
              <a:t>maupun</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Fasilitator</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harus</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didasarkan</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atas</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persetujuan</a:t>
            </a:r>
            <a:r>
              <a:rPr lang="en-US" sz="2000" dirty="0">
                <a:solidFill>
                  <a:schemeClr val="tx1"/>
                </a:solidFill>
                <a:latin typeface="Arial" charset="0"/>
                <a:ea typeface="Arial" charset="0"/>
                <a:cs typeface="Arial" charset="0"/>
              </a:rPr>
              <a:t> </a:t>
            </a:r>
          </a:p>
          <a:p>
            <a:pPr algn="ctr"/>
            <a:r>
              <a:rPr lang="en-US" sz="2000" dirty="0" err="1">
                <a:solidFill>
                  <a:schemeClr val="tx1"/>
                </a:solidFill>
                <a:latin typeface="Arial" charset="0"/>
                <a:ea typeface="Arial" charset="0"/>
                <a:cs typeface="Arial" charset="0"/>
              </a:rPr>
              <a:t>dari</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kedua</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belah</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pihak</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secara</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tertulis</a:t>
            </a:r>
            <a:r>
              <a:rPr lang="en-US" sz="2000" dirty="0">
                <a:solidFill>
                  <a:schemeClr val="tx1"/>
                </a:solidFill>
                <a:latin typeface="Arial" charset="0"/>
                <a:ea typeface="Arial" charset="0"/>
                <a:cs typeface="Arial" charset="0"/>
              </a:rPr>
              <a:t>.</a:t>
            </a:r>
          </a:p>
        </p:txBody>
      </p:sp>
      <p:sp>
        <p:nvSpPr>
          <p:cNvPr id="7" name="Folded Corner 6"/>
          <p:cNvSpPr/>
          <p:nvPr/>
        </p:nvSpPr>
        <p:spPr>
          <a:xfrm>
            <a:off x="609600" y="2209800"/>
            <a:ext cx="8610600" cy="16002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charset="0"/>
                <a:ea typeface="Arial" charset="0"/>
                <a:cs typeface="Arial" charset="0"/>
              </a:rPr>
              <a:t>Sebagai</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Konsiliator</a:t>
            </a:r>
            <a:r>
              <a:rPr lang="en-US" sz="2000" dirty="0">
                <a:solidFill>
                  <a:schemeClr val="tx1"/>
                </a:solidFill>
                <a:latin typeface="Arial" charset="0"/>
                <a:ea typeface="Arial" charset="0"/>
                <a:cs typeface="Arial" charset="0"/>
              </a:rPr>
              <a:t>, Mediator </a:t>
            </a:r>
            <a:r>
              <a:rPr lang="en-US" sz="2000" dirty="0" err="1">
                <a:solidFill>
                  <a:schemeClr val="tx1"/>
                </a:solidFill>
                <a:latin typeface="Arial" charset="0"/>
                <a:ea typeface="Arial" charset="0"/>
                <a:cs typeface="Arial" charset="0"/>
              </a:rPr>
              <a:t>dan</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Fasilitator</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Jaksa</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Pengacara</a:t>
            </a:r>
            <a:r>
              <a:rPr lang="en-US" sz="2000" dirty="0">
                <a:solidFill>
                  <a:schemeClr val="tx1"/>
                </a:solidFill>
                <a:latin typeface="Arial" charset="0"/>
                <a:ea typeface="Arial" charset="0"/>
                <a:cs typeface="Arial" charset="0"/>
              </a:rPr>
              <a:t> Negara </a:t>
            </a:r>
            <a:r>
              <a:rPr lang="en-US" sz="2000" dirty="0" err="1">
                <a:solidFill>
                  <a:schemeClr val="tx1"/>
                </a:solidFill>
                <a:latin typeface="Arial" charset="0"/>
                <a:ea typeface="Arial" charset="0"/>
                <a:cs typeface="Arial" charset="0"/>
              </a:rPr>
              <a:t>merupakan</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pihak</a:t>
            </a:r>
            <a:r>
              <a:rPr lang="en-US" sz="2000" dirty="0">
                <a:solidFill>
                  <a:schemeClr val="tx1"/>
                </a:solidFill>
                <a:latin typeface="Arial" charset="0"/>
                <a:ea typeface="Arial" charset="0"/>
                <a:cs typeface="Arial" charset="0"/>
              </a:rPr>
              <a:t> yang </a:t>
            </a:r>
            <a:r>
              <a:rPr lang="en-US" sz="2000" dirty="0" err="1">
                <a:solidFill>
                  <a:schemeClr val="tx1"/>
                </a:solidFill>
                <a:latin typeface="Arial" charset="0"/>
                <a:ea typeface="Arial" charset="0"/>
                <a:cs typeface="Arial" charset="0"/>
              </a:rPr>
              <a:t>netral</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tidak</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memihak</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salah</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satu</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Pihak</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dan</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membantu</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menyelesaikan</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Sengketa</a:t>
            </a:r>
            <a:r>
              <a:rPr lang="en-US" sz="2000" dirty="0">
                <a:solidFill>
                  <a:schemeClr val="tx1"/>
                </a:solidFill>
                <a:latin typeface="Arial" charset="0"/>
                <a:ea typeface="Arial" charset="0"/>
                <a:cs typeface="Arial" charset="0"/>
              </a:rPr>
              <a:t> </a:t>
            </a:r>
            <a:r>
              <a:rPr lang="en-US" sz="2000" dirty="0" err="1">
                <a:solidFill>
                  <a:schemeClr val="tx1"/>
                </a:solidFill>
                <a:latin typeface="Arial" charset="0"/>
                <a:ea typeface="Arial" charset="0"/>
                <a:cs typeface="Arial" charset="0"/>
              </a:rPr>
              <a:t>antar</a:t>
            </a:r>
            <a:r>
              <a:rPr lang="en-US" sz="2000" dirty="0">
                <a:solidFill>
                  <a:schemeClr val="tx1"/>
                </a:solidFill>
                <a:latin typeface="Arial" charset="0"/>
                <a:ea typeface="Arial" charset="0"/>
                <a:cs typeface="Arial" charset="0"/>
              </a:rPr>
              <a:t> Para </a:t>
            </a:r>
            <a:r>
              <a:rPr lang="en-US" sz="2000" dirty="0" err="1">
                <a:solidFill>
                  <a:schemeClr val="tx1"/>
                </a:solidFill>
                <a:latin typeface="Arial" charset="0"/>
                <a:ea typeface="Arial" charset="0"/>
                <a:cs typeface="Arial" charset="0"/>
              </a:rPr>
              <a:t>Pihak</a:t>
            </a:r>
            <a:endParaRPr lang="en-US" sz="2000" dirty="0">
              <a:solidFill>
                <a:schemeClr val="tx1"/>
              </a:solidFill>
              <a:latin typeface="Arial" charset="0"/>
              <a:ea typeface="Arial" charset="0"/>
              <a:cs typeface="Arial" charset="0"/>
            </a:endParaRPr>
          </a:p>
        </p:txBody>
      </p:sp>
      <p:sp>
        <p:nvSpPr>
          <p:cNvPr id="8" name="Left-Right Arrow Callout 7"/>
          <p:cNvSpPr/>
          <p:nvPr/>
        </p:nvSpPr>
        <p:spPr>
          <a:xfrm>
            <a:off x="3124200" y="4495800"/>
            <a:ext cx="3276600" cy="1828800"/>
          </a:xfrm>
          <a:prstGeom prst="leftRightArrowCallout">
            <a:avLst/>
          </a:prstGeom>
          <a:gradFill>
            <a:gsLst>
              <a:gs pos="0">
                <a:srgbClr val="D6B19C"/>
              </a:gs>
              <a:gs pos="30000">
                <a:srgbClr val="D49E6C"/>
              </a:gs>
              <a:gs pos="70000">
                <a:srgbClr val="A65528"/>
              </a:gs>
              <a:gs pos="100000">
                <a:srgbClr val="66301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latin typeface="Bernard MT Condensed" panose="02050806060905020404" pitchFamily="18" charset="0"/>
              </a:rPr>
              <a:t>JPN</a:t>
            </a:r>
          </a:p>
        </p:txBody>
      </p:sp>
      <p:sp>
        <p:nvSpPr>
          <p:cNvPr id="9" name="Striped Right Arrow 8"/>
          <p:cNvSpPr/>
          <p:nvPr/>
        </p:nvSpPr>
        <p:spPr>
          <a:xfrm>
            <a:off x="609600" y="4648200"/>
            <a:ext cx="2362200" cy="1447800"/>
          </a:xfrm>
          <a:prstGeom prst="stripedRightArrow">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riped Right Arrow 10"/>
          <p:cNvSpPr/>
          <p:nvPr/>
        </p:nvSpPr>
        <p:spPr>
          <a:xfrm rot="10800000">
            <a:off x="6629400" y="4648200"/>
            <a:ext cx="2362200" cy="1447800"/>
          </a:xfrm>
          <a:prstGeom prst="stripedRightArrow">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09600" y="4038600"/>
            <a:ext cx="2362200" cy="60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lumMod val="95000"/>
                    <a:lumOff val="5000"/>
                  </a:schemeClr>
                </a:solidFill>
              </a:rPr>
              <a:t>NEGARA/PEMERINTAH</a:t>
            </a:r>
          </a:p>
        </p:txBody>
      </p:sp>
      <p:sp>
        <p:nvSpPr>
          <p:cNvPr id="10" name="Rectangle 9"/>
          <p:cNvSpPr/>
          <p:nvPr/>
        </p:nvSpPr>
        <p:spPr>
          <a:xfrm>
            <a:off x="6858000" y="4038600"/>
            <a:ext cx="2362200" cy="609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schemeClr val="tx1">
                    <a:lumMod val="95000"/>
                    <a:lumOff val="5000"/>
                  </a:schemeClr>
                </a:solidFill>
              </a:rPr>
              <a:t>NEGARA/PEMERINTAH</a:t>
            </a:r>
          </a:p>
        </p:txBody>
      </p:sp>
      <p:sp>
        <p:nvSpPr>
          <p:cNvPr id="3" name="Folded Corner 2"/>
          <p:cNvSpPr/>
          <p:nvPr/>
        </p:nvSpPr>
        <p:spPr>
          <a:xfrm>
            <a:off x="3505200" y="4038600"/>
            <a:ext cx="2590800" cy="457200"/>
          </a:xfrm>
          <a:prstGeom prst="foldedCorne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500" b="1" dirty="0">
                <a:solidFill>
                  <a:schemeClr val="tx1">
                    <a:lumMod val="95000"/>
                    <a:lumOff val="5000"/>
                  </a:schemeClr>
                </a:solidFill>
              </a:rPr>
              <a:t>NETRAL</a:t>
            </a:r>
          </a:p>
        </p:txBody>
      </p:sp>
    </p:spTree>
    <p:extLst>
      <p:ext uri="{BB962C8B-B14F-4D97-AF65-F5344CB8AC3E}">
        <p14:creationId xmlns:p14="http://schemas.microsoft.com/office/powerpoint/2010/main" val="12226016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76" y="455035"/>
            <a:ext cx="8982023" cy="5965196"/>
          </a:xfrm>
          <a:prstGeom prst="rect">
            <a:avLst/>
          </a:prstGeom>
        </p:spPr>
      </p:pic>
      <p:sp>
        <p:nvSpPr>
          <p:cNvPr id="2" name="Title 1"/>
          <p:cNvSpPr>
            <a:spLocks noGrp="1"/>
          </p:cNvSpPr>
          <p:nvPr>
            <p:ph type="title"/>
          </p:nvPr>
        </p:nvSpPr>
        <p:spPr>
          <a:xfrm>
            <a:off x="1219488" y="613949"/>
            <a:ext cx="7645111" cy="5647367"/>
          </a:xfrm>
        </p:spPr>
        <p:txBody>
          <a:bodyPr>
            <a:normAutofit/>
          </a:bodyPr>
          <a:lstStyle/>
          <a:p>
            <a:pPr algn="ctr"/>
            <a:br>
              <a:rPr lang="en-US" sz="2519" b="1" dirty="0">
                <a:latin typeface="Arial" charset="0"/>
                <a:ea typeface="Arial" charset="0"/>
                <a:cs typeface="Arial" charset="0"/>
              </a:rPr>
            </a:br>
            <a:br>
              <a:rPr lang="en-US" sz="2519" b="1" dirty="0">
                <a:latin typeface="Arial" charset="0"/>
                <a:ea typeface="Arial" charset="0"/>
                <a:cs typeface="Arial" charset="0"/>
              </a:rPr>
            </a:br>
            <a:br>
              <a:rPr lang="en-US" sz="2519" b="1" dirty="0">
                <a:latin typeface="Arial" charset="0"/>
                <a:ea typeface="Arial" charset="0"/>
                <a:cs typeface="Arial" charset="0"/>
              </a:rPr>
            </a:br>
            <a:r>
              <a:rPr lang="en-US" sz="2400" b="1" dirty="0">
                <a:latin typeface="Arial" charset="0"/>
                <a:ea typeface="Arial" charset="0"/>
                <a:cs typeface="Arial" charset="0"/>
              </a:rPr>
              <a:t> JAMINAN PENGADAAN BARANG/JASA PEMERINTAH</a:t>
            </a:r>
            <a:br>
              <a:rPr lang="en-US" sz="2000" b="1" dirty="0">
                <a:latin typeface="Arial" charset="0"/>
                <a:ea typeface="Arial" charset="0"/>
                <a:cs typeface="Arial" charset="0"/>
              </a:rPr>
            </a:br>
            <a:br>
              <a:rPr lang="en-US" sz="1788" b="1" dirty="0">
                <a:latin typeface="Arial" charset="0"/>
                <a:ea typeface="Arial" charset="0"/>
                <a:cs typeface="Arial" charset="0"/>
              </a:rPr>
            </a:br>
            <a:r>
              <a:rPr lang="en-US" sz="1788" b="1" dirty="0">
                <a:latin typeface="Arial" charset="0"/>
                <a:ea typeface="Arial" charset="0"/>
                <a:cs typeface="Arial" charset="0"/>
              </a:rPr>
              <a:t>Dasar </a:t>
            </a:r>
            <a:r>
              <a:rPr lang="en-US" sz="1788" b="1" dirty="0" err="1">
                <a:latin typeface="Arial" charset="0"/>
                <a:ea typeface="Arial" charset="0"/>
                <a:cs typeface="Arial" charset="0"/>
              </a:rPr>
              <a:t>Hukum</a:t>
            </a:r>
            <a:r>
              <a:rPr lang="en-US" sz="1788" b="1" dirty="0">
                <a:latin typeface="Arial" charset="0"/>
                <a:ea typeface="Arial" charset="0"/>
                <a:cs typeface="Arial" charset="0"/>
              </a:rPr>
              <a:t>:</a:t>
            </a:r>
            <a:br>
              <a:rPr lang="en-US" sz="1788" b="1" dirty="0">
                <a:latin typeface="Arial" charset="0"/>
                <a:ea typeface="Arial" charset="0"/>
                <a:cs typeface="Arial" charset="0"/>
              </a:rPr>
            </a:br>
            <a:r>
              <a:rPr lang="en-US" sz="1788" b="1" dirty="0" err="1">
                <a:latin typeface="Arial" charset="0"/>
                <a:ea typeface="Arial" charset="0"/>
                <a:cs typeface="Arial" charset="0"/>
              </a:rPr>
              <a:t>Perpres</a:t>
            </a:r>
            <a:r>
              <a:rPr lang="en-US" sz="1788" b="1" dirty="0">
                <a:latin typeface="Arial" charset="0"/>
                <a:ea typeface="Arial" charset="0"/>
                <a:cs typeface="Arial" charset="0"/>
              </a:rPr>
              <a:t> No. 16 </a:t>
            </a:r>
            <a:r>
              <a:rPr lang="en-US" sz="1788" b="1" dirty="0" err="1">
                <a:latin typeface="Arial" charset="0"/>
                <a:ea typeface="Arial" charset="0"/>
                <a:cs typeface="Arial" charset="0"/>
              </a:rPr>
              <a:t>tahun</a:t>
            </a:r>
            <a:r>
              <a:rPr lang="en-US" sz="1788" b="1" dirty="0">
                <a:latin typeface="Arial" charset="0"/>
                <a:ea typeface="Arial" charset="0"/>
                <a:cs typeface="Arial" charset="0"/>
              </a:rPr>
              <a:t> 2018 </a:t>
            </a:r>
            <a:r>
              <a:rPr lang="en-US" sz="1788" b="1" dirty="0" err="1">
                <a:latin typeface="Arial" charset="0"/>
                <a:ea typeface="Arial" charset="0"/>
                <a:cs typeface="Arial" charset="0"/>
              </a:rPr>
              <a:t>tentang</a:t>
            </a:r>
            <a:r>
              <a:rPr lang="en-US" sz="1788" b="1" dirty="0">
                <a:latin typeface="Arial" charset="0"/>
                <a:ea typeface="Arial" charset="0"/>
                <a:cs typeface="Arial" charset="0"/>
              </a:rPr>
              <a:t> </a:t>
            </a:r>
            <a:r>
              <a:rPr lang="en-US" sz="1788" b="1" dirty="0" err="1">
                <a:latin typeface="Arial" charset="0"/>
                <a:ea typeface="Arial" charset="0"/>
                <a:cs typeface="Arial" charset="0"/>
              </a:rPr>
              <a:t>Pengadaan</a:t>
            </a:r>
            <a:r>
              <a:rPr lang="en-US" sz="1788" b="1" dirty="0">
                <a:latin typeface="Arial" charset="0"/>
                <a:ea typeface="Arial" charset="0"/>
                <a:cs typeface="Arial" charset="0"/>
              </a:rPr>
              <a:t> </a:t>
            </a:r>
            <a:r>
              <a:rPr lang="en-US" sz="1788" b="1" dirty="0" err="1">
                <a:latin typeface="Arial" charset="0"/>
                <a:ea typeface="Arial" charset="0"/>
                <a:cs typeface="Arial" charset="0"/>
              </a:rPr>
              <a:t>Barang</a:t>
            </a:r>
            <a:r>
              <a:rPr lang="en-US" sz="1788" b="1" dirty="0">
                <a:latin typeface="Arial" charset="0"/>
                <a:ea typeface="Arial" charset="0"/>
                <a:cs typeface="Arial" charset="0"/>
              </a:rPr>
              <a:t> /</a:t>
            </a:r>
            <a:r>
              <a:rPr lang="en-US" sz="1788" b="1" dirty="0" err="1">
                <a:latin typeface="Arial" charset="0"/>
                <a:ea typeface="Arial" charset="0"/>
                <a:cs typeface="Arial" charset="0"/>
              </a:rPr>
              <a:t>Jasa</a:t>
            </a:r>
            <a:r>
              <a:rPr lang="en-US" sz="1788" b="1" dirty="0">
                <a:latin typeface="Arial" charset="0"/>
                <a:ea typeface="Arial" charset="0"/>
                <a:cs typeface="Arial" charset="0"/>
              </a:rPr>
              <a:t> </a:t>
            </a:r>
            <a:r>
              <a:rPr lang="en-US" sz="1788" b="1" dirty="0" err="1">
                <a:latin typeface="Arial" charset="0"/>
                <a:ea typeface="Arial" charset="0"/>
                <a:cs typeface="Arial" charset="0"/>
              </a:rPr>
              <a:t>Pemerintah</a:t>
            </a:r>
            <a:r>
              <a:rPr lang="en-US" sz="1788" b="1" dirty="0">
                <a:latin typeface="Arial" charset="0"/>
                <a:ea typeface="Arial" charset="0"/>
                <a:cs typeface="Arial" charset="0"/>
              </a:rPr>
              <a:t> </a:t>
            </a:r>
            <a:r>
              <a:rPr lang="en-US" sz="1788" b="1" dirty="0" err="1">
                <a:latin typeface="Arial" charset="0"/>
                <a:ea typeface="Arial" charset="0"/>
                <a:cs typeface="Arial" charset="0"/>
              </a:rPr>
              <a:t>sebagaimana</a:t>
            </a:r>
            <a:r>
              <a:rPr lang="en-US" sz="1788" b="1" dirty="0">
                <a:latin typeface="Arial" charset="0"/>
                <a:ea typeface="Arial" charset="0"/>
                <a:cs typeface="Arial" charset="0"/>
              </a:rPr>
              <a:t> </a:t>
            </a:r>
            <a:r>
              <a:rPr lang="en-US" sz="1788" b="1" dirty="0" err="1">
                <a:latin typeface="Arial" charset="0"/>
                <a:ea typeface="Arial" charset="0"/>
                <a:cs typeface="Arial" charset="0"/>
              </a:rPr>
              <a:t>diubah</a:t>
            </a:r>
            <a:r>
              <a:rPr lang="en-US" sz="1788" b="1" dirty="0">
                <a:latin typeface="Arial" charset="0"/>
                <a:ea typeface="Arial" charset="0"/>
                <a:cs typeface="Arial" charset="0"/>
              </a:rPr>
              <a:t> </a:t>
            </a:r>
            <a:r>
              <a:rPr lang="en-US" sz="1788" b="1" dirty="0" err="1">
                <a:latin typeface="Arial" charset="0"/>
                <a:ea typeface="Arial" charset="0"/>
                <a:cs typeface="Arial" charset="0"/>
              </a:rPr>
              <a:t>beberapakali</a:t>
            </a:r>
            <a:r>
              <a:rPr lang="en-US" sz="1788" b="1" dirty="0">
                <a:latin typeface="Arial" charset="0"/>
                <a:ea typeface="Arial" charset="0"/>
                <a:cs typeface="Arial" charset="0"/>
              </a:rPr>
              <a:t> </a:t>
            </a:r>
            <a:r>
              <a:rPr lang="en-US" sz="1788" b="1" dirty="0" err="1">
                <a:latin typeface="Arial" charset="0"/>
                <a:ea typeface="Arial" charset="0"/>
                <a:cs typeface="Arial" charset="0"/>
              </a:rPr>
              <a:t>terakhir</a:t>
            </a:r>
            <a:r>
              <a:rPr lang="en-US" sz="1788" b="1" dirty="0">
                <a:latin typeface="Arial" charset="0"/>
                <a:ea typeface="Arial" charset="0"/>
                <a:cs typeface="Arial" charset="0"/>
              </a:rPr>
              <a:t> </a:t>
            </a:r>
            <a:r>
              <a:rPr lang="en-US" sz="1788" b="1" dirty="0" err="1">
                <a:latin typeface="Arial" charset="0"/>
                <a:ea typeface="Arial" charset="0"/>
                <a:cs typeface="Arial" charset="0"/>
              </a:rPr>
              <a:t>dengan</a:t>
            </a:r>
            <a:r>
              <a:rPr lang="en-US" sz="1788" b="1" dirty="0">
                <a:latin typeface="Arial" charset="0"/>
                <a:ea typeface="Arial" charset="0"/>
                <a:cs typeface="Arial" charset="0"/>
              </a:rPr>
              <a:t> </a:t>
            </a:r>
            <a:r>
              <a:rPr lang="en-US" sz="1788" b="1" dirty="0" err="1">
                <a:latin typeface="Arial" charset="0"/>
                <a:ea typeface="Arial" charset="0"/>
                <a:cs typeface="Arial" charset="0"/>
              </a:rPr>
              <a:t>Perpres</a:t>
            </a:r>
            <a:r>
              <a:rPr lang="en-US" sz="1788" b="1" dirty="0">
                <a:latin typeface="Arial" charset="0"/>
                <a:ea typeface="Arial" charset="0"/>
                <a:cs typeface="Arial" charset="0"/>
              </a:rPr>
              <a:t> No. 46 </a:t>
            </a:r>
            <a:r>
              <a:rPr lang="en-US" sz="1788" b="1" dirty="0" err="1">
                <a:latin typeface="Arial" charset="0"/>
                <a:ea typeface="Arial" charset="0"/>
                <a:cs typeface="Arial" charset="0"/>
              </a:rPr>
              <a:t>Tahun</a:t>
            </a:r>
            <a:r>
              <a:rPr lang="en-US" sz="1788" b="1" dirty="0">
                <a:latin typeface="Arial" charset="0"/>
                <a:ea typeface="Arial" charset="0"/>
                <a:cs typeface="Arial" charset="0"/>
              </a:rPr>
              <a:t> 2025 </a:t>
            </a:r>
            <a:br>
              <a:rPr lang="en-US" sz="1788" b="1" dirty="0">
                <a:latin typeface="Arial" charset="0"/>
                <a:ea typeface="Arial" charset="0"/>
                <a:cs typeface="Arial" charset="0"/>
              </a:rPr>
            </a:br>
            <a:br>
              <a:rPr lang="en-US" sz="1788" b="1" dirty="0">
                <a:latin typeface="Arial" charset="0"/>
                <a:ea typeface="Arial" charset="0"/>
                <a:cs typeface="Arial" charset="0"/>
              </a:rPr>
            </a:br>
            <a:r>
              <a:rPr lang="en-US" sz="1788" b="1" dirty="0" err="1">
                <a:latin typeface="Arial" charset="0"/>
                <a:ea typeface="Arial" charset="0"/>
                <a:cs typeface="Arial" charset="0"/>
              </a:rPr>
              <a:t>Peraturan</a:t>
            </a:r>
            <a:r>
              <a:rPr lang="en-US" sz="1788" b="1" dirty="0">
                <a:latin typeface="Arial" charset="0"/>
                <a:ea typeface="Arial" charset="0"/>
                <a:cs typeface="Arial" charset="0"/>
              </a:rPr>
              <a:t> Lembaga </a:t>
            </a:r>
            <a:r>
              <a:rPr lang="en-US" sz="1788" b="1" dirty="0" err="1">
                <a:latin typeface="Arial" charset="0"/>
                <a:ea typeface="Arial" charset="0"/>
                <a:cs typeface="Arial" charset="0"/>
              </a:rPr>
              <a:t>Kebijakan</a:t>
            </a:r>
            <a:r>
              <a:rPr lang="en-US" sz="1788" b="1" dirty="0">
                <a:latin typeface="Arial" charset="0"/>
                <a:ea typeface="Arial" charset="0"/>
                <a:cs typeface="Arial" charset="0"/>
              </a:rPr>
              <a:t> </a:t>
            </a:r>
            <a:r>
              <a:rPr lang="en-US" sz="1788" b="1" dirty="0" err="1">
                <a:latin typeface="Arial" charset="0"/>
                <a:ea typeface="Arial" charset="0"/>
                <a:cs typeface="Arial" charset="0"/>
              </a:rPr>
              <a:t>Pengadaan</a:t>
            </a:r>
            <a:r>
              <a:rPr lang="en-US" sz="1788" b="1" dirty="0">
                <a:latin typeface="Arial" charset="0"/>
                <a:ea typeface="Arial" charset="0"/>
                <a:cs typeface="Arial" charset="0"/>
              </a:rPr>
              <a:t> </a:t>
            </a:r>
            <a:r>
              <a:rPr lang="en-US" sz="1788" b="1" dirty="0" err="1">
                <a:latin typeface="Arial" charset="0"/>
                <a:ea typeface="Arial" charset="0"/>
                <a:cs typeface="Arial" charset="0"/>
              </a:rPr>
              <a:t>Barang</a:t>
            </a:r>
            <a:r>
              <a:rPr lang="en-US" sz="1788" b="1" dirty="0">
                <a:latin typeface="Arial" charset="0"/>
                <a:ea typeface="Arial" charset="0"/>
                <a:cs typeface="Arial" charset="0"/>
              </a:rPr>
              <a:t>/</a:t>
            </a:r>
            <a:r>
              <a:rPr lang="en-US" sz="1788" b="1" dirty="0" err="1">
                <a:latin typeface="Arial" charset="0"/>
                <a:ea typeface="Arial" charset="0"/>
                <a:cs typeface="Arial" charset="0"/>
              </a:rPr>
              <a:t>Jasa</a:t>
            </a:r>
            <a:r>
              <a:rPr lang="en-US" sz="1788" b="1" dirty="0">
                <a:latin typeface="Arial" charset="0"/>
                <a:ea typeface="Arial" charset="0"/>
                <a:cs typeface="Arial" charset="0"/>
              </a:rPr>
              <a:t> </a:t>
            </a:r>
            <a:r>
              <a:rPr lang="en-US" sz="1788" b="1" dirty="0" err="1">
                <a:latin typeface="Arial" charset="0"/>
                <a:ea typeface="Arial" charset="0"/>
                <a:cs typeface="Arial" charset="0"/>
              </a:rPr>
              <a:t>Pemerintah</a:t>
            </a:r>
            <a:r>
              <a:rPr lang="en-US" sz="1788" b="1" dirty="0">
                <a:latin typeface="Arial" charset="0"/>
                <a:ea typeface="Arial" charset="0"/>
                <a:cs typeface="Arial" charset="0"/>
              </a:rPr>
              <a:t> </a:t>
            </a:r>
            <a:br>
              <a:rPr lang="en-US" sz="1788" b="1" dirty="0">
                <a:latin typeface="Arial" charset="0"/>
                <a:ea typeface="Arial" charset="0"/>
                <a:cs typeface="Arial" charset="0"/>
              </a:rPr>
            </a:br>
            <a:r>
              <a:rPr lang="en-US" sz="1788" b="1" dirty="0" err="1">
                <a:latin typeface="Arial" charset="0"/>
                <a:ea typeface="Arial" charset="0"/>
                <a:cs typeface="Arial" charset="0"/>
              </a:rPr>
              <a:t>Nomor</a:t>
            </a:r>
            <a:r>
              <a:rPr lang="en-US" sz="1788" b="1" dirty="0">
                <a:latin typeface="Arial" charset="0"/>
                <a:ea typeface="Arial" charset="0"/>
                <a:cs typeface="Arial" charset="0"/>
              </a:rPr>
              <a:t> 12 </a:t>
            </a:r>
            <a:r>
              <a:rPr lang="en-US" sz="1788" b="1" dirty="0" err="1">
                <a:latin typeface="Arial" charset="0"/>
                <a:ea typeface="Arial" charset="0"/>
                <a:cs typeface="Arial" charset="0"/>
              </a:rPr>
              <a:t>tahun</a:t>
            </a:r>
            <a:r>
              <a:rPr lang="en-US" sz="1788" b="1" dirty="0">
                <a:latin typeface="Arial" charset="0"/>
                <a:ea typeface="Arial" charset="0"/>
                <a:cs typeface="Arial" charset="0"/>
              </a:rPr>
              <a:t> 2021 </a:t>
            </a:r>
            <a:r>
              <a:rPr lang="en-US" sz="1788" b="1" dirty="0" err="1">
                <a:latin typeface="Arial" charset="0"/>
                <a:ea typeface="Arial" charset="0"/>
                <a:cs typeface="Arial" charset="0"/>
              </a:rPr>
              <a:t>tentang</a:t>
            </a:r>
            <a:r>
              <a:rPr lang="en-US" sz="1788" b="1" dirty="0">
                <a:latin typeface="Arial" charset="0"/>
                <a:ea typeface="Arial" charset="0"/>
                <a:cs typeface="Arial" charset="0"/>
              </a:rPr>
              <a:t> </a:t>
            </a:r>
            <a:r>
              <a:rPr lang="en-US" sz="1788" b="1" dirty="0" err="1">
                <a:latin typeface="Arial" charset="0"/>
                <a:ea typeface="Arial" charset="0"/>
                <a:cs typeface="Arial" charset="0"/>
              </a:rPr>
              <a:t>Pedoman</a:t>
            </a:r>
            <a:r>
              <a:rPr lang="en-US" sz="1788" b="1" dirty="0">
                <a:latin typeface="Arial" charset="0"/>
                <a:ea typeface="Arial" charset="0"/>
                <a:cs typeface="Arial" charset="0"/>
              </a:rPr>
              <a:t> </a:t>
            </a:r>
            <a:r>
              <a:rPr lang="en-US" sz="1788" b="1" dirty="0" err="1">
                <a:latin typeface="Arial" charset="0"/>
                <a:ea typeface="Arial" charset="0"/>
                <a:cs typeface="Arial" charset="0"/>
              </a:rPr>
              <a:t>Pelaksanaan</a:t>
            </a:r>
            <a:r>
              <a:rPr lang="en-US" sz="1788" b="1" dirty="0">
                <a:latin typeface="Arial" charset="0"/>
                <a:ea typeface="Arial" charset="0"/>
                <a:cs typeface="Arial" charset="0"/>
              </a:rPr>
              <a:t> </a:t>
            </a:r>
            <a:r>
              <a:rPr lang="en-US" sz="1788" b="1" dirty="0" err="1">
                <a:latin typeface="Arial" charset="0"/>
                <a:ea typeface="Arial" charset="0"/>
                <a:cs typeface="Arial" charset="0"/>
              </a:rPr>
              <a:t>Pengadaan</a:t>
            </a:r>
            <a:r>
              <a:rPr lang="en-US" sz="1788" b="1" dirty="0">
                <a:latin typeface="Arial" charset="0"/>
                <a:ea typeface="Arial" charset="0"/>
                <a:cs typeface="Arial" charset="0"/>
              </a:rPr>
              <a:t> </a:t>
            </a:r>
            <a:r>
              <a:rPr lang="en-US" sz="1788" b="1" dirty="0" err="1">
                <a:latin typeface="Arial" charset="0"/>
                <a:ea typeface="Arial" charset="0"/>
                <a:cs typeface="Arial" charset="0"/>
              </a:rPr>
              <a:t>Barang</a:t>
            </a:r>
            <a:r>
              <a:rPr lang="en-US" sz="1788" b="1" dirty="0">
                <a:latin typeface="Arial" charset="0"/>
                <a:ea typeface="Arial" charset="0"/>
                <a:cs typeface="Arial" charset="0"/>
              </a:rPr>
              <a:t>/</a:t>
            </a:r>
            <a:r>
              <a:rPr lang="en-US" sz="1788" b="1" dirty="0" err="1">
                <a:latin typeface="Arial" charset="0"/>
                <a:ea typeface="Arial" charset="0"/>
                <a:cs typeface="Arial" charset="0"/>
              </a:rPr>
              <a:t>Jasa</a:t>
            </a:r>
            <a:r>
              <a:rPr lang="en-US" sz="1788" b="1" dirty="0">
                <a:latin typeface="Arial" charset="0"/>
                <a:ea typeface="Arial" charset="0"/>
                <a:cs typeface="Arial" charset="0"/>
              </a:rPr>
              <a:t> </a:t>
            </a:r>
            <a:r>
              <a:rPr lang="en-US" sz="1788" b="1" dirty="0" err="1">
                <a:latin typeface="Arial" charset="0"/>
                <a:ea typeface="Arial" charset="0"/>
                <a:cs typeface="Arial" charset="0"/>
              </a:rPr>
              <a:t>Pemerintah</a:t>
            </a:r>
            <a:r>
              <a:rPr lang="en-US" sz="1788" b="1" dirty="0">
                <a:latin typeface="Arial" charset="0"/>
                <a:ea typeface="Arial" charset="0"/>
                <a:cs typeface="Arial" charset="0"/>
              </a:rPr>
              <a:t> </a:t>
            </a:r>
            <a:r>
              <a:rPr lang="en-US" sz="1788" b="1" dirty="0" err="1">
                <a:latin typeface="Arial" charset="0"/>
                <a:ea typeface="Arial" charset="0"/>
                <a:cs typeface="Arial" charset="0"/>
              </a:rPr>
              <a:t>Melalui</a:t>
            </a:r>
            <a:r>
              <a:rPr lang="en-US" sz="1788" b="1" dirty="0">
                <a:latin typeface="Arial" charset="0"/>
                <a:ea typeface="Arial" charset="0"/>
                <a:cs typeface="Arial" charset="0"/>
              </a:rPr>
              <a:t> </a:t>
            </a:r>
            <a:r>
              <a:rPr lang="en-US" sz="1788" b="1" dirty="0" err="1">
                <a:latin typeface="Arial" charset="0"/>
                <a:ea typeface="Arial" charset="0"/>
                <a:cs typeface="Arial" charset="0"/>
              </a:rPr>
              <a:t>Penyedia</a:t>
            </a:r>
            <a:r>
              <a:rPr lang="en-US" sz="1788" b="1" dirty="0">
                <a:latin typeface="Arial" charset="0"/>
                <a:ea typeface="Arial" charset="0"/>
                <a:cs typeface="Arial" charset="0"/>
              </a:rPr>
              <a:t> </a:t>
            </a:r>
            <a:r>
              <a:rPr lang="en-US" sz="1788" b="1" dirty="0" err="1">
                <a:latin typeface="Arial" charset="0"/>
                <a:ea typeface="Arial" charset="0"/>
                <a:cs typeface="Arial" charset="0"/>
              </a:rPr>
              <a:t>sebagaimana</a:t>
            </a:r>
            <a:r>
              <a:rPr lang="en-US" sz="1788" b="1" dirty="0">
                <a:latin typeface="Arial" charset="0"/>
                <a:ea typeface="Arial" charset="0"/>
                <a:cs typeface="Arial" charset="0"/>
              </a:rPr>
              <a:t> </a:t>
            </a:r>
            <a:r>
              <a:rPr lang="en-US" sz="1788" b="1" dirty="0" err="1">
                <a:latin typeface="Arial" charset="0"/>
                <a:ea typeface="Arial" charset="0"/>
                <a:cs typeface="Arial" charset="0"/>
              </a:rPr>
              <a:t>diubah</a:t>
            </a:r>
            <a:r>
              <a:rPr lang="en-US" sz="1788" b="1" dirty="0">
                <a:latin typeface="Arial" charset="0"/>
                <a:ea typeface="Arial" charset="0"/>
                <a:cs typeface="Arial" charset="0"/>
              </a:rPr>
              <a:t> </a:t>
            </a:r>
            <a:r>
              <a:rPr lang="en-US" sz="1788" b="1" dirty="0" err="1">
                <a:latin typeface="Arial" charset="0"/>
                <a:ea typeface="Arial" charset="0"/>
                <a:cs typeface="Arial" charset="0"/>
              </a:rPr>
              <a:t>dengan</a:t>
            </a:r>
            <a:r>
              <a:rPr lang="en-US" sz="1788" b="1" dirty="0">
                <a:latin typeface="Arial" charset="0"/>
                <a:ea typeface="Arial" charset="0"/>
                <a:cs typeface="Arial" charset="0"/>
              </a:rPr>
              <a:t> </a:t>
            </a:r>
            <a:r>
              <a:rPr lang="en-US" sz="1600" b="1" dirty="0" err="1">
                <a:latin typeface="Arial" charset="0"/>
                <a:ea typeface="Arial" charset="0"/>
                <a:cs typeface="Arial" charset="0"/>
              </a:rPr>
              <a:t>Peraturan</a:t>
            </a:r>
            <a:r>
              <a:rPr lang="en-US" sz="1600" b="1" dirty="0">
                <a:latin typeface="Arial" charset="0"/>
                <a:ea typeface="Arial" charset="0"/>
                <a:cs typeface="Arial" charset="0"/>
              </a:rPr>
              <a:t> Lembaga </a:t>
            </a:r>
            <a:r>
              <a:rPr lang="en-US" sz="1600" b="1" dirty="0" err="1">
                <a:latin typeface="Arial" charset="0"/>
                <a:ea typeface="Arial" charset="0"/>
                <a:cs typeface="Arial" charset="0"/>
              </a:rPr>
              <a:t>Kebijakan</a:t>
            </a:r>
            <a:r>
              <a:rPr lang="en-US" sz="1600" b="1" dirty="0">
                <a:latin typeface="Arial" charset="0"/>
                <a:ea typeface="Arial" charset="0"/>
                <a:cs typeface="Arial" charset="0"/>
              </a:rPr>
              <a:t> </a:t>
            </a:r>
            <a:r>
              <a:rPr lang="en-US" sz="1600" b="1" dirty="0" err="1">
                <a:latin typeface="Arial" charset="0"/>
                <a:ea typeface="Arial" charset="0"/>
                <a:cs typeface="Arial" charset="0"/>
              </a:rPr>
              <a:t>Pengadaan</a:t>
            </a:r>
            <a:r>
              <a:rPr lang="en-US" sz="1600" b="1" dirty="0">
                <a:latin typeface="Arial" charset="0"/>
                <a:ea typeface="Arial" charset="0"/>
                <a:cs typeface="Arial" charset="0"/>
              </a:rPr>
              <a:t> </a:t>
            </a:r>
            <a:r>
              <a:rPr lang="en-US" sz="1600" b="1" dirty="0" err="1">
                <a:latin typeface="Arial" charset="0"/>
                <a:ea typeface="Arial" charset="0"/>
                <a:cs typeface="Arial" charset="0"/>
              </a:rPr>
              <a:t>Barang</a:t>
            </a:r>
            <a:r>
              <a:rPr lang="en-US" sz="1600" b="1" dirty="0">
                <a:latin typeface="Arial" charset="0"/>
                <a:ea typeface="Arial" charset="0"/>
                <a:cs typeface="Arial" charset="0"/>
              </a:rPr>
              <a:t>/</a:t>
            </a:r>
            <a:r>
              <a:rPr lang="en-US" sz="1600" b="1" dirty="0" err="1">
                <a:latin typeface="Arial" charset="0"/>
                <a:ea typeface="Arial" charset="0"/>
                <a:cs typeface="Arial" charset="0"/>
              </a:rPr>
              <a:t>Jasa</a:t>
            </a:r>
            <a:r>
              <a:rPr lang="en-US" sz="1600" b="1" dirty="0">
                <a:latin typeface="Arial" charset="0"/>
                <a:ea typeface="Arial" charset="0"/>
                <a:cs typeface="Arial" charset="0"/>
              </a:rPr>
              <a:t> </a:t>
            </a:r>
            <a:r>
              <a:rPr lang="en-US" sz="1600" b="1" dirty="0" err="1">
                <a:latin typeface="Arial" charset="0"/>
                <a:ea typeface="Arial" charset="0"/>
                <a:cs typeface="Arial" charset="0"/>
              </a:rPr>
              <a:t>Pemerintah</a:t>
            </a:r>
            <a:r>
              <a:rPr lang="en-US" sz="1600" b="1" dirty="0">
                <a:latin typeface="Arial" charset="0"/>
                <a:ea typeface="Arial" charset="0"/>
                <a:cs typeface="Arial" charset="0"/>
              </a:rPr>
              <a:t> </a:t>
            </a:r>
            <a:br>
              <a:rPr lang="en-US" sz="1600" b="1" dirty="0">
                <a:latin typeface="Arial" charset="0"/>
                <a:ea typeface="Arial" charset="0"/>
                <a:cs typeface="Arial" charset="0"/>
              </a:rPr>
            </a:br>
            <a:r>
              <a:rPr lang="en-US" sz="1600" b="1" dirty="0" err="1">
                <a:latin typeface="Arial" charset="0"/>
                <a:ea typeface="Arial" charset="0"/>
                <a:cs typeface="Arial" charset="0"/>
              </a:rPr>
              <a:t>Nomor</a:t>
            </a:r>
            <a:r>
              <a:rPr lang="en-US" sz="1600" b="1" dirty="0">
                <a:latin typeface="Arial" charset="0"/>
                <a:ea typeface="Arial" charset="0"/>
                <a:cs typeface="Arial" charset="0"/>
              </a:rPr>
              <a:t> 46 </a:t>
            </a:r>
            <a:r>
              <a:rPr lang="en-US" sz="1600" b="1" dirty="0" err="1">
                <a:latin typeface="Arial" charset="0"/>
                <a:ea typeface="Arial" charset="0"/>
                <a:cs typeface="Arial" charset="0"/>
              </a:rPr>
              <a:t>tahun</a:t>
            </a:r>
            <a:r>
              <a:rPr lang="en-US" sz="1600" b="1" dirty="0">
                <a:latin typeface="Arial" charset="0"/>
                <a:ea typeface="Arial" charset="0"/>
                <a:cs typeface="Arial" charset="0"/>
              </a:rPr>
              <a:t> 2025 </a:t>
            </a:r>
            <a:endParaRPr lang="en-US" sz="1500" b="1" dirty="0">
              <a:latin typeface="Arial" charset="0"/>
              <a:ea typeface="Arial" charset="0"/>
              <a:cs typeface="Arial" charset="0"/>
            </a:endParaRPr>
          </a:p>
        </p:txBody>
      </p:sp>
      <p:pic>
        <p:nvPicPr>
          <p:cNvPr id="1026" name="Picture 2" descr="D:\Foto-foto\lain-lain\LOGO-KEJAKSAAN-AGU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7359" y="613949"/>
            <a:ext cx="1575741" cy="162401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image65231360">
            <a:extLst>
              <a:ext uri="{FF2B5EF4-FFF2-40B4-BE49-F238E27FC236}">
                <a16:creationId xmlns:a16="http://schemas.microsoft.com/office/drawing/2014/main" id="{5436A043-6A06-CC4C-8C5E-0273FB5B10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392" y="5590094"/>
            <a:ext cx="2520508" cy="88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2495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ampungan Konten 2">
            <a:extLst>
              <a:ext uri="{FF2B5EF4-FFF2-40B4-BE49-F238E27FC236}">
                <a16:creationId xmlns:a16="http://schemas.microsoft.com/office/drawing/2014/main" id="{E87DC263-870C-2F49-B17E-D5FB647088EF}"/>
              </a:ext>
            </a:extLst>
          </p:cNvPr>
          <p:cNvSpPr>
            <a:spLocks noGrp="1"/>
          </p:cNvSpPr>
          <p:nvPr>
            <p:ph idx="1"/>
          </p:nvPr>
        </p:nvSpPr>
        <p:spPr>
          <a:xfrm>
            <a:off x="681038" y="685800"/>
            <a:ext cx="8543925" cy="5491163"/>
          </a:xfrm>
        </p:spPr>
        <p:txBody>
          <a:bodyPr>
            <a:normAutofit fontScale="70000" lnSpcReduction="20000"/>
          </a:bodyPr>
          <a:lstStyle/>
          <a:p>
            <a:pPr marL="0" indent="0">
              <a:buNone/>
            </a:pPr>
            <a:r>
              <a:rPr lang="id-ID" b="1" dirty="0"/>
              <a:t>Definisi Jaminan </a:t>
            </a:r>
            <a:endParaRPr lang="id-ID" dirty="0"/>
          </a:p>
          <a:p>
            <a:pPr marL="0" indent="0" algn="just">
              <a:lnSpc>
                <a:spcPct val="140000"/>
              </a:lnSpc>
              <a:buNone/>
            </a:pPr>
            <a:r>
              <a:rPr lang="id-ID" dirty="0"/>
              <a:t>Surat Jaminan atau disebut dengan Jaminan adalah jaminan tertulis yang dikeluarkan oleh Bank Umum/ Perusahaan Penjaminan/Perusahaan Asuransi/lembaga keuangan khusus yang menjalankan usaha di bidang pembiayaan, penjaminan, dan asuransi untuk mendorong ekspor Indonesia sesuai dengan ketentuan peraturan perundang-undangan di bidang lembaga pembiayaan ekspor Indonesia. </a:t>
            </a:r>
          </a:p>
          <a:p>
            <a:pPr marL="0" indent="0" algn="just">
              <a:lnSpc>
                <a:spcPct val="140000"/>
              </a:lnSpc>
              <a:buNone/>
            </a:pPr>
            <a:r>
              <a:rPr lang="id-ID" dirty="0"/>
              <a:t>Terkait Pengadaan Barang/Jasa Pemerintah, jaminan berfungsi untuk pengendalian dan </a:t>
            </a:r>
            <a:r>
              <a:rPr lang="id-ID" dirty="0" err="1"/>
              <a:t>mitigasi</a:t>
            </a:r>
            <a:r>
              <a:rPr lang="id-ID" dirty="0"/>
              <a:t> </a:t>
            </a:r>
            <a:r>
              <a:rPr lang="id-ID" dirty="0" err="1"/>
              <a:t>resiko</a:t>
            </a:r>
            <a:r>
              <a:rPr lang="id-ID" dirty="0"/>
              <a:t> atas kemungkinan kegagalan atau terhambatnya proses pelaksanaan Pengadaan Barang/Jasa, baik pada tahap pemilihan Penyedia, pelaksanaan Kontrak, dan pemeliharaan hasil pekerjaan. Jaminan dalam Pengadaan Barang/Jasa diterbitkan dan akan dibayar oleh pihak penjamin apabila peserta Tender atau Penyedia tidak memenuhi kewajiban yang </a:t>
            </a:r>
            <a:r>
              <a:rPr lang="id-ID" dirty="0" err="1"/>
              <a:t>dipersyaratkan</a:t>
            </a:r>
            <a:r>
              <a:rPr lang="id-ID" dirty="0"/>
              <a:t> dalam Dokumen Pemilihan atau dokumen Kontrak. </a:t>
            </a:r>
          </a:p>
          <a:p>
            <a:endParaRPr lang="id-ID" dirty="0"/>
          </a:p>
        </p:txBody>
      </p:sp>
    </p:spTree>
    <p:extLst>
      <p:ext uri="{BB962C8B-B14F-4D97-AF65-F5344CB8AC3E}">
        <p14:creationId xmlns:p14="http://schemas.microsoft.com/office/powerpoint/2010/main" val="599236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7034" b="17034"/>
          <a:stretch>
            <a:fillRect/>
          </a:stretch>
        </p:blipFill>
        <p:spPr>
          <a:xfrm>
            <a:off x="0" y="642938"/>
            <a:ext cx="9906000" cy="5573486"/>
          </a:xfrm>
        </p:spPr>
      </p:pic>
      <p:sp>
        <p:nvSpPr>
          <p:cNvPr id="8" name="Freeform: Shape 7">
            <a:extLst>
              <a:ext uri="{FF2B5EF4-FFF2-40B4-BE49-F238E27FC236}">
                <a16:creationId xmlns:a16="http://schemas.microsoft.com/office/drawing/2014/main" id="{56684D0D-49E1-4498-8D76-44E9CAA0150E}"/>
              </a:ext>
            </a:extLst>
          </p:cNvPr>
          <p:cNvSpPr/>
          <p:nvPr/>
        </p:nvSpPr>
        <p:spPr>
          <a:xfrm flipH="1">
            <a:off x="0" y="642938"/>
            <a:ext cx="9906000" cy="5572125"/>
          </a:xfrm>
          <a:custGeom>
            <a:avLst/>
            <a:gdLst>
              <a:gd name="connsiteX0" fmla="*/ 1350555 w 12192000"/>
              <a:gd name="connsiteY0" fmla="*/ 170164 h 6858000"/>
              <a:gd name="connsiteX1" fmla="*/ 1302723 w 12192000"/>
              <a:gd name="connsiteY1" fmla="*/ 210590 h 6858000"/>
              <a:gd name="connsiteX2" fmla="*/ 1283156 w 12192000"/>
              <a:gd name="connsiteY2" fmla="*/ 263456 h 6858000"/>
              <a:gd name="connsiteX3" fmla="*/ 1298375 w 12192000"/>
              <a:gd name="connsiteY3" fmla="*/ 263456 h 6858000"/>
              <a:gd name="connsiteX4" fmla="*/ 1363599 w 12192000"/>
              <a:gd name="connsiteY4" fmla="*/ 319430 h 6858000"/>
              <a:gd name="connsiteX5" fmla="*/ 1389689 w 12192000"/>
              <a:gd name="connsiteY5" fmla="*/ 347418 h 6858000"/>
              <a:gd name="connsiteX6" fmla="*/ 1509267 w 12192000"/>
              <a:gd name="connsiteY6" fmla="*/ 406503 h 6858000"/>
              <a:gd name="connsiteX7" fmla="*/ 1657109 w 12192000"/>
              <a:gd name="connsiteY7" fmla="*/ 490465 h 6858000"/>
              <a:gd name="connsiteX8" fmla="*/ 1733204 w 12192000"/>
              <a:gd name="connsiteY8" fmla="*/ 555769 h 6858000"/>
              <a:gd name="connsiteX9" fmla="*/ 1787558 w 12192000"/>
              <a:gd name="connsiteY9" fmla="*/ 580647 h 6858000"/>
              <a:gd name="connsiteX10" fmla="*/ 1839737 w 12192000"/>
              <a:gd name="connsiteY10" fmla="*/ 639732 h 6858000"/>
              <a:gd name="connsiteX11" fmla="*/ 1907136 w 12192000"/>
              <a:gd name="connsiteY11" fmla="*/ 636622 h 6858000"/>
              <a:gd name="connsiteX12" fmla="*/ 1985405 w 12192000"/>
              <a:gd name="connsiteY12" fmla="*/ 670829 h 6858000"/>
              <a:gd name="connsiteX13" fmla="*/ 2059326 w 12192000"/>
              <a:gd name="connsiteY13" fmla="*/ 720584 h 6858000"/>
              <a:gd name="connsiteX14" fmla="*/ 2102809 w 12192000"/>
              <a:gd name="connsiteY14" fmla="*/ 742353 h 6858000"/>
              <a:gd name="connsiteX15" fmla="*/ 2161511 w 12192000"/>
              <a:gd name="connsiteY15" fmla="*/ 764121 h 6858000"/>
              <a:gd name="connsiteX16" fmla="*/ 2344139 w 12192000"/>
              <a:gd name="connsiteY16" fmla="*/ 860522 h 6858000"/>
              <a:gd name="connsiteX17" fmla="*/ 2455021 w 12192000"/>
              <a:gd name="connsiteY17" fmla="*/ 928936 h 6858000"/>
              <a:gd name="connsiteX18" fmla="*/ 2461543 w 12192000"/>
              <a:gd name="connsiteY18" fmla="*/ 981801 h 6858000"/>
              <a:gd name="connsiteX19" fmla="*/ 2461543 w 12192000"/>
              <a:gd name="connsiteY19" fmla="*/ 1003569 h 6858000"/>
              <a:gd name="connsiteX20" fmla="*/ 2474588 w 12192000"/>
              <a:gd name="connsiteY20" fmla="*/ 1034666 h 6858000"/>
              <a:gd name="connsiteX21" fmla="*/ 2539812 w 12192000"/>
              <a:gd name="connsiteY21" fmla="*/ 1028447 h 6858000"/>
              <a:gd name="connsiteX22" fmla="*/ 2546335 w 12192000"/>
              <a:gd name="connsiteY22" fmla="*/ 1016008 h 6858000"/>
              <a:gd name="connsiteX23" fmla="*/ 2559379 w 12192000"/>
              <a:gd name="connsiteY23" fmla="*/ 1084422 h 6858000"/>
              <a:gd name="connsiteX24" fmla="*/ 2578947 w 12192000"/>
              <a:gd name="connsiteY24" fmla="*/ 1050215 h 6858000"/>
              <a:gd name="connsiteX25" fmla="*/ 2639823 w 12192000"/>
              <a:gd name="connsiteY25" fmla="*/ 1053325 h 6858000"/>
              <a:gd name="connsiteX26" fmla="*/ 2668087 w 12192000"/>
              <a:gd name="connsiteY26" fmla="*/ 1109300 h 6858000"/>
              <a:gd name="connsiteX27" fmla="*/ 2724615 w 12192000"/>
              <a:gd name="connsiteY27" fmla="*/ 1137287 h 6858000"/>
              <a:gd name="connsiteX28" fmla="*/ 2761575 w 12192000"/>
              <a:gd name="connsiteY28" fmla="*/ 1146616 h 6858000"/>
              <a:gd name="connsiteX29" fmla="*/ 2807232 w 12192000"/>
              <a:gd name="connsiteY29" fmla="*/ 1137287 h 6858000"/>
              <a:gd name="connsiteX30" fmla="*/ 2828973 w 12192000"/>
              <a:gd name="connsiteY30" fmla="*/ 1171494 h 6858000"/>
              <a:gd name="connsiteX31" fmla="*/ 2861586 w 12192000"/>
              <a:gd name="connsiteY31" fmla="*/ 1155945 h 6858000"/>
              <a:gd name="connsiteX32" fmla="*/ 2894198 w 12192000"/>
              <a:gd name="connsiteY32" fmla="*/ 1162165 h 6858000"/>
              <a:gd name="connsiteX33" fmla="*/ 2944203 w 12192000"/>
              <a:gd name="connsiteY33" fmla="*/ 1236798 h 6858000"/>
              <a:gd name="connsiteX34" fmla="*/ 2970293 w 12192000"/>
              <a:gd name="connsiteY34" fmla="*/ 1233689 h 6858000"/>
              <a:gd name="connsiteX35" fmla="*/ 3011602 w 12192000"/>
              <a:gd name="connsiteY35" fmla="*/ 1221250 h 6858000"/>
              <a:gd name="connsiteX36" fmla="*/ 3057259 w 12192000"/>
              <a:gd name="connsiteY36" fmla="*/ 1249237 h 6858000"/>
              <a:gd name="connsiteX37" fmla="*/ 3065955 w 12192000"/>
              <a:gd name="connsiteY37" fmla="*/ 1283444 h 6858000"/>
              <a:gd name="connsiteX38" fmla="*/ 3061607 w 12192000"/>
              <a:gd name="connsiteY38" fmla="*/ 1289664 h 6858000"/>
              <a:gd name="connsiteX39" fmla="*/ 3022472 w 12192000"/>
              <a:gd name="connsiteY39" fmla="*/ 1305212 h 6858000"/>
              <a:gd name="connsiteX40" fmla="*/ 3035517 w 12192000"/>
              <a:gd name="connsiteY40" fmla="*/ 1358077 h 6858000"/>
              <a:gd name="connsiteX41" fmla="*/ 2992034 w 12192000"/>
              <a:gd name="connsiteY41" fmla="*/ 1348748 h 6858000"/>
              <a:gd name="connsiteX42" fmla="*/ 2955074 w 12192000"/>
              <a:gd name="connsiteY42" fmla="*/ 1358077 h 6858000"/>
              <a:gd name="connsiteX43" fmla="*/ 2937681 w 12192000"/>
              <a:gd name="connsiteY43" fmla="*/ 1379845 h 6858000"/>
              <a:gd name="connsiteX44" fmla="*/ 2892024 w 12192000"/>
              <a:gd name="connsiteY44" fmla="*/ 1354968 h 6858000"/>
              <a:gd name="connsiteX45" fmla="*/ 2881153 w 12192000"/>
              <a:gd name="connsiteY45" fmla="*/ 1336309 h 6858000"/>
              <a:gd name="connsiteX46" fmla="*/ 2878979 w 12192000"/>
              <a:gd name="connsiteY46" fmla="*/ 1442040 h 6858000"/>
              <a:gd name="connsiteX47" fmla="*/ 2892024 w 12192000"/>
              <a:gd name="connsiteY47" fmla="*/ 1463808 h 6858000"/>
              <a:gd name="connsiteX48" fmla="*/ 2905069 w 12192000"/>
              <a:gd name="connsiteY48" fmla="*/ 1448259 h 6858000"/>
              <a:gd name="connsiteX49" fmla="*/ 2920288 w 12192000"/>
              <a:gd name="connsiteY49" fmla="*/ 1429601 h 6858000"/>
              <a:gd name="connsiteX50" fmla="*/ 2926810 w 12192000"/>
              <a:gd name="connsiteY50" fmla="*/ 1460698 h 6858000"/>
              <a:gd name="connsiteX51" fmla="*/ 2872456 w 12192000"/>
              <a:gd name="connsiteY51" fmla="*/ 1479357 h 6858000"/>
              <a:gd name="connsiteX52" fmla="*/ 2846367 w 12192000"/>
              <a:gd name="connsiteY52" fmla="*/ 1482466 h 6858000"/>
              <a:gd name="connsiteX53" fmla="*/ 2794187 w 12192000"/>
              <a:gd name="connsiteY53" fmla="*/ 1513563 h 6858000"/>
              <a:gd name="connsiteX54" fmla="*/ 2755053 w 12192000"/>
              <a:gd name="connsiteY54" fmla="*/ 1498015 h 6858000"/>
              <a:gd name="connsiteX55" fmla="*/ 2720266 w 12192000"/>
              <a:gd name="connsiteY55" fmla="*/ 1426491 h 6858000"/>
              <a:gd name="connsiteX56" fmla="*/ 2724615 w 12192000"/>
              <a:gd name="connsiteY56" fmla="*/ 1345639 h 6858000"/>
              <a:gd name="connsiteX57" fmla="*/ 2596340 w 12192000"/>
              <a:gd name="connsiteY57" fmla="*/ 1249237 h 6858000"/>
              <a:gd name="connsiteX58" fmla="*/ 2557205 w 12192000"/>
              <a:gd name="connsiteY58" fmla="*/ 1271005 h 6858000"/>
              <a:gd name="connsiteX59" fmla="*/ 2531116 w 12192000"/>
              <a:gd name="connsiteY59" fmla="*/ 1246127 h 6858000"/>
              <a:gd name="connsiteX60" fmla="*/ 2531116 w 12192000"/>
              <a:gd name="connsiteY60" fmla="*/ 1230579 h 6858000"/>
              <a:gd name="connsiteX61" fmla="*/ 2505026 w 12192000"/>
              <a:gd name="connsiteY61" fmla="*/ 1202591 h 6858000"/>
              <a:gd name="connsiteX62" fmla="*/ 2481110 w 12192000"/>
              <a:gd name="connsiteY62" fmla="*/ 1193262 h 6858000"/>
              <a:gd name="connsiteX63" fmla="*/ 2431105 w 12192000"/>
              <a:gd name="connsiteY63" fmla="*/ 1211920 h 6858000"/>
              <a:gd name="connsiteX64" fmla="*/ 2387622 w 12192000"/>
              <a:gd name="connsiteY64" fmla="*/ 1243018 h 6858000"/>
              <a:gd name="connsiteX65" fmla="*/ 2341965 w 12192000"/>
              <a:gd name="connsiteY65" fmla="*/ 1193262 h 6858000"/>
              <a:gd name="connsiteX66" fmla="*/ 2315875 w 12192000"/>
              <a:gd name="connsiteY66" fmla="*/ 1131068 h 6858000"/>
              <a:gd name="connsiteX67" fmla="*/ 2246303 w 12192000"/>
              <a:gd name="connsiteY67" fmla="*/ 1099971 h 6858000"/>
              <a:gd name="connsiteX68" fmla="*/ 2222387 w 12192000"/>
              <a:gd name="connsiteY68" fmla="*/ 1093751 h 6858000"/>
              <a:gd name="connsiteX69" fmla="*/ 2185426 w 12192000"/>
              <a:gd name="connsiteY69" fmla="*/ 1059544 h 6858000"/>
              <a:gd name="connsiteX70" fmla="*/ 2152814 w 12192000"/>
              <a:gd name="connsiteY70" fmla="*/ 1043995 h 6858000"/>
              <a:gd name="connsiteX71" fmla="*/ 2139769 w 12192000"/>
              <a:gd name="connsiteY71" fmla="*/ 1028447 h 6858000"/>
              <a:gd name="connsiteX72" fmla="*/ 2154988 w 12192000"/>
              <a:gd name="connsiteY72" fmla="*/ 1016008 h 6858000"/>
              <a:gd name="connsiteX73" fmla="*/ 2176730 w 12192000"/>
              <a:gd name="connsiteY73" fmla="*/ 994240 h 6858000"/>
              <a:gd name="connsiteX74" fmla="*/ 2170207 w 12192000"/>
              <a:gd name="connsiteY74" fmla="*/ 975582 h 6858000"/>
              <a:gd name="connsiteX75" fmla="*/ 2139769 w 12192000"/>
              <a:gd name="connsiteY75" fmla="*/ 975582 h 6858000"/>
              <a:gd name="connsiteX76" fmla="*/ 2137595 w 12192000"/>
              <a:gd name="connsiteY76" fmla="*/ 978691 h 6858000"/>
              <a:gd name="connsiteX77" fmla="*/ 2037584 w 12192000"/>
              <a:gd name="connsiteY77" fmla="*/ 994240 h 6858000"/>
              <a:gd name="connsiteX78" fmla="*/ 2013669 w 12192000"/>
              <a:gd name="connsiteY78" fmla="*/ 975582 h 6858000"/>
              <a:gd name="connsiteX79" fmla="*/ 1926703 w 12192000"/>
              <a:gd name="connsiteY79" fmla="*/ 1028447 h 6858000"/>
              <a:gd name="connsiteX80" fmla="*/ 1913658 w 12192000"/>
              <a:gd name="connsiteY80" fmla="*/ 1053325 h 6858000"/>
              <a:gd name="connsiteX81" fmla="*/ 1894091 w 12192000"/>
              <a:gd name="connsiteY81" fmla="*/ 1031557 h 6858000"/>
              <a:gd name="connsiteX82" fmla="*/ 1881046 w 12192000"/>
              <a:gd name="connsiteY82" fmla="*/ 981801 h 6858000"/>
              <a:gd name="connsiteX83" fmla="*/ 1872349 w 12192000"/>
              <a:gd name="connsiteY83" fmla="*/ 994240 h 6858000"/>
              <a:gd name="connsiteX84" fmla="*/ 1850608 w 12192000"/>
              <a:gd name="connsiteY84" fmla="*/ 1016008 h 6858000"/>
              <a:gd name="connsiteX85" fmla="*/ 1835389 w 12192000"/>
              <a:gd name="connsiteY85" fmla="*/ 969362 h 6858000"/>
              <a:gd name="connsiteX86" fmla="*/ 1824518 w 12192000"/>
              <a:gd name="connsiteY86" fmla="*/ 932045 h 6858000"/>
              <a:gd name="connsiteX87" fmla="*/ 1794080 w 12192000"/>
              <a:gd name="connsiteY87" fmla="*/ 913387 h 6858000"/>
              <a:gd name="connsiteX88" fmla="*/ 1781035 w 12192000"/>
              <a:gd name="connsiteY88" fmla="*/ 882290 h 6858000"/>
              <a:gd name="connsiteX89" fmla="*/ 1774513 w 12192000"/>
              <a:gd name="connsiteY89" fmla="*/ 860522 h 6858000"/>
              <a:gd name="connsiteX90" fmla="*/ 1761468 w 12192000"/>
              <a:gd name="connsiteY90" fmla="*/ 876071 h 6858000"/>
              <a:gd name="connsiteX91" fmla="*/ 1739727 w 12192000"/>
              <a:gd name="connsiteY91" fmla="*/ 885400 h 6858000"/>
              <a:gd name="connsiteX92" fmla="*/ 1589711 w 12192000"/>
              <a:gd name="connsiteY92" fmla="*/ 754791 h 6858000"/>
              <a:gd name="connsiteX93" fmla="*/ 1539705 w 12192000"/>
              <a:gd name="connsiteY93" fmla="*/ 714365 h 6858000"/>
              <a:gd name="connsiteX94" fmla="*/ 1481003 w 12192000"/>
              <a:gd name="connsiteY94" fmla="*/ 689487 h 6858000"/>
              <a:gd name="connsiteX95" fmla="*/ 1433172 w 12192000"/>
              <a:gd name="connsiteY95" fmla="*/ 664610 h 6858000"/>
              <a:gd name="connsiteX96" fmla="*/ 1454914 w 12192000"/>
              <a:gd name="connsiteY96" fmla="*/ 792108 h 6858000"/>
              <a:gd name="connsiteX97" fmla="*/ 1457088 w 12192000"/>
              <a:gd name="connsiteY97" fmla="*/ 854303 h 6858000"/>
              <a:gd name="connsiteX98" fmla="*/ 1452739 w 12192000"/>
              <a:gd name="connsiteY98" fmla="*/ 885400 h 6858000"/>
              <a:gd name="connsiteX99" fmla="*/ 1424475 w 12192000"/>
              <a:gd name="connsiteY99" fmla="*/ 913387 h 6858000"/>
              <a:gd name="connsiteX100" fmla="*/ 1374470 w 12192000"/>
              <a:gd name="connsiteY100" fmla="*/ 866741 h 6858000"/>
              <a:gd name="connsiteX101" fmla="*/ 1330987 w 12192000"/>
              <a:gd name="connsiteY101" fmla="*/ 838754 h 6858000"/>
              <a:gd name="connsiteX102" fmla="*/ 1317942 w 12192000"/>
              <a:gd name="connsiteY102" fmla="*/ 841864 h 6858000"/>
              <a:gd name="connsiteX103" fmla="*/ 1289678 w 12192000"/>
              <a:gd name="connsiteY103" fmla="*/ 810766 h 6858000"/>
              <a:gd name="connsiteX104" fmla="*/ 1272285 w 12192000"/>
              <a:gd name="connsiteY104" fmla="*/ 798327 h 6858000"/>
              <a:gd name="connsiteX105" fmla="*/ 1226628 w 12192000"/>
              <a:gd name="connsiteY105" fmla="*/ 807657 h 6858000"/>
              <a:gd name="connsiteX106" fmla="*/ 1202713 w 12192000"/>
              <a:gd name="connsiteY106" fmla="*/ 745462 h 6858000"/>
              <a:gd name="connsiteX107" fmla="*/ 1180971 w 12192000"/>
              <a:gd name="connsiteY107" fmla="*/ 695707 h 6858000"/>
              <a:gd name="connsiteX108" fmla="*/ 1150533 w 12192000"/>
              <a:gd name="connsiteY108" fmla="*/ 658390 h 6858000"/>
              <a:gd name="connsiteX109" fmla="*/ 1141837 w 12192000"/>
              <a:gd name="connsiteY109" fmla="*/ 658390 h 6858000"/>
              <a:gd name="connsiteX110" fmla="*/ 1124443 w 12192000"/>
              <a:gd name="connsiteY110" fmla="*/ 711255 h 6858000"/>
              <a:gd name="connsiteX111" fmla="*/ 1083135 w 12192000"/>
              <a:gd name="connsiteY111" fmla="*/ 792108 h 6858000"/>
              <a:gd name="connsiteX112" fmla="*/ 1078787 w 12192000"/>
              <a:gd name="connsiteY112" fmla="*/ 788998 h 6858000"/>
              <a:gd name="connsiteX113" fmla="*/ 1017910 w 12192000"/>
              <a:gd name="connsiteY113" fmla="*/ 767230 h 6858000"/>
              <a:gd name="connsiteX114" fmla="*/ 972253 w 12192000"/>
              <a:gd name="connsiteY114" fmla="*/ 708146 h 6858000"/>
              <a:gd name="connsiteX115" fmla="*/ 952686 w 12192000"/>
              <a:gd name="connsiteY115" fmla="*/ 770340 h 6858000"/>
              <a:gd name="connsiteX116" fmla="*/ 920074 w 12192000"/>
              <a:gd name="connsiteY116" fmla="*/ 813876 h 6858000"/>
              <a:gd name="connsiteX117" fmla="*/ 809192 w 12192000"/>
              <a:gd name="connsiteY117" fmla="*/ 695707 h 6858000"/>
              <a:gd name="connsiteX118" fmla="*/ 776580 w 12192000"/>
              <a:gd name="connsiteY118" fmla="*/ 658390 h 6858000"/>
              <a:gd name="connsiteX119" fmla="*/ 739620 w 12192000"/>
              <a:gd name="connsiteY119" fmla="*/ 686378 h 6858000"/>
              <a:gd name="connsiteX120" fmla="*/ 672221 w 12192000"/>
              <a:gd name="connsiteY120" fmla="*/ 739243 h 6858000"/>
              <a:gd name="connsiteX121" fmla="*/ 648306 w 12192000"/>
              <a:gd name="connsiteY121" fmla="*/ 736133 h 6858000"/>
              <a:gd name="connsiteX122" fmla="*/ 643957 w 12192000"/>
              <a:gd name="connsiteY122" fmla="*/ 739243 h 6858000"/>
              <a:gd name="connsiteX123" fmla="*/ 646132 w 12192000"/>
              <a:gd name="connsiteY123" fmla="*/ 733023 h 6858000"/>
              <a:gd name="connsiteX124" fmla="*/ 650480 w 12192000"/>
              <a:gd name="connsiteY124" fmla="*/ 701926 h 6858000"/>
              <a:gd name="connsiteX125" fmla="*/ 609171 w 12192000"/>
              <a:gd name="connsiteY125" fmla="*/ 621073 h 6858000"/>
              <a:gd name="connsiteX126" fmla="*/ 556992 w 12192000"/>
              <a:gd name="connsiteY126" fmla="*/ 642841 h 6858000"/>
              <a:gd name="connsiteX127" fmla="*/ 517857 w 12192000"/>
              <a:gd name="connsiteY127" fmla="*/ 642841 h 6858000"/>
              <a:gd name="connsiteX128" fmla="*/ 493941 w 12192000"/>
              <a:gd name="connsiteY128" fmla="*/ 639732 h 6858000"/>
              <a:gd name="connsiteX129" fmla="*/ 498290 w 12192000"/>
              <a:gd name="connsiteY129" fmla="*/ 683268 h 6858000"/>
              <a:gd name="connsiteX130" fmla="*/ 596126 w 12192000"/>
              <a:gd name="connsiteY130" fmla="*/ 826315 h 6858000"/>
              <a:gd name="connsiteX131" fmla="*/ 613519 w 12192000"/>
              <a:gd name="connsiteY131" fmla="*/ 866741 h 6858000"/>
              <a:gd name="connsiteX132" fmla="*/ 652654 w 12192000"/>
              <a:gd name="connsiteY132" fmla="*/ 969362 h 6858000"/>
              <a:gd name="connsiteX133" fmla="*/ 698311 w 12192000"/>
              <a:gd name="connsiteY133" fmla="*/ 1050215 h 6858000"/>
              <a:gd name="connsiteX134" fmla="*/ 726575 w 12192000"/>
              <a:gd name="connsiteY134" fmla="*/ 1053325 h 6858000"/>
              <a:gd name="connsiteX135" fmla="*/ 737446 w 12192000"/>
              <a:gd name="connsiteY135" fmla="*/ 1040886 h 6858000"/>
              <a:gd name="connsiteX136" fmla="*/ 737446 w 12192000"/>
              <a:gd name="connsiteY136" fmla="*/ 1065764 h 6858000"/>
              <a:gd name="connsiteX137" fmla="*/ 770058 w 12192000"/>
              <a:gd name="connsiteY137" fmla="*/ 1124848 h 6858000"/>
              <a:gd name="connsiteX138" fmla="*/ 785277 w 12192000"/>
              <a:gd name="connsiteY138" fmla="*/ 1096861 h 6858000"/>
              <a:gd name="connsiteX139" fmla="*/ 793973 w 12192000"/>
              <a:gd name="connsiteY139" fmla="*/ 1071983 h 6858000"/>
              <a:gd name="connsiteX140" fmla="*/ 811367 w 12192000"/>
              <a:gd name="connsiteY140" fmla="*/ 1099971 h 6858000"/>
              <a:gd name="connsiteX141" fmla="*/ 809192 w 12192000"/>
              <a:gd name="connsiteY141" fmla="*/ 1115519 h 6858000"/>
              <a:gd name="connsiteX142" fmla="*/ 830934 w 12192000"/>
              <a:gd name="connsiteY142" fmla="*/ 1165275 h 6858000"/>
              <a:gd name="connsiteX143" fmla="*/ 887462 w 12192000"/>
              <a:gd name="connsiteY143" fmla="*/ 1193262 h 6858000"/>
              <a:gd name="connsiteX144" fmla="*/ 917900 w 12192000"/>
              <a:gd name="connsiteY144" fmla="*/ 1239908 h 6858000"/>
              <a:gd name="connsiteX145" fmla="*/ 935293 w 12192000"/>
              <a:gd name="connsiteY145" fmla="*/ 1252347 h 6858000"/>
              <a:gd name="connsiteX146" fmla="*/ 978776 w 12192000"/>
              <a:gd name="connsiteY146" fmla="*/ 1249237 h 6858000"/>
              <a:gd name="connsiteX147" fmla="*/ 1104876 w 12192000"/>
              <a:gd name="connsiteY147" fmla="*/ 1274115 h 6858000"/>
              <a:gd name="connsiteX148" fmla="*/ 1150533 w 12192000"/>
              <a:gd name="connsiteY148" fmla="*/ 1336309 h 6858000"/>
              <a:gd name="connsiteX149" fmla="*/ 1137488 w 12192000"/>
              <a:gd name="connsiteY149" fmla="*/ 1358077 h 6858000"/>
              <a:gd name="connsiteX150" fmla="*/ 1070090 w 12192000"/>
              <a:gd name="connsiteY150" fmla="*/ 1386065 h 6858000"/>
              <a:gd name="connsiteX151" fmla="*/ 1054871 w 12192000"/>
              <a:gd name="connsiteY151" fmla="*/ 1389175 h 6858000"/>
              <a:gd name="connsiteX152" fmla="*/ 1057045 w 12192000"/>
              <a:gd name="connsiteY152" fmla="*/ 1410943 h 6858000"/>
              <a:gd name="connsiteX153" fmla="*/ 1059219 w 12192000"/>
              <a:gd name="connsiteY153" fmla="*/ 1417162 h 6858000"/>
              <a:gd name="connsiteX154" fmla="*/ 1067916 w 12192000"/>
              <a:gd name="connsiteY154" fmla="*/ 1445150 h 6858000"/>
              <a:gd name="connsiteX155" fmla="*/ 1041826 w 12192000"/>
              <a:gd name="connsiteY155" fmla="*/ 1432711 h 6858000"/>
              <a:gd name="connsiteX156" fmla="*/ 1035303 w 12192000"/>
              <a:gd name="connsiteY156" fmla="*/ 1417162 h 6858000"/>
              <a:gd name="connsiteX157" fmla="*/ 1022259 w 12192000"/>
              <a:gd name="connsiteY157" fmla="*/ 1404723 h 6858000"/>
              <a:gd name="connsiteX158" fmla="*/ 1017910 w 12192000"/>
              <a:gd name="connsiteY158" fmla="*/ 1423382 h 6858000"/>
              <a:gd name="connsiteX159" fmla="*/ 972253 w 12192000"/>
              <a:gd name="connsiteY159" fmla="*/ 1442040 h 6858000"/>
              <a:gd name="connsiteX160" fmla="*/ 774406 w 12192000"/>
              <a:gd name="connsiteY160" fmla="*/ 1351858 h 6858000"/>
              <a:gd name="connsiteX161" fmla="*/ 724401 w 12192000"/>
              <a:gd name="connsiteY161" fmla="*/ 1351858 h 6858000"/>
              <a:gd name="connsiteX162" fmla="*/ 652654 w 12192000"/>
              <a:gd name="connsiteY162" fmla="*/ 1320761 h 6858000"/>
              <a:gd name="connsiteX163" fmla="*/ 598300 w 12192000"/>
              <a:gd name="connsiteY163" fmla="*/ 1314541 h 6858000"/>
              <a:gd name="connsiteX164" fmla="*/ 583081 w 12192000"/>
              <a:gd name="connsiteY164" fmla="*/ 1414052 h 6858000"/>
              <a:gd name="connsiteX165" fmla="*/ 615693 w 12192000"/>
              <a:gd name="connsiteY165" fmla="*/ 1485576 h 6858000"/>
              <a:gd name="connsiteX166" fmla="*/ 648306 w 12192000"/>
              <a:gd name="connsiteY166" fmla="*/ 1407833 h 6858000"/>
              <a:gd name="connsiteX167" fmla="*/ 667873 w 12192000"/>
              <a:gd name="connsiteY167" fmla="*/ 1429601 h 6858000"/>
              <a:gd name="connsiteX168" fmla="*/ 663525 w 12192000"/>
              <a:gd name="connsiteY168" fmla="*/ 1476247 h 6858000"/>
              <a:gd name="connsiteX169" fmla="*/ 711356 w 12192000"/>
              <a:gd name="connsiteY169" fmla="*/ 1547770 h 6858000"/>
              <a:gd name="connsiteX170" fmla="*/ 730923 w 12192000"/>
              <a:gd name="connsiteY170" fmla="*/ 1547770 h 6858000"/>
              <a:gd name="connsiteX171" fmla="*/ 750490 w 12192000"/>
              <a:gd name="connsiteY171" fmla="*/ 1572648 h 6858000"/>
              <a:gd name="connsiteX172" fmla="*/ 739620 w 12192000"/>
              <a:gd name="connsiteY172" fmla="*/ 1597526 h 6858000"/>
              <a:gd name="connsiteX173" fmla="*/ 724401 w 12192000"/>
              <a:gd name="connsiteY173" fmla="*/ 1628623 h 6858000"/>
              <a:gd name="connsiteX174" fmla="*/ 746142 w 12192000"/>
              <a:gd name="connsiteY174" fmla="*/ 1647281 h 6858000"/>
              <a:gd name="connsiteX175" fmla="*/ 1065742 w 12192000"/>
              <a:gd name="connsiteY175" fmla="*/ 1787219 h 6858000"/>
              <a:gd name="connsiteX176" fmla="*/ 1170101 w 12192000"/>
              <a:gd name="connsiteY176" fmla="*/ 1840084 h 6858000"/>
              <a:gd name="connsiteX177" fmla="*/ 1204887 w 12192000"/>
              <a:gd name="connsiteY177" fmla="*/ 1840084 h 6858000"/>
              <a:gd name="connsiteX178" fmla="*/ 1254892 w 12192000"/>
              <a:gd name="connsiteY178" fmla="*/ 1858742 h 6858000"/>
              <a:gd name="connsiteX179" fmla="*/ 1267937 w 12192000"/>
              <a:gd name="connsiteY179" fmla="*/ 1759231 h 6858000"/>
              <a:gd name="connsiteX180" fmla="*/ 1313594 w 12192000"/>
              <a:gd name="connsiteY180" fmla="*/ 1824536 h 6858000"/>
              <a:gd name="connsiteX181" fmla="*/ 1354903 w 12192000"/>
              <a:gd name="connsiteY181" fmla="*/ 1896059 h 6858000"/>
              <a:gd name="connsiteX182" fmla="*/ 1461436 w 12192000"/>
              <a:gd name="connsiteY182" fmla="*/ 1930266 h 6858000"/>
              <a:gd name="connsiteX183" fmla="*/ 1489700 w 12192000"/>
              <a:gd name="connsiteY183" fmla="*/ 1892949 h 6858000"/>
              <a:gd name="connsiteX184" fmla="*/ 1513616 w 12192000"/>
              <a:gd name="connsiteY184" fmla="*/ 1902279 h 6858000"/>
              <a:gd name="connsiteX185" fmla="*/ 1515790 w 12192000"/>
              <a:gd name="connsiteY185" fmla="*/ 1917827 h 6858000"/>
              <a:gd name="connsiteX186" fmla="*/ 1591885 w 12192000"/>
              <a:gd name="connsiteY186" fmla="*/ 2008009 h 6858000"/>
              <a:gd name="connsiteX187" fmla="*/ 1681025 w 12192000"/>
              <a:gd name="connsiteY187" fmla="*/ 2029777 h 6858000"/>
              <a:gd name="connsiteX188" fmla="*/ 1739727 w 12192000"/>
              <a:gd name="connsiteY188" fmla="*/ 2011119 h 6858000"/>
              <a:gd name="connsiteX189" fmla="*/ 1859305 w 12192000"/>
              <a:gd name="connsiteY189" fmla="*/ 2070203 h 6858000"/>
              <a:gd name="connsiteX190" fmla="*/ 1881046 w 12192000"/>
              <a:gd name="connsiteY190" fmla="*/ 2076423 h 6858000"/>
              <a:gd name="connsiteX191" fmla="*/ 1965838 w 12192000"/>
              <a:gd name="connsiteY191" fmla="*/ 2085752 h 6858000"/>
              <a:gd name="connsiteX192" fmla="*/ 2000624 w 12192000"/>
              <a:gd name="connsiteY192" fmla="*/ 2088862 h 6858000"/>
              <a:gd name="connsiteX193" fmla="*/ 2109331 w 12192000"/>
              <a:gd name="connsiteY193" fmla="*/ 2107520 h 6858000"/>
              <a:gd name="connsiteX194" fmla="*/ 2128899 w 12192000"/>
              <a:gd name="connsiteY194" fmla="*/ 2119959 h 6858000"/>
              <a:gd name="connsiteX195" fmla="*/ 2183252 w 12192000"/>
              <a:gd name="connsiteY195" fmla="*/ 2163495 h 6858000"/>
              <a:gd name="connsiteX196" fmla="*/ 2244128 w 12192000"/>
              <a:gd name="connsiteY196" fmla="*/ 2213251 h 6858000"/>
              <a:gd name="connsiteX197" fmla="*/ 2261522 w 12192000"/>
              <a:gd name="connsiteY197" fmla="*/ 2219470 h 6858000"/>
              <a:gd name="connsiteX198" fmla="*/ 2333268 w 12192000"/>
              <a:gd name="connsiteY198" fmla="*/ 2185263 h 6858000"/>
              <a:gd name="connsiteX199" fmla="*/ 2355010 w 12192000"/>
              <a:gd name="connsiteY199" fmla="*/ 2197702 h 6858000"/>
              <a:gd name="connsiteX200" fmla="*/ 2355010 w 12192000"/>
              <a:gd name="connsiteY200" fmla="*/ 2312762 h 6858000"/>
              <a:gd name="connsiteX201" fmla="*/ 2365881 w 12192000"/>
              <a:gd name="connsiteY201" fmla="*/ 2340749 h 6858000"/>
              <a:gd name="connsiteX202" fmla="*/ 2389796 w 12192000"/>
              <a:gd name="connsiteY202" fmla="*/ 2328311 h 6858000"/>
              <a:gd name="connsiteX203" fmla="*/ 2409363 w 12192000"/>
              <a:gd name="connsiteY203" fmla="*/ 2263006 h 6858000"/>
              <a:gd name="connsiteX204" fmla="*/ 2415886 w 12192000"/>
              <a:gd name="connsiteY204" fmla="*/ 2250567 h 6858000"/>
              <a:gd name="connsiteX205" fmla="*/ 2441976 w 12192000"/>
              <a:gd name="connsiteY205" fmla="*/ 2216361 h 6858000"/>
              <a:gd name="connsiteX206" fmla="*/ 2452846 w 12192000"/>
              <a:gd name="connsiteY206" fmla="*/ 2253677 h 6858000"/>
              <a:gd name="connsiteX207" fmla="*/ 2457195 w 12192000"/>
              <a:gd name="connsiteY207" fmla="*/ 2253677 h 6858000"/>
              <a:gd name="connsiteX208" fmla="*/ 2539812 w 12192000"/>
              <a:gd name="connsiteY208" fmla="*/ 2225690 h 6858000"/>
              <a:gd name="connsiteX209" fmla="*/ 2689828 w 12192000"/>
              <a:gd name="connsiteY209" fmla="*/ 2287884 h 6858000"/>
              <a:gd name="connsiteX210" fmla="*/ 2711570 w 12192000"/>
              <a:gd name="connsiteY210" fmla="*/ 2328311 h 6858000"/>
              <a:gd name="connsiteX211" fmla="*/ 2733311 w 12192000"/>
              <a:gd name="connsiteY211" fmla="*/ 2374956 h 6858000"/>
              <a:gd name="connsiteX212" fmla="*/ 2813754 w 12192000"/>
              <a:gd name="connsiteY212" fmla="*/ 2384285 h 6858000"/>
              <a:gd name="connsiteX213" fmla="*/ 2870282 w 12192000"/>
              <a:gd name="connsiteY213" fmla="*/ 2378066 h 6858000"/>
              <a:gd name="connsiteX214" fmla="*/ 2898546 w 12192000"/>
              <a:gd name="connsiteY214" fmla="*/ 2430931 h 6858000"/>
              <a:gd name="connsiteX215" fmla="*/ 2922462 w 12192000"/>
              <a:gd name="connsiteY215" fmla="*/ 2474467 h 6858000"/>
              <a:gd name="connsiteX216" fmla="*/ 2939855 w 12192000"/>
              <a:gd name="connsiteY216" fmla="*/ 2449590 h 6858000"/>
              <a:gd name="connsiteX217" fmla="*/ 2965945 w 12192000"/>
              <a:gd name="connsiteY217" fmla="*/ 2430931 h 6858000"/>
              <a:gd name="connsiteX218" fmla="*/ 3028995 w 12192000"/>
              <a:gd name="connsiteY218" fmla="*/ 2458919 h 6858000"/>
              <a:gd name="connsiteX219" fmla="*/ 3098567 w 12192000"/>
              <a:gd name="connsiteY219" fmla="*/ 2443370 h 6858000"/>
              <a:gd name="connsiteX220" fmla="*/ 3131180 w 12192000"/>
              <a:gd name="connsiteY220" fmla="*/ 2440260 h 6858000"/>
              <a:gd name="connsiteX221" fmla="*/ 3185533 w 12192000"/>
              <a:gd name="connsiteY221" fmla="*/ 2496235 h 6858000"/>
              <a:gd name="connsiteX222" fmla="*/ 3211623 w 12192000"/>
              <a:gd name="connsiteY222" fmla="*/ 2502455 h 6858000"/>
              <a:gd name="connsiteX223" fmla="*/ 3296414 w 12192000"/>
              <a:gd name="connsiteY223" fmla="*/ 2493126 h 6858000"/>
              <a:gd name="connsiteX224" fmla="*/ 3424689 w 12192000"/>
              <a:gd name="connsiteY224" fmla="*/ 2542881 h 6858000"/>
              <a:gd name="connsiteX225" fmla="*/ 3468172 w 12192000"/>
              <a:gd name="connsiteY225" fmla="*/ 2573979 h 6858000"/>
              <a:gd name="connsiteX226" fmla="*/ 3439908 w 12192000"/>
              <a:gd name="connsiteY226" fmla="*/ 2586417 h 6858000"/>
              <a:gd name="connsiteX227" fmla="*/ 3411644 w 12192000"/>
              <a:gd name="connsiteY227" fmla="*/ 2595746 h 6858000"/>
              <a:gd name="connsiteX228" fmla="*/ 3400773 w 12192000"/>
              <a:gd name="connsiteY228" fmla="*/ 2629953 h 6858000"/>
              <a:gd name="connsiteX229" fmla="*/ 3420341 w 12192000"/>
              <a:gd name="connsiteY229" fmla="*/ 2642392 h 6858000"/>
              <a:gd name="connsiteX230" fmla="*/ 3444257 w 12192000"/>
              <a:gd name="connsiteY230" fmla="*/ 2648612 h 6858000"/>
              <a:gd name="connsiteX231" fmla="*/ 3433386 w 12192000"/>
              <a:gd name="connsiteY231" fmla="*/ 2695257 h 6858000"/>
              <a:gd name="connsiteX232" fmla="*/ 3396425 w 12192000"/>
              <a:gd name="connsiteY232" fmla="*/ 2710806 h 6858000"/>
              <a:gd name="connsiteX233" fmla="*/ 3292066 w 12192000"/>
              <a:gd name="connsiteY233" fmla="*/ 2589527 h 6858000"/>
              <a:gd name="connsiteX234" fmla="*/ 3287718 w 12192000"/>
              <a:gd name="connsiteY234" fmla="*/ 2626844 h 6858000"/>
              <a:gd name="connsiteX235" fmla="*/ 3242061 w 12192000"/>
              <a:gd name="connsiteY235" fmla="*/ 2695257 h 6858000"/>
              <a:gd name="connsiteX236" fmla="*/ 3207275 w 12192000"/>
              <a:gd name="connsiteY236" fmla="*/ 2704587 h 6858000"/>
              <a:gd name="connsiteX237" fmla="*/ 3183359 w 12192000"/>
              <a:gd name="connsiteY237" fmla="*/ 2685929 h 6858000"/>
              <a:gd name="connsiteX238" fmla="*/ 3155095 w 12192000"/>
              <a:gd name="connsiteY238" fmla="*/ 2654831 h 6858000"/>
              <a:gd name="connsiteX239" fmla="*/ 3102916 w 12192000"/>
              <a:gd name="connsiteY239" fmla="*/ 2645502 h 6858000"/>
              <a:gd name="connsiteX240" fmla="*/ 3076826 w 12192000"/>
              <a:gd name="connsiteY240" fmla="*/ 2657941 h 6858000"/>
              <a:gd name="connsiteX241" fmla="*/ 3007253 w 12192000"/>
              <a:gd name="connsiteY241" fmla="*/ 2657941 h 6858000"/>
              <a:gd name="connsiteX242" fmla="*/ 2924636 w 12192000"/>
              <a:gd name="connsiteY242" fmla="*/ 2598856 h 6858000"/>
              <a:gd name="connsiteX243" fmla="*/ 2915939 w 12192000"/>
              <a:gd name="connsiteY243" fmla="*/ 2567759 h 6858000"/>
              <a:gd name="connsiteX244" fmla="*/ 2892024 w 12192000"/>
              <a:gd name="connsiteY244" fmla="*/ 2521113 h 6858000"/>
              <a:gd name="connsiteX245" fmla="*/ 2883327 w 12192000"/>
              <a:gd name="connsiteY245" fmla="*/ 2549101 h 6858000"/>
              <a:gd name="connsiteX246" fmla="*/ 2850715 w 12192000"/>
              <a:gd name="connsiteY246" fmla="*/ 2583307 h 6858000"/>
              <a:gd name="connsiteX247" fmla="*/ 2831148 w 12192000"/>
              <a:gd name="connsiteY247" fmla="*/ 2536662 h 6858000"/>
              <a:gd name="connsiteX248" fmla="*/ 2839844 w 12192000"/>
              <a:gd name="connsiteY248" fmla="*/ 2505564 h 6858000"/>
              <a:gd name="connsiteX249" fmla="*/ 2837670 w 12192000"/>
              <a:gd name="connsiteY249" fmla="*/ 2499345 h 6858000"/>
              <a:gd name="connsiteX250" fmla="*/ 2678957 w 12192000"/>
              <a:gd name="connsiteY250" fmla="*/ 2577088 h 6858000"/>
              <a:gd name="connsiteX251" fmla="*/ 2570250 w 12192000"/>
              <a:gd name="connsiteY251" fmla="*/ 2592637 h 6858000"/>
              <a:gd name="connsiteX252" fmla="*/ 2541986 w 12192000"/>
              <a:gd name="connsiteY252" fmla="*/ 2564649 h 6858000"/>
              <a:gd name="connsiteX253" fmla="*/ 2526767 w 12192000"/>
              <a:gd name="connsiteY253" fmla="*/ 2545991 h 6858000"/>
              <a:gd name="connsiteX254" fmla="*/ 2481110 w 12192000"/>
              <a:gd name="connsiteY254" fmla="*/ 2558430 h 6858000"/>
              <a:gd name="connsiteX255" fmla="*/ 2337617 w 12192000"/>
              <a:gd name="connsiteY255" fmla="*/ 2486906 h 6858000"/>
              <a:gd name="connsiteX256" fmla="*/ 2300656 w 12192000"/>
              <a:gd name="connsiteY256" fmla="*/ 2427821 h 6858000"/>
              <a:gd name="connsiteX257" fmla="*/ 2276741 w 12192000"/>
              <a:gd name="connsiteY257" fmla="*/ 2434041 h 6858000"/>
              <a:gd name="connsiteX258" fmla="*/ 2296308 w 12192000"/>
              <a:gd name="connsiteY258" fmla="*/ 2471358 h 6858000"/>
              <a:gd name="connsiteX259" fmla="*/ 2322398 w 12192000"/>
              <a:gd name="connsiteY259" fmla="*/ 2499345 h 6858000"/>
              <a:gd name="connsiteX260" fmla="*/ 2315875 w 12192000"/>
              <a:gd name="connsiteY260" fmla="*/ 2518003 h 6858000"/>
              <a:gd name="connsiteX261" fmla="*/ 2302830 w 12192000"/>
              <a:gd name="connsiteY261" fmla="*/ 2533552 h 6858000"/>
              <a:gd name="connsiteX262" fmla="*/ 2272392 w 12192000"/>
              <a:gd name="connsiteY262" fmla="*/ 2539771 h 6858000"/>
              <a:gd name="connsiteX263" fmla="*/ 2102809 w 12192000"/>
              <a:gd name="connsiteY263" fmla="*/ 2480687 h 6858000"/>
              <a:gd name="connsiteX264" fmla="*/ 2054978 w 12192000"/>
              <a:gd name="connsiteY264" fmla="*/ 2502455 h 6858000"/>
              <a:gd name="connsiteX265" fmla="*/ 1952793 w 12192000"/>
              <a:gd name="connsiteY265" fmla="*/ 2555320 h 6858000"/>
              <a:gd name="connsiteX266" fmla="*/ 1883220 w 12192000"/>
              <a:gd name="connsiteY266" fmla="*/ 2530442 h 6858000"/>
              <a:gd name="connsiteX267" fmla="*/ 1854956 w 12192000"/>
              <a:gd name="connsiteY267" fmla="*/ 2521113 h 6858000"/>
              <a:gd name="connsiteX268" fmla="*/ 1672328 w 12192000"/>
              <a:gd name="connsiteY268" fmla="*/ 2458919 h 6858000"/>
              <a:gd name="connsiteX269" fmla="*/ 1639716 w 12192000"/>
              <a:gd name="connsiteY269" fmla="*/ 2449590 h 6858000"/>
              <a:gd name="connsiteX270" fmla="*/ 1600581 w 12192000"/>
              <a:gd name="connsiteY270" fmla="*/ 2486906 h 6858000"/>
              <a:gd name="connsiteX271" fmla="*/ 1572317 w 12192000"/>
              <a:gd name="connsiteY271" fmla="*/ 2493126 h 6858000"/>
              <a:gd name="connsiteX272" fmla="*/ 1533183 w 12192000"/>
              <a:gd name="connsiteY272" fmla="*/ 2462028 h 6858000"/>
              <a:gd name="connsiteX273" fmla="*/ 1476655 w 12192000"/>
              <a:gd name="connsiteY273" fmla="*/ 2486906 h 6858000"/>
              <a:gd name="connsiteX274" fmla="*/ 1457088 w 12192000"/>
              <a:gd name="connsiteY274" fmla="*/ 2524223 h 6858000"/>
              <a:gd name="connsiteX275" fmla="*/ 1444043 w 12192000"/>
              <a:gd name="connsiteY275" fmla="*/ 2530442 h 6858000"/>
              <a:gd name="connsiteX276" fmla="*/ 1444043 w 12192000"/>
              <a:gd name="connsiteY276" fmla="*/ 2508674 h 6858000"/>
              <a:gd name="connsiteX277" fmla="*/ 1450565 w 12192000"/>
              <a:gd name="connsiteY277" fmla="*/ 2493126 h 6858000"/>
              <a:gd name="connsiteX278" fmla="*/ 1448391 w 12192000"/>
              <a:gd name="connsiteY278" fmla="*/ 2455809 h 6858000"/>
              <a:gd name="connsiteX279" fmla="*/ 1417953 w 12192000"/>
              <a:gd name="connsiteY279" fmla="*/ 2465138 h 6858000"/>
              <a:gd name="connsiteX280" fmla="*/ 1407082 w 12192000"/>
              <a:gd name="connsiteY280" fmla="*/ 2499345 h 6858000"/>
              <a:gd name="connsiteX281" fmla="*/ 1378819 w 12192000"/>
              <a:gd name="connsiteY281" fmla="*/ 2508674 h 6858000"/>
              <a:gd name="connsiteX282" fmla="*/ 1376644 w 12192000"/>
              <a:gd name="connsiteY282" fmla="*/ 2480687 h 6858000"/>
              <a:gd name="connsiteX283" fmla="*/ 1376644 w 12192000"/>
              <a:gd name="connsiteY283" fmla="*/ 2471358 h 6858000"/>
              <a:gd name="connsiteX284" fmla="*/ 1333161 w 12192000"/>
              <a:gd name="connsiteY284" fmla="*/ 2409163 h 6858000"/>
              <a:gd name="connsiteX285" fmla="*/ 1239673 w 12192000"/>
              <a:gd name="connsiteY285" fmla="*/ 2409163 h 6858000"/>
              <a:gd name="connsiteX286" fmla="*/ 1189668 w 12192000"/>
              <a:gd name="connsiteY286" fmla="*/ 2462028 h 6858000"/>
              <a:gd name="connsiteX287" fmla="*/ 1178797 w 12192000"/>
              <a:gd name="connsiteY287" fmla="*/ 2483796 h 6858000"/>
              <a:gd name="connsiteX288" fmla="*/ 1157056 w 12192000"/>
              <a:gd name="connsiteY288" fmla="*/ 2455809 h 6858000"/>
              <a:gd name="connsiteX289" fmla="*/ 1180971 w 12192000"/>
              <a:gd name="connsiteY289" fmla="*/ 2412273 h 6858000"/>
              <a:gd name="connsiteX290" fmla="*/ 1163578 w 12192000"/>
              <a:gd name="connsiteY290" fmla="*/ 2406054 h 6858000"/>
              <a:gd name="connsiteX291" fmla="*/ 1128792 w 12192000"/>
              <a:gd name="connsiteY291" fmla="*/ 2471358 h 6858000"/>
              <a:gd name="connsiteX292" fmla="*/ 1126618 w 12192000"/>
              <a:gd name="connsiteY292" fmla="*/ 2477577 h 6858000"/>
              <a:gd name="connsiteX293" fmla="*/ 1135314 w 12192000"/>
              <a:gd name="connsiteY293" fmla="*/ 2533552 h 6858000"/>
              <a:gd name="connsiteX294" fmla="*/ 1246196 w 12192000"/>
              <a:gd name="connsiteY294" fmla="*/ 2580198 h 6858000"/>
              <a:gd name="connsiteX295" fmla="*/ 1278808 w 12192000"/>
              <a:gd name="connsiteY295" fmla="*/ 2636173 h 6858000"/>
              <a:gd name="connsiteX296" fmla="*/ 1283156 w 12192000"/>
              <a:gd name="connsiteY296" fmla="*/ 2670380 h 6858000"/>
              <a:gd name="connsiteX297" fmla="*/ 1274460 w 12192000"/>
              <a:gd name="connsiteY297" fmla="*/ 2707696 h 6858000"/>
              <a:gd name="connsiteX298" fmla="*/ 1252718 w 12192000"/>
              <a:gd name="connsiteY298" fmla="*/ 2695257 h 6858000"/>
              <a:gd name="connsiteX299" fmla="*/ 1207061 w 12192000"/>
              <a:gd name="connsiteY299" fmla="*/ 2657941 h 6858000"/>
              <a:gd name="connsiteX300" fmla="*/ 1148359 w 12192000"/>
              <a:gd name="connsiteY300" fmla="*/ 2664160 h 6858000"/>
              <a:gd name="connsiteX301" fmla="*/ 1035303 w 12192000"/>
              <a:gd name="connsiteY301" fmla="*/ 2664160 h 6858000"/>
              <a:gd name="connsiteX302" fmla="*/ 1022259 w 12192000"/>
              <a:gd name="connsiteY302" fmla="*/ 2642392 h 6858000"/>
              <a:gd name="connsiteX303" fmla="*/ 1009214 w 12192000"/>
              <a:gd name="connsiteY303" fmla="*/ 2633063 h 6858000"/>
              <a:gd name="connsiteX304" fmla="*/ 961383 w 12192000"/>
              <a:gd name="connsiteY304" fmla="*/ 2629953 h 6858000"/>
              <a:gd name="connsiteX305" fmla="*/ 904855 w 12192000"/>
              <a:gd name="connsiteY305" fmla="*/ 2592637 h 6858000"/>
              <a:gd name="connsiteX306" fmla="*/ 891810 w 12192000"/>
              <a:gd name="connsiteY306" fmla="*/ 2573979 h 6858000"/>
              <a:gd name="connsiteX307" fmla="*/ 878765 w 12192000"/>
              <a:gd name="connsiteY307" fmla="*/ 2542881 h 6858000"/>
              <a:gd name="connsiteX308" fmla="*/ 846153 w 12192000"/>
              <a:gd name="connsiteY308" fmla="*/ 2558430 h 6858000"/>
              <a:gd name="connsiteX309" fmla="*/ 824411 w 12192000"/>
              <a:gd name="connsiteY309" fmla="*/ 2654831 h 6858000"/>
              <a:gd name="connsiteX310" fmla="*/ 854849 w 12192000"/>
              <a:gd name="connsiteY310" fmla="*/ 2692148 h 6858000"/>
              <a:gd name="connsiteX311" fmla="*/ 878765 w 12192000"/>
              <a:gd name="connsiteY311" fmla="*/ 2745013 h 6858000"/>
              <a:gd name="connsiteX312" fmla="*/ 896158 w 12192000"/>
              <a:gd name="connsiteY312" fmla="*/ 2692148 h 6858000"/>
              <a:gd name="connsiteX313" fmla="*/ 924422 w 12192000"/>
              <a:gd name="connsiteY313" fmla="*/ 2667270 h 6858000"/>
              <a:gd name="connsiteX314" fmla="*/ 952686 w 12192000"/>
              <a:gd name="connsiteY314" fmla="*/ 2707696 h 6858000"/>
              <a:gd name="connsiteX315" fmla="*/ 961383 w 12192000"/>
              <a:gd name="connsiteY315" fmla="*/ 2748123 h 6858000"/>
              <a:gd name="connsiteX316" fmla="*/ 1009214 w 12192000"/>
              <a:gd name="connsiteY316" fmla="*/ 2738794 h 6858000"/>
              <a:gd name="connsiteX317" fmla="*/ 1065742 w 12192000"/>
              <a:gd name="connsiteY317" fmla="*/ 2844524 h 6858000"/>
              <a:gd name="connsiteX318" fmla="*/ 1202713 w 12192000"/>
              <a:gd name="connsiteY318" fmla="*/ 2916048 h 6858000"/>
              <a:gd name="connsiteX319" fmla="*/ 1383167 w 12192000"/>
              <a:gd name="connsiteY319" fmla="*/ 2981352 h 6858000"/>
              <a:gd name="connsiteX320" fmla="*/ 1398386 w 12192000"/>
              <a:gd name="connsiteY320" fmla="*/ 2993791 h 6858000"/>
              <a:gd name="connsiteX321" fmla="*/ 1389689 w 12192000"/>
              <a:gd name="connsiteY321" fmla="*/ 3031107 h 6858000"/>
              <a:gd name="connsiteX322" fmla="*/ 1361425 w 12192000"/>
              <a:gd name="connsiteY322" fmla="*/ 3077753 h 6858000"/>
              <a:gd name="connsiteX323" fmla="*/ 1350555 w 12192000"/>
              <a:gd name="connsiteY323" fmla="*/ 3090192 h 6858000"/>
              <a:gd name="connsiteX324" fmla="*/ 1335336 w 12192000"/>
              <a:gd name="connsiteY324" fmla="*/ 3077753 h 6858000"/>
              <a:gd name="connsiteX325" fmla="*/ 1324465 w 12192000"/>
              <a:gd name="connsiteY325" fmla="*/ 3034217 h 6858000"/>
              <a:gd name="connsiteX326" fmla="*/ 1294027 w 12192000"/>
              <a:gd name="connsiteY326" fmla="*/ 3062205 h 6858000"/>
              <a:gd name="connsiteX327" fmla="*/ 1276634 w 12192000"/>
              <a:gd name="connsiteY327" fmla="*/ 3087083 h 6858000"/>
              <a:gd name="connsiteX328" fmla="*/ 1239673 w 12192000"/>
              <a:gd name="connsiteY328" fmla="*/ 3090192 h 6858000"/>
              <a:gd name="connsiteX329" fmla="*/ 1170101 w 12192000"/>
              <a:gd name="connsiteY329" fmla="*/ 3074643 h 6858000"/>
              <a:gd name="connsiteX330" fmla="*/ 1117921 w 12192000"/>
              <a:gd name="connsiteY330" fmla="*/ 3065314 h 6858000"/>
              <a:gd name="connsiteX331" fmla="*/ 1094005 w 12192000"/>
              <a:gd name="connsiteY331" fmla="*/ 3087083 h 6858000"/>
              <a:gd name="connsiteX332" fmla="*/ 1085309 w 12192000"/>
              <a:gd name="connsiteY332" fmla="*/ 3124399 h 6858000"/>
              <a:gd name="connsiteX333" fmla="*/ 1048348 w 12192000"/>
              <a:gd name="connsiteY333" fmla="*/ 3090192 h 6858000"/>
              <a:gd name="connsiteX334" fmla="*/ 1044000 w 12192000"/>
              <a:gd name="connsiteY334" fmla="*/ 3034217 h 6858000"/>
              <a:gd name="connsiteX335" fmla="*/ 970079 w 12192000"/>
              <a:gd name="connsiteY335" fmla="*/ 3083973 h 6858000"/>
              <a:gd name="connsiteX336" fmla="*/ 915726 w 12192000"/>
              <a:gd name="connsiteY336" fmla="*/ 3080863 h 6858000"/>
              <a:gd name="connsiteX337" fmla="*/ 822237 w 12192000"/>
              <a:gd name="connsiteY337" fmla="*/ 3027998 h 6858000"/>
              <a:gd name="connsiteX338" fmla="*/ 791799 w 12192000"/>
              <a:gd name="connsiteY338" fmla="*/ 3034217 h 6858000"/>
              <a:gd name="connsiteX339" fmla="*/ 687440 w 12192000"/>
              <a:gd name="connsiteY339" fmla="*/ 3049766 h 6858000"/>
              <a:gd name="connsiteX340" fmla="*/ 650480 w 12192000"/>
              <a:gd name="connsiteY340" fmla="*/ 3027998 h 6858000"/>
              <a:gd name="connsiteX341" fmla="*/ 587430 w 12192000"/>
              <a:gd name="connsiteY341" fmla="*/ 2993791 h 6858000"/>
              <a:gd name="connsiteX342" fmla="*/ 565688 w 12192000"/>
              <a:gd name="connsiteY342" fmla="*/ 3006230 h 6858000"/>
              <a:gd name="connsiteX343" fmla="*/ 561340 w 12192000"/>
              <a:gd name="connsiteY343" fmla="*/ 3034217 h 6858000"/>
              <a:gd name="connsiteX344" fmla="*/ 556992 w 12192000"/>
              <a:gd name="connsiteY344" fmla="*/ 3052875 h 6858000"/>
              <a:gd name="connsiteX345" fmla="*/ 509160 w 12192000"/>
              <a:gd name="connsiteY345" fmla="*/ 3043546 h 6858000"/>
              <a:gd name="connsiteX346" fmla="*/ 498290 w 12192000"/>
              <a:gd name="connsiteY346" fmla="*/ 3009340 h 6858000"/>
              <a:gd name="connsiteX347" fmla="*/ 452633 w 12192000"/>
              <a:gd name="connsiteY347" fmla="*/ 2950255 h 6858000"/>
              <a:gd name="connsiteX348" fmla="*/ 443936 w 12192000"/>
              <a:gd name="connsiteY348" fmla="*/ 2968913 h 6858000"/>
              <a:gd name="connsiteX349" fmla="*/ 426543 w 12192000"/>
              <a:gd name="connsiteY349" fmla="*/ 3012449 h 6858000"/>
              <a:gd name="connsiteX350" fmla="*/ 383060 w 12192000"/>
              <a:gd name="connsiteY350" fmla="*/ 3009340 h 6858000"/>
              <a:gd name="connsiteX351" fmla="*/ 337403 w 12192000"/>
              <a:gd name="connsiteY351" fmla="*/ 2996900 h 6858000"/>
              <a:gd name="connsiteX352" fmla="*/ 317836 w 12192000"/>
              <a:gd name="connsiteY352" fmla="*/ 3018668 h 6858000"/>
              <a:gd name="connsiteX353" fmla="*/ 296094 w 12192000"/>
              <a:gd name="connsiteY353" fmla="*/ 3037327 h 6858000"/>
              <a:gd name="connsiteX354" fmla="*/ 280875 w 12192000"/>
              <a:gd name="connsiteY354" fmla="*/ 3031107 h 6858000"/>
              <a:gd name="connsiteX355" fmla="*/ 259134 w 12192000"/>
              <a:gd name="connsiteY355" fmla="*/ 3034217 h 6858000"/>
              <a:gd name="connsiteX356" fmla="*/ 265656 w 12192000"/>
              <a:gd name="connsiteY356" fmla="*/ 3059095 h 6858000"/>
              <a:gd name="connsiteX357" fmla="*/ 237392 w 12192000"/>
              <a:gd name="connsiteY357" fmla="*/ 3105741 h 6858000"/>
              <a:gd name="connsiteX358" fmla="*/ 237392 w 12192000"/>
              <a:gd name="connsiteY358" fmla="*/ 3279885 h 6858000"/>
              <a:gd name="connsiteX359" fmla="*/ 272179 w 12192000"/>
              <a:gd name="connsiteY359" fmla="*/ 3245678 h 6858000"/>
              <a:gd name="connsiteX360" fmla="*/ 356970 w 12192000"/>
              <a:gd name="connsiteY360" fmla="*/ 3199033 h 6858000"/>
              <a:gd name="connsiteX361" fmla="*/ 411324 w 12192000"/>
              <a:gd name="connsiteY361" fmla="*/ 3217691 h 6858000"/>
              <a:gd name="connsiteX362" fmla="*/ 433065 w 12192000"/>
              <a:gd name="connsiteY362" fmla="*/ 3227020 h 6858000"/>
              <a:gd name="connsiteX363" fmla="*/ 422195 w 12192000"/>
              <a:gd name="connsiteY363" fmla="*/ 3251898 h 6858000"/>
              <a:gd name="connsiteX364" fmla="*/ 409150 w 12192000"/>
              <a:gd name="connsiteY364" fmla="*/ 3267446 h 6858000"/>
              <a:gd name="connsiteX365" fmla="*/ 393931 w 12192000"/>
              <a:gd name="connsiteY365" fmla="*/ 3298543 h 6858000"/>
              <a:gd name="connsiteX366" fmla="*/ 420020 w 12192000"/>
              <a:gd name="connsiteY366" fmla="*/ 3314092 h 6858000"/>
              <a:gd name="connsiteX367" fmla="*/ 465677 w 12192000"/>
              <a:gd name="connsiteY367" fmla="*/ 3314092 h 6858000"/>
              <a:gd name="connsiteX368" fmla="*/ 550469 w 12192000"/>
              <a:gd name="connsiteY368" fmla="*/ 3360738 h 6858000"/>
              <a:gd name="connsiteX369" fmla="*/ 563514 w 12192000"/>
              <a:gd name="connsiteY369" fmla="*/ 3360738 h 6858000"/>
              <a:gd name="connsiteX370" fmla="*/ 578733 w 12192000"/>
              <a:gd name="connsiteY370" fmla="*/ 3354518 h 6858000"/>
              <a:gd name="connsiteX371" fmla="*/ 591778 w 12192000"/>
              <a:gd name="connsiteY371" fmla="*/ 3357628 h 6858000"/>
              <a:gd name="connsiteX372" fmla="*/ 585256 w 12192000"/>
              <a:gd name="connsiteY372" fmla="*/ 3373177 h 6858000"/>
              <a:gd name="connsiteX373" fmla="*/ 567862 w 12192000"/>
              <a:gd name="connsiteY373" fmla="*/ 3407384 h 6858000"/>
              <a:gd name="connsiteX374" fmla="*/ 567862 w 12192000"/>
              <a:gd name="connsiteY374" fmla="*/ 3438481 h 6858000"/>
              <a:gd name="connsiteX375" fmla="*/ 589604 w 12192000"/>
              <a:gd name="connsiteY375" fmla="*/ 3438481 h 6858000"/>
              <a:gd name="connsiteX376" fmla="*/ 604823 w 12192000"/>
              <a:gd name="connsiteY376" fmla="*/ 3422932 h 6858000"/>
              <a:gd name="connsiteX377" fmla="*/ 652654 w 12192000"/>
              <a:gd name="connsiteY377" fmla="*/ 3410493 h 6858000"/>
              <a:gd name="connsiteX378" fmla="*/ 715704 w 12192000"/>
              <a:gd name="connsiteY378" fmla="*/ 3410493 h 6858000"/>
              <a:gd name="connsiteX379" fmla="*/ 743968 w 12192000"/>
              <a:gd name="connsiteY379" fmla="*/ 3413603 h 6858000"/>
              <a:gd name="connsiteX380" fmla="*/ 735271 w 12192000"/>
              <a:gd name="connsiteY380" fmla="*/ 3454029 h 6858000"/>
              <a:gd name="connsiteX381" fmla="*/ 724401 w 12192000"/>
              <a:gd name="connsiteY381" fmla="*/ 3472688 h 6858000"/>
              <a:gd name="connsiteX382" fmla="*/ 730923 w 12192000"/>
              <a:gd name="connsiteY382" fmla="*/ 3497565 h 6858000"/>
              <a:gd name="connsiteX383" fmla="*/ 846153 w 12192000"/>
              <a:gd name="connsiteY383" fmla="*/ 3640613 h 6858000"/>
              <a:gd name="connsiteX384" fmla="*/ 848327 w 12192000"/>
              <a:gd name="connsiteY384" fmla="*/ 3665490 h 6858000"/>
              <a:gd name="connsiteX385" fmla="*/ 874417 w 12192000"/>
              <a:gd name="connsiteY385" fmla="*/ 3693478 h 6858000"/>
              <a:gd name="connsiteX386" fmla="*/ 1013562 w 12192000"/>
              <a:gd name="connsiteY386" fmla="*/ 3743233 h 6858000"/>
              <a:gd name="connsiteX387" fmla="*/ 1107050 w 12192000"/>
              <a:gd name="connsiteY387" fmla="*/ 3789879 h 6858000"/>
              <a:gd name="connsiteX388" fmla="*/ 1144011 w 12192000"/>
              <a:gd name="connsiteY388" fmla="*/ 3824086 h 6858000"/>
              <a:gd name="connsiteX389" fmla="*/ 1174449 w 12192000"/>
              <a:gd name="connsiteY389" fmla="*/ 3842745 h 6858000"/>
              <a:gd name="connsiteX390" fmla="*/ 1287504 w 12192000"/>
              <a:gd name="connsiteY390" fmla="*/ 3867622 h 6858000"/>
              <a:gd name="connsiteX391" fmla="*/ 1415779 w 12192000"/>
              <a:gd name="connsiteY391" fmla="*/ 3914268 h 6858000"/>
              <a:gd name="connsiteX392" fmla="*/ 1448391 w 12192000"/>
              <a:gd name="connsiteY392" fmla="*/ 3945365 h 6858000"/>
              <a:gd name="connsiteX393" fmla="*/ 1520138 w 12192000"/>
              <a:gd name="connsiteY393" fmla="*/ 3973353 h 6858000"/>
              <a:gd name="connsiteX394" fmla="*/ 1572317 w 12192000"/>
              <a:gd name="connsiteY394" fmla="*/ 3976463 h 6858000"/>
              <a:gd name="connsiteX395" fmla="*/ 1735378 w 12192000"/>
              <a:gd name="connsiteY395" fmla="*/ 4038657 h 6858000"/>
              <a:gd name="connsiteX396" fmla="*/ 1785384 w 12192000"/>
              <a:gd name="connsiteY396" fmla="*/ 4035547 h 6858000"/>
              <a:gd name="connsiteX397" fmla="*/ 1811473 w 12192000"/>
              <a:gd name="connsiteY397" fmla="*/ 4044876 h 6858000"/>
              <a:gd name="connsiteX398" fmla="*/ 1883220 w 12192000"/>
              <a:gd name="connsiteY398" fmla="*/ 4082193 h 6858000"/>
              <a:gd name="connsiteX399" fmla="*/ 1983231 w 12192000"/>
              <a:gd name="connsiteY399" fmla="*/ 4097742 h 6858000"/>
              <a:gd name="connsiteX400" fmla="*/ 2044107 w 12192000"/>
              <a:gd name="connsiteY400" fmla="*/ 4097742 h 6858000"/>
              <a:gd name="connsiteX401" fmla="*/ 2128899 w 12192000"/>
              <a:gd name="connsiteY401" fmla="*/ 4113290 h 6858000"/>
              <a:gd name="connsiteX402" fmla="*/ 2333268 w 12192000"/>
              <a:gd name="connsiteY402" fmla="*/ 4187924 h 6858000"/>
              <a:gd name="connsiteX403" fmla="*/ 2528941 w 12192000"/>
              <a:gd name="connsiteY403" fmla="*/ 4231460 h 6858000"/>
              <a:gd name="connsiteX404" fmla="*/ 3142050 w 12192000"/>
              <a:gd name="connsiteY404" fmla="*/ 4390056 h 6858000"/>
              <a:gd name="connsiteX405" fmla="*/ 3644278 w 12192000"/>
              <a:gd name="connsiteY405" fmla="*/ 4467799 h 6858000"/>
              <a:gd name="connsiteX406" fmla="*/ 4220427 w 12192000"/>
              <a:gd name="connsiteY406" fmla="*/ 4523774 h 6858000"/>
              <a:gd name="connsiteX407" fmla="*/ 5120522 w 12192000"/>
              <a:gd name="connsiteY407" fmla="*/ 4539322 h 6858000"/>
              <a:gd name="connsiteX408" fmla="*/ 6101062 w 12192000"/>
              <a:gd name="connsiteY408" fmla="*/ 4502006 h 6858000"/>
              <a:gd name="connsiteX409" fmla="*/ 6146719 w 12192000"/>
              <a:gd name="connsiteY409" fmla="*/ 4498896 h 6858000"/>
              <a:gd name="connsiteX410" fmla="*/ 6168460 w 12192000"/>
              <a:gd name="connsiteY410" fmla="*/ 4533103 h 6858000"/>
              <a:gd name="connsiteX411" fmla="*/ 6153241 w 12192000"/>
              <a:gd name="connsiteY411" fmla="*/ 4551761 h 6858000"/>
              <a:gd name="connsiteX412" fmla="*/ 5927130 w 12192000"/>
              <a:gd name="connsiteY412" fmla="*/ 4557981 h 6858000"/>
              <a:gd name="connsiteX413" fmla="*/ 5781463 w 12192000"/>
              <a:gd name="connsiteY413" fmla="*/ 4573529 h 6858000"/>
              <a:gd name="connsiteX414" fmla="*/ 5533611 w 12192000"/>
              <a:gd name="connsiteY414" fmla="*/ 4601517 h 6858000"/>
              <a:gd name="connsiteX415" fmla="*/ 5348808 w 12192000"/>
              <a:gd name="connsiteY415" fmla="*/ 4617065 h 6858000"/>
              <a:gd name="connsiteX416" fmla="*/ 5214011 w 12192000"/>
              <a:gd name="connsiteY416" fmla="*/ 4641943 h 6858000"/>
              <a:gd name="connsiteX417" fmla="*/ 5105303 w 12192000"/>
              <a:gd name="connsiteY417" fmla="*/ 4635724 h 6858000"/>
              <a:gd name="connsiteX418" fmla="*/ 5003119 w 12192000"/>
              <a:gd name="connsiteY418" fmla="*/ 4635724 h 6858000"/>
              <a:gd name="connsiteX419" fmla="*/ 4837884 w 12192000"/>
              <a:gd name="connsiteY419" fmla="*/ 4648162 h 6858000"/>
              <a:gd name="connsiteX420" fmla="*/ 4698739 w 12192000"/>
              <a:gd name="connsiteY420" fmla="*/ 4635724 h 6858000"/>
              <a:gd name="connsiteX421" fmla="*/ 4422622 w 12192000"/>
              <a:gd name="connsiteY421" fmla="*/ 4635724 h 6858000"/>
              <a:gd name="connsiteX422" fmla="*/ 4246516 w 12192000"/>
              <a:gd name="connsiteY422" fmla="*/ 4620175 h 6858000"/>
              <a:gd name="connsiteX423" fmla="*/ 3987793 w 12192000"/>
              <a:gd name="connsiteY423" fmla="*/ 4610846 h 6858000"/>
              <a:gd name="connsiteX424" fmla="*/ 3729070 w 12192000"/>
              <a:gd name="connsiteY424" fmla="*/ 4579749 h 6858000"/>
              <a:gd name="connsiteX425" fmla="*/ 3609491 w 12192000"/>
              <a:gd name="connsiteY425" fmla="*/ 4567310 h 6858000"/>
              <a:gd name="connsiteX426" fmla="*/ 3418167 w 12192000"/>
              <a:gd name="connsiteY426" fmla="*/ 4539322 h 6858000"/>
              <a:gd name="connsiteX427" fmla="*/ 3292066 w 12192000"/>
              <a:gd name="connsiteY427" fmla="*/ 4526883 h 6858000"/>
              <a:gd name="connsiteX428" fmla="*/ 3157269 w 12192000"/>
              <a:gd name="connsiteY428" fmla="*/ 4489567 h 6858000"/>
              <a:gd name="connsiteX429" fmla="*/ 3094219 w 12192000"/>
              <a:gd name="connsiteY429" fmla="*/ 4480237 h 6858000"/>
              <a:gd name="connsiteX430" fmla="*/ 2933332 w 12192000"/>
              <a:gd name="connsiteY430" fmla="*/ 4477128 h 6858000"/>
              <a:gd name="connsiteX431" fmla="*/ 2718092 w 12192000"/>
              <a:gd name="connsiteY431" fmla="*/ 4405604 h 6858000"/>
              <a:gd name="connsiteX432" fmla="*/ 2533290 w 12192000"/>
              <a:gd name="connsiteY432" fmla="*/ 4374507 h 6858000"/>
              <a:gd name="connsiteX433" fmla="*/ 2244128 w 12192000"/>
              <a:gd name="connsiteY433" fmla="*/ 4306093 h 6858000"/>
              <a:gd name="connsiteX434" fmla="*/ 2207168 w 12192000"/>
              <a:gd name="connsiteY434" fmla="*/ 4337190 h 6858000"/>
              <a:gd name="connsiteX435" fmla="*/ 2204994 w 12192000"/>
              <a:gd name="connsiteY435" fmla="*/ 4340300 h 6858000"/>
              <a:gd name="connsiteX436" fmla="*/ 2131073 w 12192000"/>
              <a:gd name="connsiteY436" fmla="*/ 4418043 h 6858000"/>
              <a:gd name="connsiteX437" fmla="*/ 2081067 w 12192000"/>
              <a:gd name="connsiteY437" fmla="*/ 4414933 h 6858000"/>
              <a:gd name="connsiteX438" fmla="*/ 2048455 w 12192000"/>
              <a:gd name="connsiteY438" fmla="*/ 4377617 h 6858000"/>
              <a:gd name="connsiteX439" fmla="*/ 2024540 w 12192000"/>
              <a:gd name="connsiteY439" fmla="*/ 4408714 h 6858000"/>
              <a:gd name="connsiteX440" fmla="*/ 1981057 w 12192000"/>
              <a:gd name="connsiteY440" fmla="*/ 4399385 h 6858000"/>
              <a:gd name="connsiteX441" fmla="*/ 1937574 w 12192000"/>
              <a:gd name="connsiteY441" fmla="*/ 4374507 h 6858000"/>
              <a:gd name="connsiteX442" fmla="*/ 1920181 w 12192000"/>
              <a:gd name="connsiteY442" fmla="*/ 4374507 h 6858000"/>
              <a:gd name="connsiteX443" fmla="*/ 1726682 w 12192000"/>
              <a:gd name="connsiteY443" fmla="*/ 4330971 h 6858000"/>
              <a:gd name="connsiteX444" fmla="*/ 1687547 w 12192000"/>
              <a:gd name="connsiteY444" fmla="*/ 4296764 h 6858000"/>
              <a:gd name="connsiteX445" fmla="*/ 1678851 w 12192000"/>
              <a:gd name="connsiteY445" fmla="*/ 4284325 h 6858000"/>
              <a:gd name="connsiteX446" fmla="*/ 1596233 w 12192000"/>
              <a:gd name="connsiteY446" fmla="*/ 4265667 h 6858000"/>
              <a:gd name="connsiteX447" fmla="*/ 1557098 w 12192000"/>
              <a:gd name="connsiteY447" fmla="*/ 4256337 h 6858000"/>
              <a:gd name="connsiteX448" fmla="*/ 1544054 w 12192000"/>
              <a:gd name="connsiteY448" fmla="*/ 4281215 h 6858000"/>
              <a:gd name="connsiteX449" fmla="*/ 1544054 w 12192000"/>
              <a:gd name="connsiteY449" fmla="*/ 4318532 h 6858000"/>
              <a:gd name="connsiteX450" fmla="*/ 1520138 w 12192000"/>
              <a:gd name="connsiteY450" fmla="*/ 4309203 h 6858000"/>
              <a:gd name="connsiteX451" fmla="*/ 1485352 w 12192000"/>
              <a:gd name="connsiteY451" fmla="*/ 4306093 h 6858000"/>
              <a:gd name="connsiteX452" fmla="*/ 1270111 w 12192000"/>
              <a:gd name="connsiteY452" fmla="*/ 4228350 h 6858000"/>
              <a:gd name="connsiteX453" fmla="*/ 1233151 w 12192000"/>
              <a:gd name="connsiteY453" fmla="*/ 4222131 h 6858000"/>
              <a:gd name="connsiteX454" fmla="*/ 1139663 w 12192000"/>
              <a:gd name="connsiteY454" fmla="*/ 4237679 h 6858000"/>
              <a:gd name="connsiteX455" fmla="*/ 1026607 w 12192000"/>
              <a:gd name="connsiteY455" fmla="*/ 4191033 h 6858000"/>
              <a:gd name="connsiteX456" fmla="*/ 972253 w 12192000"/>
              <a:gd name="connsiteY456" fmla="*/ 4209692 h 6858000"/>
              <a:gd name="connsiteX457" fmla="*/ 917900 w 12192000"/>
              <a:gd name="connsiteY457" fmla="*/ 4200362 h 6858000"/>
              <a:gd name="connsiteX458" fmla="*/ 867894 w 12192000"/>
              <a:gd name="connsiteY458" fmla="*/ 4166156 h 6858000"/>
              <a:gd name="connsiteX459" fmla="*/ 813541 w 12192000"/>
              <a:gd name="connsiteY459" fmla="*/ 4128839 h 6858000"/>
              <a:gd name="connsiteX460" fmla="*/ 757013 w 12192000"/>
              <a:gd name="connsiteY460" fmla="*/ 4156826 h 6858000"/>
              <a:gd name="connsiteX461" fmla="*/ 757013 w 12192000"/>
              <a:gd name="connsiteY461" fmla="*/ 4203472 h 6858000"/>
              <a:gd name="connsiteX462" fmla="*/ 791799 w 12192000"/>
              <a:gd name="connsiteY462" fmla="*/ 4228350 h 6858000"/>
              <a:gd name="connsiteX463" fmla="*/ 872243 w 12192000"/>
              <a:gd name="connsiteY463" fmla="*/ 4265667 h 6858000"/>
              <a:gd name="connsiteX464" fmla="*/ 878765 w 12192000"/>
              <a:gd name="connsiteY464" fmla="*/ 4281215 h 6858000"/>
              <a:gd name="connsiteX465" fmla="*/ 876591 w 12192000"/>
              <a:gd name="connsiteY465" fmla="*/ 4365178 h 6858000"/>
              <a:gd name="connsiteX466" fmla="*/ 878765 w 12192000"/>
              <a:gd name="connsiteY466" fmla="*/ 4371397 h 6858000"/>
              <a:gd name="connsiteX467" fmla="*/ 920074 w 12192000"/>
              <a:gd name="connsiteY467" fmla="*/ 4337190 h 6858000"/>
              <a:gd name="connsiteX468" fmla="*/ 952686 w 12192000"/>
              <a:gd name="connsiteY468" fmla="*/ 4352739 h 6858000"/>
              <a:gd name="connsiteX469" fmla="*/ 972253 w 12192000"/>
              <a:gd name="connsiteY469" fmla="*/ 4377617 h 6858000"/>
              <a:gd name="connsiteX470" fmla="*/ 1000517 w 12192000"/>
              <a:gd name="connsiteY470" fmla="*/ 4390056 h 6858000"/>
              <a:gd name="connsiteX471" fmla="*/ 1037478 w 12192000"/>
              <a:gd name="connsiteY471" fmla="*/ 4380726 h 6858000"/>
              <a:gd name="connsiteX472" fmla="*/ 1065742 w 12192000"/>
              <a:gd name="connsiteY472" fmla="*/ 4380726 h 6858000"/>
              <a:gd name="connsiteX473" fmla="*/ 1111399 w 12192000"/>
              <a:gd name="connsiteY473" fmla="*/ 4383836 h 6858000"/>
              <a:gd name="connsiteX474" fmla="*/ 1148359 w 12192000"/>
              <a:gd name="connsiteY474" fmla="*/ 4421153 h 6858000"/>
              <a:gd name="connsiteX475" fmla="*/ 1167926 w 12192000"/>
              <a:gd name="connsiteY475" fmla="*/ 4467799 h 6858000"/>
              <a:gd name="connsiteX476" fmla="*/ 1239673 w 12192000"/>
              <a:gd name="connsiteY476" fmla="*/ 4483347 h 6858000"/>
              <a:gd name="connsiteX477" fmla="*/ 1435346 w 12192000"/>
              <a:gd name="connsiteY477" fmla="*/ 4548651 h 6858000"/>
              <a:gd name="connsiteX478" fmla="*/ 1459262 w 12192000"/>
              <a:gd name="connsiteY478" fmla="*/ 4604626 h 6858000"/>
              <a:gd name="connsiteX479" fmla="*/ 1452739 w 12192000"/>
              <a:gd name="connsiteY479" fmla="*/ 4648162 h 6858000"/>
              <a:gd name="connsiteX480" fmla="*/ 1476655 w 12192000"/>
              <a:gd name="connsiteY480" fmla="*/ 4623285 h 6858000"/>
              <a:gd name="connsiteX481" fmla="*/ 1637542 w 12192000"/>
              <a:gd name="connsiteY481" fmla="*/ 4582858 h 6858000"/>
              <a:gd name="connsiteX482" fmla="*/ 1691895 w 12192000"/>
              <a:gd name="connsiteY482" fmla="*/ 4582858 h 6858000"/>
              <a:gd name="connsiteX483" fmla="*/ 1709289 w 12192000"/>
              <a:gd name="connsiteY483" fmla="*/ 4585968 h 6858000"/>
              <a:gd name="connsiteX484" fmla="*/ 1707114 w 12192000"/>
              <a:gd name="connsiteY484" fmla="*/ 4607736 h 6858000"/>
              <a:gd name="connsiteX485" fmla="*/ 1715811 w 12192000"/>
              <a:gd name="connsiteY485" fmla="*/ 4635724 h 6858000"/>
              <a:gd name="connsiteX486" fmla="*/ 1735378 w 12192000"/>
              <a:gd name="connsiteY486" fmla="*/ 4645053 h 6858000"/>
              <a:gd name="connsiteX487" fmla="*/ 1748423 w 12192000"/>
              <a:gd name="connsiteY487" fmla="*/ 4685479 h 6858000"/>
              <a:gd name="connsiteX488" fmla="*/ 1746249 w 12192000"/>
              <a:gd name="connsiteY488" fmla="*/ 4716576 h 6858000"/>
              <a:gd name="connsiteX489" fmla="*/ 1770165 w 12192000"/>
              <a:gd name="connsiteY489" fmla="*/ 4719686 h 6858000"/>
              <a:gd name="connsiteX490" fmla="*/ 1837563 w 12192000"/>
              <a:gd name="connsiteY490" fmla="*/ 4682369 h 6858000"/>
              <a:gd name="connsiteX491" fmla="*/ 1857131 w 12192000"/>
              <a:gd name="connsiteY491" fmla="*/ 4701028 h 6858000"/>
              <a:gd name="connsiteX492" fmla="*/ 1857131 w 12192000"/>
              <a:gd name="connsiteY492" fmla="*/ 4722796 h 6858000"/>
              <a:gd name="connsiteX493" fmla="*/ 1872349 w 12192000"/>
              <a:gd name="connsiteY493" fmla="*/ 4738344 h 6858000"/>
              <a:gd name="connsiteX494" fmla="*/ 1931051 w 12192000"/>
              <a:gd name="connsiteY494" fmla="*/ 4757003 h 6858000"/>
              <a:gd name="connsiteX495" fmla="*/ 2037584 w 12192000"/>
              <a:gd name="connsiteY495" fmla="*/ 4763222 h 6858000"/>
              <a:gd name="connsiteX496" fmla="*/ 2111506 w 12192000"/>
              <a:gd name="connsiteY496" fmla="*/ 4781880 h 6858000"/>
              <a:gd name="connsiteX497" fmla="*/ 2235432 w 12192000"/>
              <a:gd name="connsiteY497" fmla="*/ 4834746 h 6858000"/>
              <a:gd name="connsiteX498" fmla="*/ 2315875 w 12192000"/>
              <a:gd name="connsiteY498" fmla="*/ 4865843 h 6858000"/>
              <a:gd name="connsiteX499" fmla="*/ 2372403 w 12192000"/>
              <a:gd name="connsiteY499" fmla="*/ 4865843 h 6858000"/>
              <a:gd name="connsiteX500" fmla="*/ 2396319 w 12192000"/>
              <a:gd name="connsiteY500" fmla="*/ 4868953 h 6858000"/>
              <a:gd name="connsiteX501" fmla="*/ 2491981 w 12192000"/>
              <a:gd name="connsiteY501" fmla="*/ 4924928 h 6858000"/>
              <a:gd name="connsiteX502" fmla="*/ 2733311 w 12192000"/>
              <a:gd name="connsiteY502" fmla="*/ 4977793 h 6858000"/>
              <a:gd name="connsiteX503" fmla="*/ 2876805 w 12192000"/>
              <a:gd name="connsiteY503" fmla="*/ 4987122 h 6858000"/>
              <a:gd name="connsiteX504" fmla="*/ 3011602 w 12192000"/>
              <a:gd name="connsiteY504" fmla="*/ 5039987 h 6858000"/>
              <a:gd name="connsiteX505" fmla="*/ 3033343 w 12192000"/>
              <a:gd name="connsiteY505" fmla="*/ 5049316 h 6858000"/>
              <a:gd name="connsiteX506" fmla="*/ 3294241 w 12192000"/>
              <a:gd name="connsiteY506" fmla="*/ 5086633 h 6858000"/>
              <a:gd name="connsiteX507" fmla="*/ 3574705 w 12192000"/>
              <a:gd name="connsiteY507" fmla="*/ 5123950 h 6858000"/>
              <a:gd name="connsiteX508" fmla="*/ 3931265 w 12192000"/>
              <a:gd name="connsiteY508" fmla="*/ 5164376 h 6858000"/>
              <a:gd name="connsiteX509" fmla="*/ 4094326 w 12192000"/>
              <a:gd name="connsiteY509" fmla="*/ 5179925 h 6858000"/>
              <a:gd name="connsiteX510" fmla="*/ 4713957 w 12192000"/>
              <a:gd name="connsiteY510" fmla="*/ 5204803 h 6858000"/>
              <a:gd name="connsiteX511" fmla="*/ 4722654 w 12192000"/>
              <a:gd name="connsiteY511" fmla="*/ 5207912 h 6858000"/>
              <a:gd name="connsiteX512" fmla="*/ 4763963 w 12192000"/>
              <a:gd name="connsiteY512" fmla="*/ 5207912 h 6858000"/>
              <a:gd name="connsiteX513" fmla="*/ 4896585 w 12192000"/>
              <a:gd name="connsiteY513" fmla="*/ 5204803 h 6858000"/>
              <a:gd name="connsiteX514" fmla="*/ 5107478 w 12192000"/>
              <a:gd name="connsiteY514" fmla="*/ 5192364 h 6858000"/>
              <a:gd name="connsiteX515" fmla="*/ 5400987 w 12192000"/>
              <a:gd name="connsiteY515" fmla="*/ 5161266 h 6858000"/>
              <a:gd name="connsiteX516" fmla="*/ 5785811 w 12192000"/>
              <a:gd name="connsiteY516" fmla="*/ 5136389 h 6858000"/>
              <a:gd name="connsiteX517" fmla="*/ 6288038 w 12192000"/>
              <a:gd name="connsiteY517" fmla="*/ 5095962 h 6858000"/>
              <a:gd name="connsiteX518" fmla="*/ 6814182 w 12192000"/>
              <a:gd name="connsiteY518" fmla="*/ 5005780 h 6858000"/>
              <a:gd name="connsiteX519" fmla="*/ 7296842 w 12192000"/>
              <a:gd name="connsiteY519" fmla="*/ 4934257 h 6858000"/>
              <a:gd name="connsiteX520" fmla="*/ 7414246 w 12192000"/>
              <a:gd name="connsiteY520" fmla="*/ 4906269 h 6858000"/>
              <a:gd name="connsiteX521" fmla="*/ 7577307 w 12192000"/>
              <a:gd name="connsiteY521" fmla="*/ 4881392 h 6858000"/>
              <a:gd name="connsiteX522" fmla="*/ 7746890 w 12192000"/>
              <a:gd name="connsiteY522" fmla="*/ 4837855 h 6858000"/>
              <a:gd name="connsiteX523" fmla="*/ 7949085 w 12192000"/>
              <a:gd name="connsiteY523" fmla="*/ 4806758 h 6858000"/>
              <a:gd name="connsiteX524" fmla="*/ 8099101 w 12192000"/>
              <a:gd name="connsiteY524" fmla="*/ 4781880 h 6858000"/>
              <a:gd name="connsiteX525" fmla="*/ 8190416 w 12192000"/>
              <a:gd name="connsiteY525" fmla="*/ 4788100 h 6858000"/>
              <a:gd name="connsiteX526" fmla="*/ 8436094 w 12192000"/>
              <a:gd name="connsiteY526" fmla="*/ 4781880 h 6858000"/>
              <a:gd name="connsiteX527" fmla="*/ 8525234 w 12192000"/>
              <a:gd name="connsiteY527" fmla="*/ 4797429 h 6858000"/>
              <a:gd name="connsiteX528" fmla="*/ 8553498 w 12192000"/>
              <a:gd name="connsiteY528" fmla="*/ 4791210 h 6858000"/>
              <a:gd name="connsiteX529" fmla="*/ 8596980 w 12192000"/>
              <a:gd name="connsiteY529" fmla="*/ 4760112 h 6858000"/>
              <a:gd name="connsiteX530" fmla="*/ 8723081 w 12192000"/>
              <a:gd name="connsiteY530" fmla="*/ 4716576 h 6858000"/>
              <a:gd name="connsiteX531" fmla="*/ 8742648 w 12192000"/>
              <a:gd name="connsiteY531" fmla="*/ 4713467 h 6858000"/>
              <a:gd name="connsiteX532" fmla="*/ 8773086 w 12192000"/>
              <a:gd name="connsiteY532" fmla="*/ 4688589 h 6858000"/>
              <a:gd name="connsiteX533" fmla="*/ 8814395 w 12192000"/>
              <a:gd name="connsiteY533" fmla="*/ 4638833 h 6858000"/>
              <a:gd name="connsiteX534" fmla="*/ 8844833 w 12192000"/>
              <a:gd name="connsiteY534" fmla="*/ 4657492 h 6858000"/>
              <a:gd name="connsiteX535" fmla="*/ 8870923 w 12192000"/>
              <a:gd name="connsiteY535" fmla="*/ 4654382 h 6858000"/>
              <a:gd name="connsiteX536" fmla="*/ 8918754 w 12192000"/>
              <a:gd name="connsiteY536" fmla="*/ 4617065 h 6858000"/>
              <a:gd name="connsiteX537" fmla="*/ 9118775 w 12192000"/>
              <a:gd name="connsiteY537" fmla="*/ 4539322 h 6858000"/>
              <a:gd name="connsiteX538" fmla="*/ 9157910 w 12192000"/>
              <a:gd name="connsiteY538" fmla="*/ 4536212 h 6858000"/>
              <a:gd name="connsiteX539" fmla="*/ 9201393 w 12192000"/>
              <a:gd name="connsiteY539" fmla="*/ 4542432 h 6858000"/>
              <a:gd name="connsiteX540" fmla="*/ 9216612 w 12192000"/>
              <a:gd name="connsiteY540" fmla="*/ 4548651 h 6858000"/>
              <a:gd name="connsiteX541" fmla="*/ 9216612 w 12192000"/>
              <a:gd name="connsiteY541" fmla="*/ 4570419 h 6858000"/>
              <a:gd name="connsiteX542" fmla="*/ 9199219 w 12192000"/>
              <a:gd name="connsiteY542" fmla="*/ 4607736 h 6858000"/>
              <a:gd name="connsiteX543" fmla="*/ 9155736 w 12192000"/>
              <a:gd name="connsiteY543" fmla="*/ 4626394 h 6858000"/>
              <a:gd name="connsiteX544" fmla="*/ 9120949 w 12192000"/>
              <a:gd name="connsiteY544" fmla="*/ 4641943 h 6858000"/>
              <a:gd name="connsiteX545" fmla="*/ 9105730 w 12192000"/>
              <a:gd name="connsiteY545" fmla="*/ 4685479 h 6858000"/>
              <a:gd name="connsiteX546" fmla="*/ 9147039 w 12192000"/>
              <a:gd name="connsiteY546" fmla="*/ 4701028 h 6858000"/>
              <a:gd name="connsiteX547" fmla="*/ 9305752 w 12192000"/>
              <a:gd name="connsiteY547" fmla="*/ 4595297 h 6858000"/>
              <a:gd name="connsiteX548" fmla="*/ 9327493 w 12192000"/>
              <a:gd name="connsiteY548" fmla="*/ 4582858 h 6858000"/>
              <a:gd name="connsiteX549" fmla="*/ 9381847 w 12192000"/>
              <a:gd name="connsiteY549" fmla="*/ 4548651 h 6858000"/>
              <a:gd name="connsiteX550" fmla="*/ 9518818 w 12192000"/>
              <a:gd name="connsiteY550" fmla="*/ 4458469 h 6858000"/>
              <a:gd name="connsiteX551" fmla="*/ 9603610 w 12192000"/>
              <a:gd name="connsiteY551" fmla="*/ 4411824 h 6858000"/>
              <a:gd name="connsiteX552" fmla="*/ 9810153 w 12192000"/>
              <a:gd name="connsiteY552" fmla="*/ 4240789 h 6858000"/>
              <a:gd name="connsiteX553" fmla="*/ 9881900 w 12192000"/>
              <a:gd name="connsiteY553" fmla="*/ 4178594 h 6858000"/>
              <a:gd name="connsiteX554" fmla="*/ 9931906 w 12192000"/>
              <a:gd name="connsiteY554" fmla="*/ 4166156 h 6858000"/>
              <a:gd name="connsiteX555" fmla="*/ 10025394 w 12192000"/>
              <a:gd name="connsiteY555" fmla="*/ 4122619 h 6858000"/>
              <a:gd name="connsiteX556" fmla="*/ 10055832 w 12192000"/>
              <a:gd name="connsiteY556" fmla="*/ 4051096 h 6858000"/>
              <a:gd name="connsiteX557" fmla="*/ 10177584 w 12192000"/>
              <a:gd name="connsiteY557" fmla="*/ 3911158 h 6858000"/>
              <a:gd name="connsiteX558" fmla="*/ 10325426 w 12192000"/>
              <a:gd name="connsiteY558" fmla="*/ 3923597 h 6858000"/>
              <a:gd name="connsiteX559" fmla="*/ 10371083 w 12192000"/>
              <a:gd name="connsiteY559" fmla="*/ 3892500 h 6858000"/>
              <a:gd name="connsiteX560" fmla="*/ 10377605 w 12192000"/>
              <a:gd name="connsiteY560" fmla="*/ 3867622 h 6858000"/>
              <a:gd name="connsiteX561" fmla="*/ 10381954 w 12192000"/>
              <a:gd name="connsiteY561" fmla="*/ 3864513 h 6858000"/>
              <a:gd name="connsiteX562" fmla="*/ 10449352 w 12192000"/>
              <a:gd name="connsiteY562" fmla="*/ 3833415 h 6858000"/>
              <a:gd name="connsiteX563" fmla="*/ 10471094 w 12192000"/>
              <a:gd name="connsiteY563" fmla="*/ 3768111 h 6858000"/>
              <a:gd name="connsiteX564" fmla="*/ 10553711 w 12192000"/>
              <a:gd name="connsiteY564" fmla="*/ 3730795 h 6858000"/>
              <a:gd name="connsiteX565" fmla="*/ 10608065 w 12192000"/>
              <a:gd name="connsiteY565" fmla="*/ 3780550 h 6858000"/>
              <a:gd name="connsiteX566" fmla="*/ 10627632 w 12192000"/>
              <a:gd name="connsiteY566" fmla="*/ 3783660 h 6858000"/>
              <a:gd name="connsiteX567" fmla="*/ 10716772 w 12192000"/>
              <a:gd name="connsiteY567" fmla="*/ 3646832 h 6858000"/>
              <a:gd name="connsiteX568" fmla="*/ 10773300 w 12192000"/>
              <a:gd name="connsiteY568" fmla="*/ 3531772 h 6858000"/>
              <a:gd name="connsiteX569" fmla="*/ 10888529 w 12192000"/>
              <a:gd name="connsiteY569" fmla="*/ 3447810 h 6858000"/>
              <a:gd name="connsiteX570" fmla="*/ 11045068 w 12192000"/>
              <a:gd name="connsiteY570" fmla="*/ 3363848 h 6858000"/>
              <a:gd name="connsiteX571" fmla="*/ 11116815 w 12192000"/>
              <a:gd name="connsiteY571" fmla="*/ 3301653 h 6858000"/>
              <a:gd name="connsiteX572" fmla="*/ 11216825 w 12192000"/>
              <a:gd name="connsiteY572" fmla="*/ 3214581 h 6858000"/>
              <a:gd name="connsiteX573" fmla="*/ 11327707 w 12192000"/>
              <a:gd name="connsiteY573" fmla="*/ 3071534 h 6858000"/>
              <a:gd name="connsiteX574" fmla="*/ 11469026 w 12192000"/>
              <a:gd name="connsiteY574" fmla="*/ 2850744 h 6858000"/>
              <a:gd name="connsiteX575" fmla="*/ 11503813 w 12192000"/>
              <a:gd name="connsiteY575" fmla="*/ 2695257 h 6858000"/>
              <a:gd name="connsiteX576" fmla="*/ 11510335 w 12192000"/>
              <a:gd name="connsiteY576" fmla="*/ 2648612 h 6858000"/>
              <a:gd name="connsiteX577" fmla="*/ 11501638 w 12192000"/>
              <a:gd name="connsiteY577" fmla="*/ 2623734 h 6858000"/>
              <a:gd name="connsiteX578" fmla="*/ 11355971 w 12192000"/>
              <a:gd name="connsiteY578" fmla="*/ 2598856 h 6858000"/>
              <a:gd name="connsiteX579" fmla="*/ 11375538 w 12192000"/>
              <a:gd name="connsiteY579" fmla="*/ 2542881 h 6858000"/>
              <a:gd name="connsiteX580" fmla="*/ 11386409 w 12192000"/>
              <a:gd name="connsiteY580" fmla="*/ 2524223 h 6858000"/>
              <a:gd name="connsiteX581" fmla="*/ 11392931 w 12192000"/>
              <a:gd name="connsiteY581" fmla="*/ 2483796 h 6858000"/>
              <a:gd name="connsiteX582" fmla="*/ 11366841 w 12192000"/>
              <a:gd name="connsiteY582" fmla="*/ 2480687 h 6858000"/>
              <a:gd name="connsiteX583" fmla="*/ 11160298 w 12192000"/>
              <a:gd name="connsiteY583" fmla="*/ 2577088 h 6858000"/>
              <a:gd name="connsiteX584" fmla="*/ 10982018 w 12192000"/>
              <a:gd name="connsiteY584" fmla="*/ 2720135 h 6858000"/>
              <a:gd name="connsiteX585" fmla="*/ 10958102 w 12192000"/>
              <a:gd name="connsiteY585" fmla="*/ 2726355 h 6858000"/>
              <a:gd name="connsiteX586" fmla="*/ 10949406 w 12192000"/>
              <a:gd name="connsiteY586" fmla="*/ 2682819 h 6858000"/>
              <a:gd name="connsiteX587" fmla="*/ 10968973 w 12192000"/>
              <a:gd name="connsiteY587" fmla="*/ 2589527 h 6858000"/>
              <a:gd name="connsiteX588" fmla="*/ 10984192 w 12192000"/>
              <a:gd name="connsiteY588" fmla="*/ 2573979 h 6858000"/>
              <a:gd name="connsiteX589" fmla="*/ 11168994 w 12192000"/>
              <a:gd name="connsiteY589" fmla="*/ 2415383 h 6858000"/>
              <a:gd name="connsiteX590" fmla="*/ 11219000 w 12192000"/>
              <a:gd name="connsiteY590" fmla="*/ 2368737 h 6858000"/>
              <a:gd name="connsiteX591" fmla="*/ 11442937 w 12192000"/>
              <a:gd name="connsiteY591" fmla="*/ 2216361 h 6858000"/>
              <a:gd name="connsiteX592" fmla="*/ 11510335 w 12192000"/>
              <a:gd name="connsiteY592" fmla="*/ 2169715 h 6858000"/>
              <a:gd name="connsiteX593" fmla="*/ 11519032 w 12192000"/>
              <a:gd name="connsiteY593" fmla="*/ 2088862 h 6858000"/>
              <a:gd name="connsiteX594" fmla="*/ 11497290 w 12192000"/>
              <a:gd name="connsiteY594" fmla="*/ 2060874 h 6858000"/>
              <a:gd name="connsiteX595" fmla="*/ 11386409 w 12192000"/>
              <a:gd name="connsiteY595" fmla="*/ 2008009 h 6858000"/>
              <a:gd name="connsiteX596" fmla="*/ 11369016 w 12192000"/>
              <a:gd name="connsiteY596" fmla="*/ 1967583 h 6858000"/>
              <a:gd name="connsiteX597" fmla="*/ 11375538 w 12192000"/>
              <a:gd name="connsiteY597" fmla="*/ 1945815 h 6858000"/>
              <a:gd name="connsiteX598" fmla="*/ 11355971 w 12192000"/>
              <a:gd name="connsiteY598" fmla="*/ 1914717 h 6858000"/>
              <a:gd name="connsiteX599" fmla="*/ 11319010 w 12192000"/>
              <a:gd name="connsiteY599" fmla="*/ 1871181 h 6858000"/>
              <a:gd name="connsiteX600" fmla="*/ 11288572 w 12192000"/>
              <a:gd name="connsiteY600" fmla="*/ 1849413 h 6858000"/>
              <a:gd name="connsiteX601" fmla="*/ 11264657 w 12192000"/>
              <a:gd name="connsiteY601" fmla="*/ 1880511 h 6858000"/>
              <a:gd name="connsiteX602" fmla="*/ 11245089 w 12192000"/>
              <a:gd name="connsiteY602" fmla="*/ 1889840 h 6858000"/>
              <a:gd name="connsiteX603" fmla="*/ 11245089 w 12192000"/>
              <a:gd name="connsiteY603" fmla="*/ 1861852 h 6858000"/>
              <a:gd name="connsiteX604" fmla="*/ 11275527 w 12192000"/>
              <a:gd name="connsiteY604" fmla="*/ 1787219 h 6858000"/>
              <a:gd name="connsiteX605" fmla="*/ 11186387 w 12192000"/>
              <a:gd name="connsiteY605" fmla="*/ 1774780 h 6858000"/>
              <a:gd name="connsiteX606" fmla="*/ 11147253 w 12192000"/>
              <a:gd name="connsiteY606" fmla="*/ 1840084 h 6858000"/>
              <a:gd name="connsiteX607" fmla="*/ 11145079 w 12192000"/>
              <a:gd name="connsiteY607" fmla="*/ 1864962 h 6858000"/>
              <a:gd name="connsiteX608" fmla="*/ 11132034 w 12192000"/>
              <a:gd name="connsiteY608" fmla="*/ 1877401 h 6858000"/>
              <a:gd name="connsiteX609" fmla="*/ 11121163 w 12192000"/>
              <a:gd name="connsiteY609" fmla="*/ 1861852 h 6858000"/>
              <a:gd name="connsiteX610" fmla="*/ 11153775 w 12192000"/>
              <a:gd name="connsiteY610" fmla="*/ 1731244 h 6858000"/>
              <a:gd name="connsiteX611" fmla="*/ 11188562 w 12192000"/>
              <a:gd name="connsiteY611" fmla="*/ 1656611 h 6858000"/>
              <a:gd name="connsiteX612" fmla="*/ 11277701 w 12192000"/>
              <a:gd name="connsiteY612" fmla="*/ 1566429 h 6858000"/>
              <a:gd name="connsiteX613" fmla="*/ 11332055 w 12192000"/>
              <a:gd name="connsiteY613" fmla="*/ 1560209 h 6858000"/>
              <a:gd name="connsiteX614" fmla="*/ 11519032 w 12192000"/>
              <a:gd name="connsiteY614" fmla="*/ 1494905 h 6858000"/>
              <a:gd name="connsiteX615" fmla="*/ 11551644 w 12192000"/>
              <a:gd name="connsiteY615" fmla="*/ 1473137 h 6858000"/>
              <a:gd name="connsiteX616" fmla="*/ 11590778 w 12192000"/>
              <a:gd name="connsiteY616" fmla="*/ 1401613 h 6858000"/>
              <a:gd name="connsiteX617" fmla="*/ 11649480 w 12192000"/>
              <a:gd name="connsiteY617" fmla="*/ 1354968 h 6858000"/>
              <a:gd name="connsiteX618" fmla="*/ 11712531 w 12192000"/>
              <a:gd name="connsiteY618" fmla="*/ 1345639 h 6858000"/>
              <a:gd name="connsiteX619" fmla="*/ 11777755 w 12192000"/>
              <a:gd name="connsiteY619" fmla="*/ 1317651 h 6858000"/>
              <a:gd name="connsiteX620" fmla="*/ 11819064 w 12192000"/>
              <a:gd name="connsiteY620" fmla="*/ 1264786 h 6858000"/>
              <a:gd name="connsiteX621" fmla="*/ 11877766 w 12192000"/>
              <a:gd name="connsiteY621" fmla="*/ 1165275 h 6858000"/>
              <a:gd name="connsiteX622" fmla="*/ 11882114 w 12192000"/>
              <a:gd name="connsiteY622" fmla="*/ 1211920 h 6858000"/>
              <a:gd name="connsiteX623" fmla="*/ 11938642 w 12192000"/>
              <a:gd name="connsiteY623" fmla="*/ 1152836 h 6858000"/>
              <a:gd name="connsiteX624" fmla="*/ 11986473 w 12192000"/>
              <a:gd name="connsiteY624" fmla="*/ 1025337 h 6858000"/>
              <a:gd name="connsiteX625" fmla="*/ 11966906 w 12192000"/>
              <a:gd name="connsiteY625" fmla="*/ 810766 h 6858000"/>
              <a:gd name="connsiteX626" fmla="*/ 11877766 w 12192000"/>
              <a:gd name="connsiteY626" fmla="*/ 636622 h 6858000"/>
              <a:gd name="connsiteX627" fmla="*/ 11845153 w 12192000"/>
              <a:gd name="connsiteY627" fmla="*/ 683268 h 6858000"/>
              <a:gd name="connsiteX628" fmla="*/ 11806019 w 12192000"/>
              <a:gd name="connsiteY628" fmla="*/ 683268 h 6858000"/>
              <a:gd name="connsiteX629" fmla="*/ 11732098 w 12192000"/>
              <a:gd name="connsiteY629" fmla="*/ 642841 h 6858000"/>
              <a:gd name="connsiteX630" fmla="*/ 11649480 w 12192000"/>
              <a:gd name="connsiteY630" fmla="*/ 664610 h 6858000"/>
              <a:gd name="connsiteX631" fmla="*/ 11584256 w 12192000"/>
              <a:gd name="connsiteY631" fmla="*/ 733023 h 6858000"/>
              <a:gd name="connsiteX632" fmla="*/ 11555992 w 12192000"/>
              <a:gd name="connsiteY632" fmla="*/ 776560 h 6858000"/>
              <a:gd name="connsiteX633" fmla="*/ 11575559 w 12192000"/>
              <a:gd name="connsiteY633" fmla="*/ 701926 h 6858000"/>
              <a:gd name="connsiteX634" fmla="*/ 11619042 w 12192000"/>
              <a:gd name="connsiteY634" fmla="*/ 617964 h 6858000"/>
              <a:gd name="connsiteX635" fmla="*/ 11623391 w 12192000"/>
              <a:gd name="connsiteY635" fmla="*/ 565098 h 6858000"/>
              <a:gd name="connsiteX636" fmla="*/ 11588604 w 12192000"/>
              <a:gd name="connsiteY636" fmla="*/ 565098 h 6858000"/>
              <a:gd name="connsiteX637" fmla="*/ 11523380 w 12192000"/>
              <a:gd name="connsiteY637" fmla="*/ 621073 h 6858000"/>
              <a:gd name="connsiteX638" fmla="*/ 11462504 w 12192000"/>
              <a:gd name="connsiteY638" fmla="*/ 658390 h 6858000"/>
              <a:gd name="connsiteX639" fmla="*/ 11458156 w 12192000"/>
              <a:gd name="connsiteY639" fmla="*/ 661500 h 6858000"/>
              <a:gd name="connsiteX640" fmla="*/ 11451633 w 12192000"/>
              <a:gd name="connsiteY640" fmla="*/ 661500 h 6858000"/>
              <a:gd name="connsiteX641" fmla="*/ 11455981 w 12192000"/>
              <a:gd name="connsiteY641" fmla="*/ 658390 h 6858000"/>
              <a:gd name="connsiteX642" fmla="*/ 11458156 w 12192000"/>
              <a:gd name="connsiteY642" fmla="*/ 652171 h 6858000"/>
              <a:gd name="connsiteX643" fmla="*/ 11499464 w 12192000"/>
              <a:gd name="connsiteY643" fmla="*/ 577537 h 6858000"/>
              <a:gd name="connsiteX644" fmla="*/ 11510335 w 12192000"/>
              <a:gd name="connsiteY644" fmla="*/ 543330 h 6858000"/>
              <a:gd name="connsiteX645" fmla="*/ 11499464 w 12192000"/>
              <a:gd name="connsiteY645" fmla="*/ 518453 h 6858000"/>
              <a:gd name="connsiteX646" fmla="*/ 11479897 w 12192000"/>
              <a:gd name="connsiteY646" fmla="*/ 524672 h 6858000"/>
              <a:gd name="connsiteX647" fmla="*/ 11475549 w 12192000"/>
              <a:gd name="connsiteY647" fmla="*/ 530891 h 6858000"/>
              <a:gd name="connsiteX648" fmla="*/ 11397279 w 12192000"/>
              <a:gd name="connsiteY648" fmla="*/ 661500 h 6858000"/>
              <a:gd name="connsiteX649" fmla="*/ 11358145 w 12192000"/>
              <a:gd name="connsiteY649" fmla="*/ 664610 h 6858000"/>
              <a:gd name="connsiteX650" fmla="*/ 11338578 w 12192000"/>
              <a:gd name="connsiteY650" fmla="*/ 677048 h 6858000"/>
              <a:gd name="connsiteX651" fmla="*/ 11303791 w 12192000"/>
              <a:gd name="connsiteY651" fmla="*/ 717475 h 6858000"/>
              <a:gd name="connsiteX652" fmla="*/ 11234219 w 12192000"/>
              <a:gd name="connsiteY652" fmla="*/ 751682 h 6858000"/>
              <a:gd name="connsiteX653" fmla="*/ 11110292 w 12192000"/>
              <a:gd name="connsiteY653" fmla="*/ 823205 h 6858000"/>
              <a:gd name="connsiteX654" fmla="*/ 11105944 w 12192000"/>
              <a:gd name="connsiteY654" fmla="*/ 823205 h 6858000"/>
              <a:gd name="connsiteX655" fmla="*/ 11108118 w 12192000"/>
              <a:gd name="connsiteY655" fmla="*/ 820096 h 6858000"/>
              <a:gd name="connsiteX656" fmla="*/ 11108118 w 12192000"/>
              <a:gd name="connsiteY656" fmla="*/ 776560 h 6858000"/>
              <a:gd name="connsiteX657" fmla="*/ 11138556 w 12192000"/>
              <a:gd name="connsiteY657" fmla="*/ 686378 h 6858000"/>
              <a:gd name="connsiteX658" fmla="*/ 11166820 w 12192000"/>
              <a:gd name="connsiteY658" fmla="*/ 692597 h 6858000"/>
              <a:gd name="connsiteX659" fmla="*/ 11190736 w 12192000"/>
              <a:gd name="connsiteY659" fmla="*/ 745462 h 6858000"/>
              <a:gd name="connsiteX660" fmla="*/ 11229870 w 12192000"/>
              <a:gd name="connsiteY660" fmla="*/ 717475 h 6858000"/>
              <a:gd name="connsiteX661" fmla="*/ 11253786 w 12192000"/>
              <a:gd name="connsiteY661" fmla="*/ 649061 h 6858000"/>
              <a:gd name="connsiteX662" fmla="*/ 11247263 w 12192000"/>
              <a:gd name="connsiteY662" fmla="*/ 593086 h 6858000"/>
              <a:gd name="connsiteX663" fmla="*/ 11210303 w 12192000"/>
              <a:gd name="connsiteY663" fmla="*/ 552660 h 6858000"/>
              <a:gd name="connsiteX664" fmla="*/ 11177691 w 12192000"/>
              <a:gd name="connsiteY664" fmla="*/ 558879 h 6858000"/>
              <a:gd name="connsiteX665" fmla="*/ 11140730 w 12192000"/>
              <a:gd name="connsiteY665" fmla="*/ 502904 h 6858000"/>
              <a:gd name="connsiteX666" fmla="*/ 11118989 w 12192000"/>
              <a:gd name="connsiteY666" fmla="*/ 453148 h 6858000"/>
              <a:gd name="connsiteX667" fmla="*/ 11029849 w 12192000"/>
              <a:gd name="connsiteY667" fmla="*/ 403393 h 6858000"/>
              <a:gd name="connsiteX668" fmla="*/ 11010282 w 12192000"/>
              <a:gd name="connsiteY668" fmla="*/ 362967 h 6858000"/>
              <a:gd name="connsiteX669" fmla="*/ 11027675 w 12192000"/>
              <a:gd name="connsiteY669" fmla="*/ 303882 h 6858000"/>
              <a:gd name="connsiteX670" fmla="*/ 10895052 w 12192000"/>
              <a:gd name="connsiteY670" fmla="*/ 372296 h 6858000"/>
              <a:gd name="connsiteX671" fmla="*/ 10810260 w 12192000"/>
              <a:gd name="connsiteY671" fmla="*/ 446929 h 6858000"/>
              <a:gd name="connsiteX672" fmla="*/ 10805912 w 12192000"/>
              <a:gd name="connsiteY672" fmla="*/ 446929 h 6858000"/>
              <a:gd name="connsiteX673" fmla="*/ 10747210 w 12192000"/>
              <a:gd name="connsiteY673" fmla="*/ 437600 h 6858000"/>
              <a:gd name="connsiteX674" fmla="*/ 10721120 w 12192000"/>
              <a:gd name="connsiteY674" fmla="*/ 474917 h 6858000"/>
              <a:gd name="connsiteX675" fmla="*/ 10708075 w 12192000"/>
              <a:gd name="connsiteY675" fmla="*/ 465587 h 6858000"/>
              <a:gd name="connsiteX676" fmla="*/ 10734165 w 12192000"/>
              <a:gd name="connsiteY676" fmla="*/ 375405 h 6858000"/>
              <a:gd name="connsiteX677" fmla="*/ 10779822 w 12192000"/>
              <a:gd name="connsiteY677" fmla="*/ 319430 h 6858000"/>
              <a:gd name="connsiteX678" fmla="*/ 10714598 w 12192000"/>
              <a:gd name="connsiteY678" fmla="*/ 313211 h 6858000"/>
              <a:gd name="connsiteX679" fmla="*/ 10734165 w 12192000"/>
              <a:gd name="connsiteY679" fmla="*/ 254126 h 6858000"/>
              <a:gd name="connsiteX680" fmla="*/ 10749384 w 12192000"/>
              <a:gd name="connsiteY680" fmla="*/ 204371 h 6858000"/>
              <a:gd name="connsiteX681" fmla="*/ 10734165 w 12192000"/>
              <a:gd name="connsiteY681" fmla="*/ 188822 h 6858000"/>
              <a:gd name="connsiteX682" fmla="*/ 10681986 w 12192000"/>
              <a:gd name="connsiteY682" fmla="*/ 260346 h 6858000"/>
              <a:gd name="connsiteX683" fmla="*/ 10642851 w 12192000"/>
              <a:gd name="connsiteY683" fmla="*/ 353637 h 6858000"/>
              <a:gd name="connsiteX684" fmla="*/ 10647199 w 12192000"/>
              <a:gd name="connsiteY684" fmla="*/ 300772 h 6858000"/>
              <a:gd name="connsiteX685" fmla="*/ 10636329 w 12192000"/>
              <a:gd name="connsiteY685" fmla="*/ 269675 h 6858000"/>
              <a:gd name="connsiteX686" fmla="*/ 10608065 w 12192000"/>
              <a:gd name="connsiteY686" fmla="*/ 291443 h 6858000"/>
              <a:gd name="connsiteX687" fmla="*/ 10603716 w 12192000"/>
              <a:gd name="connsiteY687" fmla="*/ 369186 h 6858000"/>
              <a:gd name="connsiteX688" fmla="*/ 10599368 w 12192000"/>
              <a:gd name="connsiteY688" fmla="*/ 378515 h 6858000"/>
              <a:gd name="connsiteX689" fmla="*/ 10564582 w 12192000"/>
              <a:gd name="connsiteY689" fmla="*/ 406503 h 6858000"/>
              <a:gd name="connsiteX690" fmla="*/ 10531970 w 12192000"/>
              <a:gd name="connsiteY690" fmla="*/ 403393 h 6858000"/>
              <a:gd name="connsiteX691" fmla="*/ 10503706 w 12192000"/>
              <a:gd name="connsiteY691" fmla="*/ 403393 h 6858000"/>
              <a:gd name="connsiteX692" fmla="*/ 10442830 w 12192000"/>
              <a:gd name="connsiteY692" fmla="*/ 443819 h 6858000"/>
              <a:gd name="connsiteX693" fmla="*/ 10410218 w 12192000"/>
              <a:gd name="connsiteY693" fmla="*/ 450039 h 6858000"/>
              <a:gd name="connsiteX694" fmla="*/ 10351516 w 12192000"/>
              <a:gd name="connsiteY694" fmla="*/ 506014 h 6858000"/>
              <a:gd name="connsiteX695" fmla="*/ 10190629 w 12192000"/>
              <a:gd name="connsiteY695" fmla="*/ 636622 h 6858000"/>
              <a:gd name="connsiteX696" fmla="*/ 10162365 w 12192000"/>
              <a:gd name="connsiteY696" fmla="*/ 633512 h 6858000"/>
              <a:gd name="connsiteX697" fmla="*/ 10108011 w 12192000"/>
              <a:gd name="connsiteY697" fmla="*/ 695707 h 6858000"/>
              <a:gd name="connsiteX698" fmla="*/ 10058006 w 12192000"/>
              <a:gd name="connsiteY698" fmla="*/ 751682 h 6858000"/>
              <a:gd name="connsiteX699" fmla="*/ 10023220 w 12192000"/>
              <a:gd name="connsiteY699" fmla="*/ 761011 h 6858000"/>
              <a:gd name="connsiteX700" fmla="*/ 10010175 w 12192000"/>
              <a:gd name="connsiteY700" fmla="*/ 754791 h 6858000"/>
              <a:gd name="connsiteX701" fmla="*/ 9979737 w 12192000"/>
              <a:gd name="connsiteY701" fmla="*/ 761011 h 6858000"/>
              <a:gd name="connsiteX702" fmla="*/ 9955821 w 12192000"/>
              <a:gd name="connsiteY702" fmla="*/ 798327 h 6858000"/>
              <a:gd name="connsiteX703" fmla="*/ 9934080 w 12192000"/>
              <a:gd name="connsiteY703" fmla="*/ 788998 h 6858000"/>
              <a:gd name="connsiteX704" fmla="*/ 9938428 w 12192000"/>
              <a:gd name="connsiteY704" fmla="*/ 739243 h 6858000"/>
              <a:gd name="connsiteX705" fmla="*/ 9947125 w 12192000"/>
              <a:gd name="connsiteY705" fmla="*/ 683268 h 6858000"/>
              <a:gd name="connsiteX706" fmla="*/ 9940602 w 12192000"/>
              <a:gd name="connsiteY706" fmla="*/ 658390 h 6858000"/>
              <a:gd name="connsiteX707" fmla="*/ 9925383 w 12192000"/>
              <a:gd name="connsiteY707" fmla="*/ 664610 h 6858000"/>
              <a:gd name="connsiteX708" fmla="*/ 9775367 w 12192000"/>
              <a:gd name="connsiteY708" fmla="*/ 844973 h 6858000"/>
              <a:gd name="connsiteX709" fmla="*/ 9664486 w 12192000"/>
              <a:gd name="connsiteY709" fmla="*/ 941375 h 6858000"/>
              <a:gd name="connsiteX710" fmla="*/ 9649267 w 12192000"/>
              <a:gd name="connsiteY710" fmla="*/ 944484 h 6858000"/>
              <a:gd name="connsiteX711" fmla="*/ 9653615 w 12192000"/>
              <a:gd name="connsiteY711" fmla="*/ 925826 h 6858000"/>
              <a:gd name="connsiteX712" fmla="*/ 9657963 w 12192000"/>
              <a:gd name="connsiteY712" fmla="*/ 888509 h 6858000"/>
              <a:gd name="connsiteX713" fmla="*/ 9634048 w 12192000"/>
              <a:gd name="connsiteY713" fmla="*/ 891619 h 6858000"/>
              <a:gd name="connsiteX714" fmla="*/ 9599261 w 12192000"/>
              <a:gd name="connsiteY714" fmla="*/ 913387 h 6858000"/>
              <a:gd name="connsiteX715" fmla="*/ 9575346 w 12192000"/>
              <a:gd name="connsiteY715" fmla="*/ 907168 h 6858000"/>
              <a:gd name="connsiteX716" fmla="*/ 9579694 w 12192000"/>
              <a:gd name="connsiteY716" fmla="*/ 869851 h 6858000"/>
              <a:gd name="connsiteX717" fmla="*/ 9605784 w 12192000"/>
              <a:gd name="connsiteY717" fmla="*/ 820096 h 6858000"/>
              <a:gd name="connsiteX718" fmla="*/ 9592739 w 12192000"/>
              <a:gd name="connsiteY718" fmla="*/ 798327 h 6858000"/>
              <a:gd name="connsiteX719" fmla="*/ 9470987 w 12192000"/>
              <a:gd name="connsiteY719" fmla="*/ 869851 h 6858000"/>
              <a:gd name="connsiteX720" fmla="*/ 9388369 w 12192000"/>
              <a:gd name="connsiteY720" fmla="*/ 941375 h 6858000"/>
              <a:gd name="connsiteX721" fmla="*/ 9379673 w 12192000"/>
              <a:gd name="connsiteY721" fmla="*/ 972472 h 6858000"/>
              <a:gd name="connsiteX722" fmla="*/ 9392718 w 12192000"/>
              <a:gd name="connsiteY722" fmla="*/ 1009789 h 6858000"/>
              <a:gd name="connsiteX723" fmla="*/ 9314448 w 12192000"/>
              <a:gd name="connsiteY723" fmla="*/ 1003569 h 6858000"/>
              <a:gd name="connsiteX724" fmla="*/ 9264443 w 12192000"/>
              <a:gd name="connsiteY724" fmla="*/ 972472 h 6858000"/>
              <a:gd name="connsiteX725" fmla="*/ 9247050 w 12192000"/>
              <a:gd name="connsiteY725" fmla="*/ 963143 h 6858000"/>
              <a:gd name="connsiteX726" fmla="*/ 9181825 w 12192000"/>
              <a:gd name="connsiteY726" fmla="*/ 981801 h 6858000"/>
              <a:gd name="connsiteX727" fmla="*/ 9094860 w 12192000"/>
              <a:gd name="connsiteY727" fmla="*/ 1003569 h 6858000"/>
              <a:gd name="connsiteX728" fmla="*/ 9062247 w 12192000"/>
              <a:gd name="connsiteY728" fmla="*/ 978691 h 6858000"/>
              <a:gd name="connsiteX729" fmla="*/ 9051377 w 12192000"/>
              <a:gd name="connsiteY729" fmla="*/ 953814 h 6858000"/>
              <a:gd name="connsiteX730" fmla="*/ 9027461 w 12192000"/>
              <a:gd name="connsiteY730" fmla="*/ 972472 h 6858000"/>
              <a:gd name="connsiteX731" fmla="*/ 9025287 w 12192000"/>
              <a:gd name="connsiteY731" fmla="*/ 978691 h 6858000"/>
              <a:gd name="connsiteX732" fmla="*/ 8975282 w 12192000"/>
              <a:gd name="connsiteY732" fmla="*/ 1009789 h 6858000"/>
              <a:gd name="connsiteX733" fmla="*/ 8955714 w 12192000"/>
              <a:gd name="connsiteY733" fmla="*/ 1022227 h 6858000"/>
              <a:gd name="connsiteX734" fmla="*/ 8873097 w 12192000"/>
              <a:gd name="connsiteY734" fmla="*/ 1056434 h 6858000"/>
              <a:gd name="connsiteX735" fmla="*/ 8768738 w 12192000"/>
              <a:gd name="connsiteY735" fmla="*/ 1071983 h 6858000"/>
              <a:gd name="connsiteX736" fmla="*/ 8736126 w 12192000"/>
              <a:gd name="connsiteY736" fmla="*/ 1071983 h 6858000"/>
              <a:gd name="connsiteX737" fmla="*/ 8703514 w 12192000"/>
              <a:gd name="connsiteY737" fmla="*/ 1034666 h 6858000"/>
              <a:gd name="connsiteX738" fmla="*/ 8714384 w 12192000"/>
              <a:gd name="connsiteY738" fmla="*/ 1093751 h 6858000"/>
              <a:gd name="connsiteX739" fmla="*/ 8692643 w 12192000"/>
              <a:gd name="connsiteY739" fmla="*/ 1134177 h 6858000"/>
              <a:gd name="connsiteX740" fmla="*/ 8655682 w 12192000"/>
              <a:gd name="connsiteY740" fmla="*/ 1146616 h 6858000"/>
              <a:gd name="connsiteX741" fmla="*/ 8631767 w 12192000"/>
              <a:gd name="connsiteY741" fmla="*/ 1118629 h 6858000"/>
              <a:gd name="connsiteX742" fmla="*/ 8633941 w 12192000"/>
              <a:gd name="connsiteY742" fmla="*/ 1081312 h 6858000"/>
              <a:gd name="connsiteX743" fmla="*/ 8607851 w 12192000"/>
              <a:gd name="connsiteY743" fmla="*/ 1115519 h 6858000"/>
              <a:gd name="connsiteX744" fmla="*/ 8496970 w 12192000"/>
              <a:gd name="connsiteY744" fmla="*/ 1131068 h 6858000"/>
              <a:gd name="connsiteX745" fmla="*/ 8483925 w 12192000"/>
              <a:gd name="connsiteY745" fmla="*/ 1096861 h 6858000"/>
              <a:gd name="connsiteX746" fmla="*/ 8466532 w 12192000"/>
              <a:gd name="connsiteY746" fmla="*/ 1090641 h 6858000"/>
              <a:gd name="connsiteX747" fmla="*/ 8442616 w 12192000"/>
              <a:gd name="connsiteY747" fmla="*/ 1127958 h 6858000"/>
              <a:gd name="connsiteX748" fmla="*/ 8420874 w 12192000"/>
              <a:gd name="connsiteY748" fmla="*/ 1131068 h 6858000"/>
              <a:gd name="connsiteX749" fmla="*/ 8423049 w 12192000"/>
              <a:gd name="connsiteY749" fmla="*/ 1099971 h 6858000"/>
              <a:gd name="connsiteX750" fmla="*/ 8431746 w 12192000"/>
              <a:gd name="connsiteY750" fmla="*/ 1071983 h 6858000"/>
              <a:gd name="connsiteX751" fmla="*/ 8460010 w 12192000"/>
              <a:gd name="connsiteY751" fmla="*/ 1009789 h 6858000"/>
              <a:gd name="connsiteX752" fmla="*/ 8338257 w 12192000"/>
              <a:gd name="connsiteY752" fmla="*/ 1000459 h 6858000"/>
              <a:gd name="connsiteX753" fmla="*/ 8316516 w 12192000"/>
              <a:gd name="connsiteY753" fmla="*/ 1006679 h 6858000"/>
              <a:gd name="connsiteX754" fmla="*/ 8233898 w 12192000"/>
              <a:gd name="connsiteY754" fmla="*/ 1025337 h 6858000"/>
              <a:gd name="connsiteX755" fmla="*/ 8183893 w 12192000"/>
              <a:gd name="connsiteY755" fmla="*/ 1065764 h 6858000"/>
              <a:gd name="connsiteX756" fmla="*/ 8151281 w 12192000"/>
              <a:gd name="connsiteY756" fmla="*/ 1112409 h 6858000"/>
              <a:gd name="connsiteX757" fmla="*/ 8090405 w 12192000"/>
              <a:gd name="connsiteY757" fmla="*/ 1084422 h 6858000"/>
              <a:gd name="connsiteX758" fmla="*/ 8075186 w 12192000"/>
              <a:gd name="connsiteY758" fmla="*/ 1062654 h 6858000"/>
              <a:gd name="connsiteX759" fmla="*/ 8020832 w 12192000"/>
              <a:gd name="connsiteY759" fmla="*/ 1059544 h 6858000"/>
              <a:gd name="connsiteX760" fmla="*/ 7975175 w 12192000"/>
              <a:gd name="connsiteY760" fmla="*/ 1065764 h 6858000"/>
              <a:gd name="connsiteX761" fmla="*/ 7912125 w 12192000"/>
              <a:gd name="connsiteY761" fmla="*/ 1050215 h 6858000"/>
              <a:gd name="connsiteX762" fmla="*/ 7853423 w 12192000"/>
              <a:gd name="connsiteY762" fmla="*/ 1043995 h 6858000"/>
              <a:gd name="connsiteX763" fmla="*/ 7799069 w 12192000"/>
              <a:gd name="connsiteY763" fmla="*/ 1053325 h 6858000"/>
              <a:gd name="connsiteX764" fmla="*/ 7731671 w 12192000"/>
              <a:gd name="connsiteY764" fmla="*/ 1131068 h 6858000"/>
              <a:gd name="connsiteX765" fmla="*/ 7705581 w 12192000"/>
              <a:gd name="connsiteY765" fmla="*/ 1137287 h 6858000"/>
              <a:gd name="connsiteX766" fmla="*/ 7703407 w 12192000"/>
              <a:gd name="connsiteY766" fmla="*/ 1093751 h 6858000"/>
              <a:gd name="connsiteX767" fmla="*/ 7720800 w 12192000"/>
              <a:gd name="connsiteY767" fmla="*/ 1071983 h 6858000"/>
              <a:gd name="connsiteX768" fmla="*/ 7675143 w 12192000"/>
              <a:gd name="connsiteY768" fmla="*/ 1081312 h 6858000"/>
              <a:gd name="connsiteX769" fmla="*/ 7655576 w 12192000"/>
              <a:gd name="connsiteY769" fmla="*/ 1075093 h 6858000"/>
              <a:gd name="connsiteX770" fmla="*/ 7601222 w 12192000"/>
              <a:gd name="connsiteY770" fmla="*/ 1043995 h 6858000"/>
              <a:gd name="connsiteX771" fmla="*/ 7566436 w 12192000"/>
              <a:gd name="connsiteY771" fmla="*/ 1056434 h 6858000"/>
              <a:gd name="connsiteX772" fmla="*/ 7499037 w 12192000"/>
              <a:gd name="connsiteY772" fmla="*/ 1096861 h 6858000"/>
              <a:gd name="connsiteX773" fmla="*/ 7451206 w 12192000"/>
              <a:gd name="connsiteY773" fmla="*/ 1022227 h 6858000"/>
              <a:gd name="connsiteX774" fmla="*/ 7427291 w 12192000"/>
              <a:gd name="connsiteY774" fmla="*/ 963143 h 6858000"/>
              <a:gd name="connsiteX775" fmla="*/ 7416420 w 12192000"/>
              <a:gd name="connsiteY775" fmla="*/ 1016008 h 6858000"/>
              <a:gd name="connsiteX776" fmla="*/ 7394678 w 12192000"/>
              <a:gd name="connsiteY776" fmla="*/ 1062654 h 6858000"/>
              <a:gd name="connsiteX777" fmla="*/ 7309887 w 12192000"/>
              <a:gd name="connsiteY777" fmla="*/ 1037776 h 6858000"/>
              <a:gd name="connsiteX778" fmla="*/ 7294668 w 12192000"/>
              <a:gd name="connsiteY778" fmla="*/ 1006679 h 6858000"/>
              <a:gd name="connsiteX779" fmla="*/ 7272926 w 12192000"/>
              <a:gd name="connsiteY779" fmla="*/ 975582 h 6858000"/>
              <a:gd name="connsiteX780" fmla="*/ 7229443 w 12192000"/>
              <a:gd name="connsiteY780" fmla="*/ 963143 h 6858000"/>
              <a:gd name="connsiteX781" fmla="*/ 7125084 w 12192000"/>
              <a:gd name="connsiteY781" fmla="*/ 1009789 h 6858000"/>
              <a:gd name="connsiteX782" fmla="*/ 7092472 w 12192000"/>
              <a:gd name="connsiteY782" fmla="*/ 1000459 h 6858000"/>
              <a:gd name="connsiteX783" fmla="*/ 7070731 w 12192000"/>
              <a:gd name="connsiteY783" fmla="*/ 994240 h 6858000"/>
              <a:gd name="connsiteX784" fmla="*/ 6994636 w 12192000"/>
              <a:gd name="connsiteY784" fmla="*/ 1025337 h 6858000"/>
              <a:gd name="connsiteX785" fmla="*/ 6909844 w 12192000"/>
              <a:gd name="connsiteY785" fmla="*/ 1043995 h 6858000"/>
              <a:gd name="connsiteX786" fmla="*/ 6901147 w 12192000"/>
              <a:gd name="connsiteY786" fmla="*/ 1037776 h 6858000"/>
              <a:gd name="connsiteX787" fmla="*/ 6872883 w 12192000"/>
              <a:gd name="connsiteY787" fmla="*/ 1016008 h 6858000"/>
              <a:gd name="connsiteX788" fmla="*/ 6818530 w 12192000"/>
              <a:gd name="connsiteY788" fmla="*/ 1009789 h 6858000"/>
              <a:gd name="connsiteX789" fmla="*/ 6768525 w 12192000"/>
              <a:gd name="connsiteY789" fmla="*/ 1053325 h 6858000"/>
              <a:gd name="connsiteX790" fmla="*/ 6725042 w 12192000"/>
              <a:gd name="connsiteY790" fmla="*/ 1071983 h 6858000"/>
              <a:gd name="connsiteX791" fmla="*/ 6622857 w 12192000"/>
              <a:gd name="connsiteY791" fmla="*/ 1012898 h 6858000"/>
              <a:gd name="connsiteX792" fmla="*/ 6553284 w 12192000"/>
              <a:gd name="connsiteY792" fmla="*/ 1012898 h 6858000"/>
              <a:gd name="connsiteX793" fmla="*/ 6522846 w 12192000"/>
              <a:gd name="connsiteY793" fmla="*/ 947594 h 6858000"/>
              <a:gd name="connsiteX794" fmla="*/ 6531543 w 12192000"/>
              <a:gd name="connsiteY794" fmla="*/ 922716 h 6858000"/>
              <a:gd name="connsiteX795" fmla="*/ 6451099 w 12192000"/>
              <a:gd name="connsiteY795" fmla="*/ 997350 h 6858000"/>
              <a:gd name="connsiteX796" fmla="*/ 6433706 w 12192000"/>
              <a:gd name="connsiteY796" fmla="*/ 947594 h 6858000"/>
              <a:gd name="connsiteX797" fmla="*/ 6401094 w 12192000"/>
              <a:gd name="connsiteY797" fmla="*/ 956923 h 6858000"/>
              <a:gd name="connsiteX798" fmla="*/ 6370656 w 12192000"/>
              <a:gd name="connsiteY798" fmla="*/ 950704 h 6858000"/>
              <a:gd name="connsiteX799" fmla="*/ 6324999 w 12192000"/>
              <a:gd name="connsiteY799" fmla="*/ 928936 h 6858000"/>
              <a:gd name="connsiteX800" fmla="*/ 6288038 w 12192000"/>
              <a:gd name="connsiteY800" fmla="*/ 916497 h 6858000"/>
              <a:gd name="connsiteX801" fmla="*/ 6205421 w 12192000"/>
              <a:gd name="connsiteY801" fmla="*/ 938265 h 6858000"/>
              <a:gd name="connsiteX802" fmla="*/ 6166286 w 12192000"/>
              <a:gd name="connsiteY802" fmla="*/ 947594 h 6858000"/>
              <a:gd name="connsiteX803" fmla="*/ 6148893 w 12192000"/>
              <a:gd name="connsiteY803" fmla="*/ 953814 h 6858000"/>
              <a:gd name="connsiteX804" fmla="*/ 6170635 w 12192000"/>
              <a:gd name="connsiteY804" fmla="*/ 1034666 h 6858000"/>
              <a:gd name="connsiteX805" fmla="*/ 6224988 w 12192000"/>
              <a:gd name="connsiteY805" fmla="*/ 1028447 h 6858000"/>
              <a:gd name="connsiteX806" fmla="*/ 6233685 w 12192000"/>
              <a:gd name="connsiteY806" fmla="*/ 1022227 h 6858000"/>
              <a:gd name="connsiteX807" fmla="*/ 6242381 w 12192000"/>
              <a:gd name="connsiteY807" fmla="*/ 1053325 h 6858000"/>
              <a:gd name="connsiteX808" fmla="*/ 6235859 w 12192000"/>
              <a:gd name="connsiteY808" fmla="*/ 1065764 h 6858000"/>
              <a:gd name="connsiteX809" fmla="*/ 6124978 w 12192000"/>
              <a:gd name="connsiteY809" fmla="*/ 1047105 h 6858000"/>
              <a:gd name="connsiteX810" fmla="*/ 6101062 w 12192000"/>
              <a:gd name="connsiteY810" fmla="*/ 1043995 h 6858000"/>
              <a:gd name="connsiteX811" fmla="*/ 6074972 w 12192000"/>
              <a:gd name="connsiteY811" fmla="*/ 1053325 h 6858000"/>
              <a:gd name="connsiteX812" fmla="*/ 6031489 w 12192000"/>
              <a:gd name="connsiteY812" fmla="*/ 969362 h 6858000"/>
              <a:gd name="connsiteX813" fmla="*/ 6046708 w 12192000"/>
              <a:gd name="connsiteY813" fmla="*/ 928936 h 6858000"/>
              <a:gd name="connsiteX814" fmla="*/ 6038012 w 12192000"/>
              <a:gd name="connsiteY814" fmla="*/ 891619 h 6858000"/>
              <a:gd name="connsiteX815" fmla="*/ 6018444 w 12192000"/>
              <a:gd name="connsiteY815" fmla="*/ 907168 h 6858000"/>
              <a:gd name="connsiteX816" fmla="*/ 5983658 w 12192000"/>
              <a:gd name="connsiteY816" fmla="*/ 922716 h 6858000"/>
              <a:gd name="connsiteX817" fmla="*/ 5935827 w 12192000"/>
              <a:gd name="connsiteY817" fmla="*/ 916497 h 6858000"/>
              <a:gd name="connsiteX818" fmla="*/ 5866254 w 12192000"/>
              <a:gd name="connsiteY818" fmla="*/ 872961 h 6858000"/>
              <a:gd name="connsiteX819" fmla="*/ 5803204 w 12192000"/>
              <a:gd name="connsiteY819" fmla="*/ 897839 h 6858000"/>
              <a:gd name="connsiteX820" fmla="*/ 5764069 w 12192000"/>
              <a:gd name="connsiteY820" fmla="*/ 907168 h 6858000"/>
              <a:gd name="connsiteX821" fmla="*/ 5614053 w 12192000"/>
              <a:gd name="connsiteY821" fmla="*/ 863632 h 6858000"/>
              <a:gd name="connsiteX822" fmla="*/ 5553177 w 12192000"/>
              <a:gd name="connsiteY822" fmla="*/ 872961 h 6858000"/>
              <a:gd name="connsiteX823" fmla="*/ 5481431 w 12192000"/>
              <a:gd name="connsiteY823" fmla="*/ 956923 h 6858000"/>
              <a:gd name="connsiteX824" fmla="*/ 5470560 w 12192000"/>
              <a:gd name="connsiteY824" fmla="*/ 991130 h 6858000"/>
              <a:gd name="connsiteX825" fmla="*/ 5427077 w 12192000"/>
              <a:gd name="connsiteY825" fmla="*/ 1012898 h 6858000"/>
              <a:gd name="connsiteX826" fmla="*/ 5414032 w 12192000"/>
              <a:gd name="connsiteY826" fmla="*/ 932045 h 6858000"/>
              <a:gd name="connsiteX827" fmla="*/ 5450993 w 12192000"/>
              <a:gd name="connsiteY827" fmla="*/ 860522 h 6858000"/>
              <a:gd name="connsiteX828" fmla="*/ 5459689 w 12192000"/>
              <a:gd name="connsiteY828" fmla="*/ 832534 h 6858000"/>
              <a:gd name="connsiteX829" fmla="*/ 5444470 w 12192000"/>
              <a:gd name="connsiteY829" fmla="*/ 795218 h 6858000"/>
              <a:gd name="connsiteX830" fmla="*/ 5420554 w 12192000"/>
              <a:gd name="connsiteY830" fmla="*/ 801437 h 6858000"/>
              <a:gd name="connsiteX831" fmla="*/ 5222707 w 12192000"/>
              <a:gd name="connsiteY831" fmla="*/ 885400 h 6858000"/>
              <a:gd name="connsiteX832" fmla="*/ 5266190 w 12192000"/>
              <a:gd name="connsiteY832" fmla="*/ 838754 h 6858000"/>
              <a:gd name="connsiteX833" fmla="*/ 5298802 w 12192000"/>
              <a:gd name="connsiteY833" fmla="*/ 795218 h 6858000"/>
              <a:gd name="connsiteX834" fmla="*/ 5287932 w 12192000"/>
              <a:gd name="connsiteY834" fmla="*/ 745462 h 6858000"/>
              <a:gd name="connsiteX835" fmla="*/ 5148786 w 12192000"/>
              <a:gd name="connsiteY835" fmla="*/ 677048 h 6858000"/>
              <a:gd name="connsiteX836" fmla="*/ 5100955 w 12192000"/>
              <a:gd name="connsiteY836" fmla="*/ 661500 h 6858000"/>
              <a:gd name="connsiteX837" fmla="*/ 5037905 w 12192000"/>
              <a:gd name="connsiteY837" fmla="*/ 677048 h 6858000"/>
              <a:gd name="connsiteX838" fmla="*/ 4990074 w 12192000"/>
              <a:gd name="connsiteY838" fmla="*/ 658390 h 6858000"/>
              <a:gd name="connsiteX839" fmla="*/ 4983551 w 12192000"/>
              <a:gd name="connsiteY839" fmla="*/ 633512 h 6858000"/>
              <a:gd name="connsiteX840" fmla="*/ 4968332 w 12192000"/>
              <a:gd name="connsiteY840" fmla="*/ 695707 h 6858000"/>
              <a:gd name="connsiteX841" fmla="*/ 4957462 w 12192000"/>
              <a:gd name="connsiteY841" fmla="*/ 720584 h 6858000"/>
              <a:gd name="connsiteX842" fmla="*/ 4913979 w 12192000"/>
              <a:gd name="connsiteY842" fmla="*/ 773450 h 6858000"/>
              <a:gd name="connsiteX843" fmla="*/ 4898760 w 12192000"/>
              <a:gd name="connsiteY843" fmla="*/ 804547 h 6858000"/>
              <a:gd name="connsiteX844" fmla="*/ 4818316 w 12192000"/>
              <a:gd name="connsiteY844" fmla="*/ 820096 h 6858000"/>
              <a:gd name="connsiteX845" fmla="*/ 4872670 w 12192000"/>
              <a:gd name="connsiteY845" fmla="*/ 748572 h 6858000"/>
              <a:gd name="connsiteX846" fmla="*/ 4859625 w 12192000"/>
              <a:gd name="connsiteY846" fmla="*/ 686378 h 6858000"/>
              <a:gd name="connsiteX847" fmla="*/ 4846581 w 12192000"/>
              <a:gd name="connsiteY847" fmla="*/ 754791 h 6858000"/>
              <a:gd name="connsiteX848" fmla="*/ 4800923 w 12192000"/>
              <a:gd name="connsiteY848" fmla="*/ 754791 h 6858000"/>
              <a:gd name="connsiteX849" fmla="*/ 4779182 w 12192000"/>
              <a:gd name="connsiteY849" fmla="*/ 776560 h 6858000"/>
              <a:gd name="connsiteX850" fmla="*/ 4733525 w 12192000"/>
              <a:gd name="connsiteY850" fmla="*/ 826315 h 6858000"/>
              <a:gd name="connsiteX851" fmla="*/ 4679171 w 12192000"/>
              <a:gd name="connsiteY851" fmla="*/ 835644 h 6858000"/>
              <a:gd name="connsiteX852" fmla="*/ 4657430 w 12192000"/>
              <a:gd name="connsiteY852" fmla="*/ 823205 h 6858000"/>
              <a:gd name="connsiteX853" fmla="*/ 4631340 w 12192000"/>
              <a:gd name="connsiteY853" fmla="*/ 810766 h 6858000"/>
              <a:gd name="connsiteX854" fmla="*/ 4522632 w 12192000"/>
              <a:gd name="connsiteY854" fmla="*/ 857412 h 6858000"/>
              <a:gd name="connsiteX855" fmla="*/ 4476975 w 12192000"/>
              <a:gd name="connsiteY855" fmla="*/ 820096 h 6858000"/>
              <a:gd name="connsiteX856" fmla="*/ 4470453 w 12192000"/>
              <a:gd name="connsiteY856" fmla="*/ 792108 h 6858000"/>
              <a:gd name="connsiteX857" fmla="*/ 4446537 w 12192000"/>
              <a:gd name="connsiteY857" fmla="*/ 785889 h 6858000"/>
              <a:gd name="connsiteX858" fmla="*/ 4442189 w 12192000"/>
              <a:gd name="connsiteY858" fmla="*/ 788998 h 6858000"/>
              <a:gd name="connsiteX859" fmla="*/ 4407403 w 12192000"/>
              <a:gd name="connsiteY859" fmla="*/ 785889 h 6858000"/>
              <a:gd name="connsiteX860" fmla="*/ 4346527 w 12192000"/>
              <a:gd name="connsiteY860" fmla="*/ 776560 h 6858000"/>
              <a:gd name="connsiteX861" fmla="*/ 4289999 w 12192000"/>
              <a:gd name="connsiteY861" fmla="*/ 788998 h 6858000"/>
              <a:gd name="connsiteX862" fmla="*/ 4209555 w 12192000"/>
              <a:gd name="connsiteY862" fmla="*/ 745462 h 6858000"/>
              <a:gd name="connsiteX863" fmla="*/ 4157376 w 12192000"/>
              <a:gd name="connsiteY863" fmla="*/ 757901 h 6858000"/>
              <a:gd name="connsiteX864" fmla="*/ 4120416 w 12192000"/>
              <a:gd name="connsiteY864" fmla="*/ 745462 h 6858000"/>
              <a:gd name="connsiteX865" fmla="*/ 4096500 w 12192000"/>
              <a:gd name="connsiteY865" fmla="*/ 745462 h 6858000"/>
              <a:gd name="connsiteX866" fmla="*/ 4068236 w 12192000"/>
              <a:gd name="connsiteY866" fmla="*/ 816986 h 6858000"/>
              <a:gd name="connsiteX867" fmla="*/ 4061714 w 12192000"/>
              <a:gd name="connsiteY867" fmla="*/ 798327 h 6858000"/>
              <a:gd name="connsiteX868" fmla="*/ 4018231 w 12192000"/>
              <a:gd name="connsiteY868" fmla="*/ 754791 h 6858000"/>
              <a:gd name="connsiteX869" fmla="*/ 3959529 w 12192000"/>
              <a:gd name="connsiteY869" fmla="*/ 757901 h 6858000"/>
              <a:gd name="connsiteX870" fmla="*/ 3876911 w 12192000"/>
              <a:gd name="connsiteY870" fmla="*/ 686378 h 6858000"/>
              <a:gd name="connsiteX871" fmla="*/ 3857344 w 12192000"/>
              <a:gd name="connsiteY871" fmla="*/ 617964 h 6858000"/>
              <a:gd name="connsiteX872" fmla="*/ 3842125 w 12192000"/>
              <a:gd name="connsiteY872" fmla="*/ 599305 h 6858000"/>
              <a:gd name="connsiteX873" fmla="*/ 3835602 w 12192000"/>
              <a:gd name="connsiteY873" fmla="*/ 624183 h 6858000"/>
              <a:gd name="connsiteX874" fmla="*/ 3826906 w 12192000"/>
              <a:gd name="connsiteY874" fmla="*/ 673939 h 6858000"/>
              <a:gd name="connsiteX875" fmla="*/ 3829080 w 12192000"/>
              <a:gd name="connsiteY875" fmla="*/ 698816 h 6858000"/>
              <a:gd name="connsiteX876" fmla="*/ 3809513 w 12192000"/>
              <a:gd name="connsiteY876" fmla="*/ 742353 h 6858000"/>
              <a:gd name="connsiteX877" fmla="*/ 3726895 w 12192000"/>
              <a:gd name="connsiteY877" fmla="*/ 726804 h 6858000"/>
              <a:gd name="connsiteX878" fmla="*/ 3687761 w 12192000"/>
              <a:gd name="connsiteY878" fmla="*/ 689487 h 6858000"/>
              <a:gd name="connsiteX879" fmla="*/ 3652975 w 12192000"/>
              <a:gd name="connsiteY879" fmla="*/ 664610 h 6858000"/>
              <a:gd name="connsiteX880" fmla="*/ 3509481 w 12192000"/>
              <a:gd name="connsiteY880" fmla="*/ 624183 h 6858000"/>
              <a:gd name="connsiteX881" fmla="*/ 3505132 w 12192000"/>
              <a:gd name="connsiteY881" fmla="*/ 621073 h 6858000"/>
              <a:gd name="connsiteX882" fmla="*/ 3392077 w 12192000"/>
              <a:gd name="connsiteY882" fmla="*/ 658390 h 6858000"/>
              <a:gd name="connsiteX883" fmla="*/ 3389903 w 12192000"/>
              <a:gd name="connsiteY883" fmla="*/ 639732 h 6858000"/>
              <a:gd name="connsiteX884" fmla="*/ 3372510 w 12192000"/>
              <a:gd name="connsiteY884" fmla="*/ 621073 h 6858000"/>
              <a:gd name="connsiteX885" fmla="*/ 3359465 w 12192000"/>
              <a:gd name="connsiteY885" fmla="*/ 624183 h 6858000"/>
              <a:gd name="connsiteX886" fmla="*/ 3359465 w 12192000"/>
              <a:gd name="connsiteY886" fmla="*/ 596196 h 6858000"/>
              <a:gd name="connsiteX887" fmla="*/ 3363813 w 12192000"/>
              <a:gd name="connsiteY887" fmla="*/ 577537 h 6858000"/>
              <a:gd name="connsiteX888" fmla="*/ 3352942 w 12192000"/>
              <a:gd name="connsiteY888" fmla="*/ 565098 h 6858000"/>
              <a:gd name="connsiteX889" fmla="*/ 3300763 w 12192000"/>
              <a:gd name="connsiteY889" fmla="*/ 580647 h 6858000"/>
              <a:gd name="connsiteX890" fmla="*/ 3268151 w 12192000"/>
              <a:gd name="connsiteY890" fmla="*/ 521562 h 6858000"/>
              <a:gd name="connsiteX891" fmla="*/ 3279022 w 12192000"/>
              <a:gd name="connsiteY891" fmla="*/ 636622 h 6858000"/>
              <a:gd name="connsiteX892" fmla="*/ 3285544 w 12192000"/>
              <a:gd name="connsiteY892" fmla="*/ 642841 h 6858000"/>
              <a:gd name="connsiteX893" fmla="*/ 3309460 w 12192000"/>
              <a:gd name="connsiteY893" fmla="*/ 680158 h 6858000"/>
              <a:gd name="connsiteX894" fmla="*/ 3274673 w 12192000"/>
              <a:gd name="connsiteY894" fmla="*/ 695707 h 6858000"/>
              <a:gd name="connsiteX895" fmla="*/ 3183359 w 12192000"/>
              <a:gd name="connsiteY895" fmla="*/ 686378 h 6858000"/>
              <a:gd name="connsiteX896" fmla="*/ 3163792 w 12192000"/>
              <a:gd name="connsiteY896" fmla="*/ 686378 h 6858000"/>
              <a:gd name="connsiteX897" fmla="*/ 3122483 w 12192000"/>
              <a:gd name="connsiteY897" fmla="*/ 664610 h 6858000"/>
              <a:gd name="connsiteX898" fmla="*/ 3094219 w 12192000"/>
              <a:gd name="connsiteY898" fmla="*/ 645951 h 6858000"/>
              <a:gd name="connsiteX899" fmla="*/ 3070304 w 12192000"/>
              <a:gd name="connsiteY899" fmla="*/ 605525 h 6858000"/>
              <a:gd name="connsiteX900" fmla="*/ 3042040 w 12192000"/>
              <a:gd name="connsiteY900" fmla="*/ 577537 h 6858000"/>
              <a:gd name="connsiteX901" fmla="*/ 3020298 w 12192000"/>
              <a:gd name="connsiteY901" fmla="*/ 583757 h 6858000"/>
              <a:gd name="connsiteX902" fmla="*/ 3005079 w 12192000"/>
              <a:gd name="connsiteY902" fmla="*/ 596196 h 6858000"/>
              <a:gd name="connsiteX903" fmla="*/ 2952900 w 12192000"/>
              <a:gd name="connsiteY903" fmla="*/ 605525 h 6858000"/>
              <a:gd name="connsiteX904" fmla="*/ 2931158 w 12192000"/>
              <a:gd name="connsiteY904" fmla="*/ 593086 h 6858000"/>
              <a:gd name="connsiteX905" fmla="*/ 2796361 w 12192000"/>
              <a:gd name="connsiteY905" fmla="*/ 524672 h 6858000"/>
              <a:gd name="connsiteX906" fmla="*/ 2724615 w 12192000"/>
              <a:gd name="connsiteY906" fmla="*/ 521562 h 6858000"/>
              <a:gd name="connsiteX907" fmla="*/ 2676783 w 12192000"/>
              <a:gd name="connsiteY907" fmla="*/ 555769 h 6858000"/>
              <a:gd name="connsiteX908" fmla="*/ 2648519 w 12192000"/>
              <a:gd name="connsiteY908" fmla="*/ 515343 h 6858000"/>
              <a:gd name="connsiteX909" fmla="*/ 2583295 w 12192000"/>
              <a:gd name="connsiteY909" fmla="*/ 552660 h 6858000"/>
              <a:gd name="connsiteX910" fmla="*/ 2570250 w 12192000"/>
              <a:gd name="connsiteY910" fmla="*/ 577537 h 6858000"/>
              <a:gd name="connsiteX911" fmla="*/ 2546335 w 12192000"/>
              <a:gd name="connsiteY911" fmla="*/ 593086 h 6858000"/>
              <a:gd name="connsiteX912" fmla="*/ 2533290 w 12192000"/>
              <a:gd name="connsiteY912" fmla="*/ 561989 h 6858000"/>
              <a:gd name="connsiteX913" fmla="*/ 2502852 w 12192000"/>
              <a:gd name="connsiteY913" fmla="*/ 422051 h 6858000"/>
              <a:gd name="connsiteX914" fmla="*/ 2459369 w 12192000"/>
              <a:gd name="connsiteY914" fmla="*/ 397174 h 6858000"/>
              <a:gd name="connsiteX915" fmla="*/ 2407189 w 12192000"/>
              <a:gd name="connsiteY915" fmla="*/ 381625 h 6858000"/>
              <a:gd name="connsiteX916" fmla="*/ 2339791 w 12192000"/>
              <a:gd name="connsiteY916" fmla="*/ 353637 h 6858000"/>
              <a:gd name="connsiteX917" fmla="*/ 2250651 w 12192000"/>
              <a:gd name="connsiteY917" fmla="*/ 310101 h 6858000"/>
              <a:gd name="connsiteX918" fmla="*/ 2178904 w 12192000"/>
              <a:gd name="connsiteY918" fmla="*/ 288333 h 6858000"/>
              <a:gd name="connsiteX919" fmla="*/ 2118028 w 12192000"/>
              <a:gd name="connsiteY919" fmla="*/ 341198 h 6858000"/>
              <a:gd name="connsiteX920" fmla="*/ 2015843 w 12192000"/>
              <a:gd name="connsiteY920" fmla="*/ 325650 h 6858000"/>
              <a:gd name="connsiteX921" fmla="*/ 2013669 w 12192000"/>
              <a:gd name="connsiteY921" fmla="*/ 316321 h 6858000"/>
              <a:gd name="connsiteX922" fmla="*/ 1985405 w 12192000"/>
              <a:gd name="connsiteY922" fmla="*/ 313211 h 6858000"/>
              <a:gd name="connsiteX923" fmla="*/ 1931051 w 12192000"/>
              <a:gd name="connsiteY923" fmla="*/ 325650 h 6858000"/>
              <a:gd name="connsiteX924" fmla="*/ 1861479 w 12192000"/>
              <a:gd name="connsiteY924" fmla="*/ 306992 h 6858000"/>
              <a:gd name="connsiteX925" fmla="*/ 1909310 w 12192000"/>
              <a:gd name="connsiteY925" fmla="*/ 350528 h 6858000"/>
              <a:gd name="connsiteX926" fmla="*/ 1965838 w 12192000"/>
              <a:gd name="connsiteY926" fmla="*/ 378515 h 6858000"/>
              <a:gd name="connsiteX927" fmla="*/ 1954967 w 12192000"/>
              <a:gd name="connsiteY927" fmla="*/ 422051 h 6858000"/>
              <a:gd name="connsiteX928" fmla="*/ 1944096 w 12192000"/>
              <a:gd name="connsiteY928" fmla="*/ 443819 h 6858000"/>
              <a:gd name="connsiteX929" fmla="*/ 1872349 w 12192000"/>
              <a:gd name="connsiteY929" fmla="*/ 456258 h 6858000"/>
              <a:gd name="connsiteX930" fmla="*/ 1837563 w 12192000"/>
              <a:gd name="connsiteY930" fmla="*/ 428271 h 6858000"/>
              <a:gd name="connsiteX931" fmla="*/ 1824518 w 12192000"/>
              <a:gd name="connsiteY931" fmla="*/ 422051 h 6858000"/>
              <a:gd name="connsiteX932" fmla="*/ 1798428 w 12192000"/>
              <a:gd name="connsiteY932" fmla="*/ 403393 h 6858000"/>
              <a:gd name="connsiteX933" fmla="*/ 1796254 w 12192000"/>
              <a:gd name="connsiteY933" fmla="*/ 390954 h 6858000"/>
              <a:gd name="connsiteX934" fmla="*/ 1761468 w 12192000"/>
              <a:gd name="connsiteY934" fmla="*/ 456258 h 6858000"/>
              <a:gd name="connsiteX935" fmla="*/ 1748423 w 12192000"/>
              <a:gd name="connsiteY935" fmla="*/ 468697 h 6858000"/>
              <a:gd name="connsiteX936" fmla="*/ 1731030 w 12192000"/>
              <a:gd name="connsiteY936" fmla="*/ 437600 h 6858000"/>
              <a:gd name="connsiteX937" fmla="*/ 1741901 w 12192000"/>
              <a:gd name="connsiteY937" fmla="*/ 387844 h 6858000"/>
              <a:gd name="connsiteX938" fmla="*/ 1735378 w 12192000"/>
              <a:gd name="connsiteY938" fmla="*/ 356747 h 6858000"/>
              <a:gd name="connsiteX939" fmla="*/ 1615800 w 12192000"/>
              <a:gd name="connsiteY939" fmla="*/ 303882 h 6858000"/>
              <a:gd name="connsiteX940" fmla="*/ 1567969 w 12192000"/>
              <a:gd name="connsiteY940" fmla="*/ 331869 h 6858000"/>
              <a:gd name="connsiteX941" fmla="*/ 1513616 w 12192000"/>
              <a:gd name="connsiteY941" fmla="*/ 353637 h 6858000"/>
              <a:gd name="connsiteX942" fmla="*/ 1511441 w 12192000"/>
              <a:gd name="connsiteY942" fmla="*/ 325650 h 6858000"/>
              <a:gd name="connsiteX943" fmla="*/ 1528834 w 12192000"/>
              <a:gd name="connsiteY943" fmla="*/ 322540 h 6858000"/>
              <a:gd name="connsiteX944" fmla="*/ 1554924 w 12192000"/>
              <a:gd name="connsiteY944" fmla="*/ 325650 h 6858000"/>
              <a:gd name="connsiteX945" fmla="*/ 1557098 w 12192000"/>
              <a:gd name="connsiteY945" fmla="*/ 291443 h 6858000"/>
              <a:gd name="connsiteX946" fmla="*/ 1531009 w 12192000"/>
              <a:gd name="connsiteY946" fmla="*/ 275894 h 6858000"/>
              <a:gd name="connsiteX947" fmla="*/ 1511441 w 12192000"/>
              <a:gd name="connsiteY947" fmla="*/ 254126 h 6858000"/>
              <a:gd name="connsiteX948" fmla="*/ 1511441 w 12192000"/>
              <a:gd name="connsiteY948" fmla="*/ 238578 h 6858000"/>
              <a:gd name="connsiteX949" fmla="*/ 1504919 w 12192000"/>
              <a:gd name="connsiteY949" fmla="*/ 219919 h 6858000"/>
              <a:gd name="connsiteX950" fmla="*/ 1491874 w 12192000"/>
              <a:gd name="connsiteY950" fmla="*/ 229249 h 6858000"/>
              <a:gd name="connsiteX951" fmla="*/ 1435346 w 12192000"/>
              <a:gd name="connsiteY951" fmla="*/ 263456 h 6858000"/>
              <a:gd name="connsiteX952" fmla="*/ 1420127 w 12192000"/>
              <a:gd name="connsiteY952" fmla="*/ 241687 h 6858000"/>
              <a:gd name="connsiteX953" fmla="*/ 1420127 w 12192000"/>
              <a:gd name="connsiteY953" fmla="*/ 204371 h 6858000"/>
              <a:gd name="connsiteX954" fmla="*/ 1387515 w 12192000"/>
              <a:gd name="connsiteY954" fmla="*/ 173274 h 6858000"/>
              <a:gd name="connsiteX955" fmla="*/ 1350555 w 12192000"/>
              <a:gd name="connsiteY955" fmla="*/ 170164 h 6858000"/>
              <a:gd name="connsiteX956" fmla="*/ 0 w 12192000"/>
              <a:gd name="connsiteY956" fmla="*/ 0 h 6858000"/>
              <a:gd name="connsiteX957" fmla="*/ 12192000 w 12192000"/>
              <a:gd name="connsiteY957" fmla="*/ 0 h 6858000"/>
              <a:gd name="connsiteX958" fmla="*/ 12192000 w 12192000"/>
              <a:gd name="connsiteY958" fmla="*/ 6858000 h 6858000"/>
              <a:gd name="connsiteX959" fmla="*/ 0 w 12192000"/>
              <a:gd name="connsiteY95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Lst>
            <a:rect l="l" t="t" r="r" b="b"/>
            <a:pathLst>
              <a:path w="12192000" h="6858000">
                <a:moveTo>
                  <a:pt x="1350555" y="170164"/>
                </a:moveTo>
                <a:cubicBezTo>
                  <a:pt x="1328813" y="167054"/>
                  <a:pt x="1311420" y="179493"/>
                  <a:pt x="1302723" y="210590"/>
                </a:cubicBezTo>
                <a:cubicBezTo>
                  <a:pt x="1296201" y="226139"/>
                  <a:pt x="1289678" y="244797"/>
                  <a:pt x="1283156" y="263456"/>
                </a:cubicBezTo>
                <a:cubicBezTo>
                  <a:pt x="1289678" y="263456"/>
                  <a:pt x="1294027" y="263456"/>
                  <a:pt x="1298375" y="263456"/>
                </a:cubicBezTo>
                <a:cubicBezTo>
                  <a:pt x="1344032" y="260346"/>
                  <a:pt x="1346206" y="260346"/>
                  <a:pt x="1363599" y="319430"/>
                </a:cubicBezTo>
                <a:cubicBezTo>
                  <a:pt x="1367948" y="338089"/>
                  <a:pt x="1376644" y="347418"/>
                  <a:pt x="1389689" y="347418"/>
                </a:cubicBezTo>
                <a:cubicBezTo>
                  <a:pt x="1433172" y="353637"/>
                  <a:pt x="1472307" y="375405"/>
                  <a:pt x="1509267" y="406503"/>
                </a:cubicBezTo>
                <a:cubicBezTo>
                  <a:pt x="1554924" y="446929"/>
                  <a:pt x="1607104" y="465587"/>
                  <a:pt x="1657109" y="490465"/>
                </a:cubicBezTo>
                <a:cubicBezTo>
                  <a:pt x="1685373" y="506014"/>
                  <a:pt x="1711463" y="521562"/>
                  <a:pt x="1733204" y="555769"/>
                </a:cubicBezTo>
                <a:cubicBezTo>
                  <a:pt x="1748423" y="577537"/>
                  <a:pt x="1767990" y="580647"/>
                  <a:pt x="1787558" y="580647"/>
                </a:cubicBezTo>
                <a:cubicBezTo>
                  <a:pt x="1813648" y="583757"/>
                  <a:pt x="1837563" y="586867"/>
                  <a:pt x="1839737" y="639732"/>
                </a:cubicBezTo>
                <a:cubicBezTo>
                  <a:pt x="1863653" y="608634"/>
                  <a:pt x="1885394" y="617964"/>
                  <a:pt x="1907136" y="636622"/>
                </a:cubicBezTo>
                <a:cubicBezTo>
                  <a:pt x="1931051" y="661500"/>
                  <a:pt x="1959315" y="661500"/>
                  <a:pt x="1985405" y="670829"/>
                </a:cubicBezTo>
                <a:cubicBezTo>
                  <a:pt x="2013669" y="680158"/>
                  <a:pt x="2037584" y="695707"/>
                  <a:pt x="2059326" y="720584"/>
                </a:cubicBezTo>
                <a:cubicBezTo>
                  <a:pt x="2070197" y="736133"/>
                  <a:pt x="2085416" y="745462"/>
                  <a:pt x="2102809" y="742353"/>
                </a:cubicBezTo>
                <a:cubicBezTo>
                  <a:pt x="2124550" y="739243"/>
                  <a:pt x="2144118" y="745462"/>
                  <a:pt x="2161511" y="764121"/>
                </a:cubicBezTo>
                <a:cubicBezTo>
                  <a:pt x="2215864" y="823205"/>
                  <a:pt x="2281089" y="838754"/>
                  <a:pt x="2344139" y="860522"/>
                </a:cubicBezTo>
                <a:cubicBezTo>
                  <a:pt x="2383274" y="876071"/>
                  <a:pt x="2422408" y="891619"/>
                  <a:pt x="2455021" y="928936"/>
                </a:cubicBezTo>
                <a:cubicBezTo>
                  <a:pt x="2465891" y="944484"/>
                  <a:pt x="2478936" y="960033"/>
                  <a:pt x="2461543" y="981801"/>
                </a:cubicBezTo>
                <a:cubicBezTo>
                  <a:pt x="2457195" y="991130"/>
                  <a:pt x="2459369" y="997350"/>
                  <a:pt x="2461543" y="1003569"/>
                </a:cubicBezTo>
                <a:cubicBezTo>
                  <a:pt x="2465891" y="1016008"/>
                  <a:pt x="2470240" y="1025337"/>
                  <a:pt x="2474588" y="1034666"/>
                </a:cubicBezTo>
                <a:cubicBezTo>
                  <a:pt x="2498503" y="1084422"/>
                  <a:pt x="2520245" y="1084422"/>
                  <a:pt x="2539812" y="1028447"/>
                </a:cubicBezTo>
                <a:cubicBezTo>
                  <a:pt x="2541986" y="1025337"/>
                  <a:pt x="2541986" y="1022227"/>
                  <a:pt x="2546335" y="1016008"/>
                </a:cubicBezTo>
                <a:cubicBezTo>
                  <a:pt x="2550683" y="1040886"/>
                  <a:pt x="2555031" y="1059544"/>
                  <a:pt x="2559379" y="1084422"/>
                </a:cubicBezTo>
                <a:cubicBezTo>
                  <a:pt x="2568076" y="1071983"/>
                  <a:pt x="2572424" y="1059544"/>
                  <a:pt x="2578947" y="1050215"/>
                </a:cubicBezTo>
                <a:cubicBezTo>
                  <a:pt x="2605037" y="1006679"/>
                  <a:pt x="2615907" y="1006679"/>
                  <a:pt x="2639823" y="1053325"/>
                </a:cubicBezTo>
                <a:cubicBezTo>
                  <a:pt x="2650694" y="1071983"/>
                  <a:pt x="2659390" y="1090641"/>
                  <a:pt x="2668087" y="1109300"/>
                </a:cubicBezTo>
                <a:cubicBezTo>
                  <a:pt x="2685480" y="1152836"/>
                  <a:pt x="2692002" y="1155945"/>
                  <a:pt x="2724615" y="1137287"/>
                </a:cubicBezTo>
                <a:cubicBezTo>
                  <a:pt x="2739834" y="1124848"/>
                  <a:pt x="2750704" y="1137287"/>
                  <a:pt x="2761575" y="1146616"/>
                </a:cubicBezTo>
                <a:cubicBezTo>
                  <a:pt x="2787665" y="1174604"/>
                  <a:pt x="2787665" y="1174604"/>
                  <a:pt x="2807232" y="1137287"/>
                </a:cubicBezTo>
                <a:cubicBezTo>
                  <a:pt x="2813754" y="1149726"/>
                  <a:pt x="2815929" y="1168384"/>
                  <a:pt x="2828973" y="1171494"/>
                </a:cubicBezTo>
                <a:cubicBezTo>
                  <a:pt x="2842018" y="1177714"/>
                  <a:pt x="2850715" y="1165275"/>
                  <a:pt x="2861586" y="1155945"/>
                </a:cubicBezTo>
                <a:cubicBezTo>
                  <a:pt x="2874631" y="1146616"/>
                  <a:pt x="2883327" y="1149726"/>
                  <a:pt x="2894198" y="1162165"/>
                </a:cubicBezTo>
                <a:cubicBezTo>
                  <a:pt x="2913765" y="1183933"/>
                  <a:pt x="2926810" y="1211920"/>
                  <a:pt x="2944203" y="1236798"/>
                </a:cubicBezTo>
                <a:cubicBezTo>
                  <a:pt x="2952900" y="1249237"/>
                  <a:pt x="2959422" y="1255457"/>
                  <a:pt x="2970293" y="1233689"/>
                </a:cubicBezTo>
                <a:cubicBezTo>
                  <a:pt x="2978990" y="1211920"/>
                  <a:pt x="2994209" y="1208811"/>
                  <a:pt x="3011602" y="1221250"/>
                </a:cubicBezTo>
                <a:cubicBezTo>
                  <a:pt x="3024647" y="1233689"/>
                  <a:pt x="3039866" y="1246127"/>
                  <a:pt x="3057259" y="1249237"/>
                </a:cubicBezTo>
                <a:cubicBezTo>
                  <a:pt x="3072478" y="1252347"/>
                  <a:pt x="3068129" y="1267895"/>
                  <a:pt x="3065955" y="1283444"/>
                </a:cubicBezTo>
                <a:cubicBezTo>
                  <a:pt x="3065955" y="1286554"/>
                  <a:pt x="3061607" y="1289664"/>
                  <a:pt x="3061607" y="1289664"/>
                </a:cubicBezTo>
                <a:cubicBezTo>
                  <a:pt x="3042040" y="1261676"/>
                  <a:pt x="3031169" y="1289664"/>
                  <a:pt x="3022472" y="1305212"/>
                </a:cubicBezTo>
                <a:cubicBezTo>
                  <a:pt x="3009428" y="1323870"/>
                  <a:pt x="3028995" y="1336309"/>
                  <a:pt x="3035517" y="1358077"/>
                </a:cubicBezTo>
                <a:cubicBezTo>
                  <a:pt x="3020298" y="1351858"/>
                  <a:pt x="3005079" y="1351858"/>
                  <a:pt x="2992034" y="1348748"/>
                </a:cubicBezTo>
                <a:cubicBezTo>
                  <a:pt x="2976815" y="1342529"/>
                  <a:pt x="2965945" y="1348748"/>
                  <a:pt x="2955074" y="1358077"/>
                </a:cubicBezTo>
                <a:cubicBezTo>
                  <a:pt x="2948551" y="1364297"/>
                  <a:pt x="2946377" y="1382955"/>
                  <a:pt x="2937681" y="1379845"/>
                </a:cubicBezTo>
                <a:cubicBezTo>
                  <a:pt x="2922462" y="1373626"/>
                  <a:pt x="2905069" y="1373626"/>
                  <a:pt x="2892024" y="1354968"/>
                </a:cubicBezTo>
                <a:cubicBezTo>
                  <a:pt x="2889850" y="1348748"/>
                  <a:pt x="2887675" y="1345639"/>
                  <a:pt x="2881153" y="1336309"/>
                </a:cubicBezTo>
                <a:cubicBezTo>
                  <a:pt x="2878979" y="1373626"/>
                  <a:pt x="2881153" y="1407833"/>
                  <a:pt x="2878979" y="1442040"/>
                </a:cubicBezTo>
                <a:cubicBezTo>
                  <a:pt x="2876805" y="1454479"/>
                  <a:pt x="2883327" y="1463808"/>
                  <a:pt x="2892024" y="1463808"/>
                </a:cubicBezTo>
                <a:cubicBezTo>
                  <a:pt x="2900720" y="1466918"/>
                  <a:pt x="2905069" y="1457588"/>
                  <a:pt x="2905069" y="1448259"/>
                </a:cubicBezTo>
                <a:cubicBezTo>
                  <a:pt x="2907243" y="1435820"/>
                  <a:pt x="2909417" y="1423382"/>
                  <a:pt x="2920288" y="1429601"/>
                </a:cubicBezTo>
                <a:cubicBezTo>
                  <a:pt x="2928984" y="1435820"/>
                  <a:pt x="2928984" y="1448259"/>
                  <a:pt x="2926810" y="1460698"/>
                </a:cubicBezTo>
                <a:cubicBezTo>
                  <a:pt x="2913765" y="1504234"/>
                  <a:pt x="2896372" y="1510454"/>
                  <a:pt x="2872456" y="1479357"/>
                </a:cubicBezTo>
                <a:cubicBezTo>
                  <a:pt x="2861586" y="1463808"/>
                  <a:pt x="2855063" y="1460698"/>
                  <a:pt x="2846367" y="1482466"/>
                </a:cubicBezTo>
                <a:cubicBezTo>
                  <a:pt x="2835496" y="1519783"/>
                  <a:pt x="2820277" y="1526002"/>
                  <a:pt x="2794187" y="1513563"/>
                </a:cubicBezTo>
                <a:cubicBezTo>
                  <a:pt x="2781142" y="1507344"/>
                  <a:pt x="2768097" y="1504234"/>
                  <a:pt x="2755053" y="1498015"/>
                </a:cubicBezTo>
                <a:cubicBezTo>
                  <a:pt x="2728963" y="1485576"/>
                  <a:pt x="2718092" y="1466918"/>
                  <a:pt x="2720266" y="1426491"/>
                </a:cubicBezTo>
                <a:cubicBezTo>
                  <a:pt x="2720266" y="1398504"/>
                  <a:pt x="2728963" y="1373626"/>
                  <a:pt x="2724615" y="1345639"/>
                </a:cubicBezTo>
                <a:cubicBezTo>
                  <a:pt x="2711570" y="1271005"/>
                  <a:pt x="2652868" y="1224359"/>
                  <a:pt x="2596340" y="1249237"/>
                </a:cubicBezTo>
                <a:cubicBezTo>
                  <a:pt x="2583295" y="1252347"/>
                  <a:pt x="2570250" y="1264786"/>
                  <a:pt x="2557205" y="1271005"/>
                </a:cubicBezTo>
                <a:cubicBezTo>
                  <a:pt x="2539812" y="1280334"/>
                  <a:pt x="2531116" y="1271005"/>
                  <a:pt x="2531116" y="1246127"/>
                </a:cubicBezTo>
                <a:cubicBezTo>
                  <a:pt x="2528941" y="1239908"/>
                  <a:pt x="2528941" y="1236798"/>
                  <a:pt x="2531116" y="1230579"/>
                </a:cubicBezTo>
                <a:cubicBezTo>
                  <a:pt x="2531116" y="1190152"/>
                  <a:pt x="2531116" y="1190152"/>
                  <a:pt x="2505026" y="1202591"/>
                </a:cubicBezTo>
                <a:cubicBezTo>
                  <a:pt x="2494155" y="1205701"/>
                  <a:pt x="2489807" y="1199482"/>
                  <a:pt x="2481110" y="1193262"/>
                </a:cubicBezTo>
                <a:cubicBezTo>
                  <a:pt x="2457195" y="1171494"/>
                  <a:pt x="2441976" y="1174604"/>
                  <a:pt x="2431105" y="1211920"/>
                </a:cubicBezTo>
                <a:cubicBezTo>
                  <a:pt x="2420234" y="1246127"/>
                  <a:pt x="2409363" y="1252347"/>
                  <a:pt x="2387622" y="1243018"/>
                </a:cubicBezTo>
                <a:cubicBezTo>
                  <a:pt x="2368055" y="1233689"/>
                  <a:pt x="2352836" y="1218140"/>
                  <a:pt x="2341965" y="1193262"/>
                </a:cubicBezTo>
                <a:cubicBezTo>
                  <a:pt x="2333268" y="1171494"/>
                  <a:pt x="2326746" y="1149726"/>
                  <a:pt x="2315875" y="1131068"/>
                </a:cubicBezTo>
                <a:cubicBezTo>
                  <a:pt x="2296308" y="1093751"/>
                  <a:pt x="2276741" y="1084422"/>
                  <a:pt x="2246303" y="1099971"/>
                </a:cubicBezTo>
                <a:cubicBezTo>
                  <a:pt x="2235432" y="1106190"/>
                  <a:pt x="2228909" y="1106190"/>
                  <a:pt x="2222387" y="1093751"/>
                </a:cubicBezTo>
                <a:cubicBezTo>
                  <a:pt x="2213690" y="1075093"/>
                  <a:pt x="2200645" y="1065764"/>
                  <a:pt x="2185426" y="1059544"/>
                </a:cubicBezTo>
                <a:cubicBezTo>
                  <a:pt x="2174556" y="1053325"/>
                  <a:pt x="2163685" y="1050215"/>
                  <a:pt x="2152814" y="1043995"/>
                </a:cubicBezTo>
                <a:cubicBezTo>
                  <a:pt x="2148466" y="1037776"/>
                  <a:pt x="2137595" y="1040886"/>
                  <a:pt x="2139769" y="1028447"/>
                </a:cubicBezTo>
                <a:cubicBezTo>
                  <a:pt x="2139769" y="1019118"/>
                  <a:pt x="2148466" y="1016008"/>
                  <a:pt x="2154988" y="1016008"/>
                </a:cubicBezTo>
                <a:cubicBezTo>
                  <a:pt x="2163685" y="1012898"/>
                  <a:pt x="2174556" y="1009789"/>
                  <a:pt x="2176730" y="994240"/>
                </a:cubicBezTo>
                <a:cubicBezTo>
                  <a:pt x="2178904" y="984911"/>
                  <a:pt x="2174556" y="978691"/>
                  <a:pt x="2170207" y="975582"/>
                </a:cubicBezTo>
                <a:cubicBezTo>
                  <a:pt x="2159337" y="966252"/>
                  <a:pt x="2150640" y="969362"/>
                  <a:pt x="2139769" y="975582"/>
                </a:cubicBezTo>
                <a:cubicBezTo>
                  <a:pt x="2139769" y="978691"/>
                  <a:pt x="2137595" y="978691"/>
                  <a:pt x="2137595" y="978691"/>
                </a:cubicBezTo>
                <a:cubicBezTo>
                  <a:pt x="2107157" y="1031557"/>
                  <a:pt x="2074545" y="1022227"/>
                  <a:pt x="2037584" y="994240"/>
                </a:cubicBezTo>
                <a:cubicBezTo>
                  <a:pt x="2031062" y="984911"/>
                  <a:pt x="2022366" y="981801"/>
                  <a:pt x="2013669" y="975582"/>
                </a:cubicBezTo>
                <a:cubicBezTo>
                  <a:pt x="1970186" y="950704"/>
                  <a:pt x="1944096" y="966252"/>
                  <a:pt x="1926703" y="1028447"/>
                </a:cubicBezTo>
                <a:cubicBezTo>
                  <a:pt x="1924529" y="1037776"/>
                  <a:pt x="1924529" y="1053325"/>
                  <a:pt x="1913658" y="1053325"/>
                </a:cubicBezTo>
                <a:cubicBezTo>
                  <a:pt x="1904962" y="1053325"/>
                  <a:pt x="1898439" y="1043995"/>
                  <a:pt x="1894091" y="1031557"/>
                </a:cubicBezTo>
                <a:cubicBezTo>
                  <a:pt x="1891917" y="1012898"/>
                  <a:pt x="1885394" y="997350"/>
                  <a:pt x="1881046" y="981801"/>
                </a:cubicBezTo>
                <a:cubicBezTo>
                  <a:pt x="1874524" y="981801"/>
                  <a:pt x="1874524" y="988021"/>
                  <a:pt x="1872349" y="994240"/>
                </a:cubicBezTo>
                <a:cubicBezTo>
                  <a:pt x="1868001" y="1006679"/>
                  <a:pt x="1868001" y="1031557"/>
                  <a:pt x="1850608" y="1016008"/>
                </a:cubicBezTo>
                <a:cubicBezTo>
                  <a:pt x="1837563" y="1003569"/>
                  <a:pt x="1820170" y="997350"/>
                  <a:pt x="1835389" y="969362"/>
                </a:cubicBezTo>
                <a:cubicBezTo>
                  <a:pt x="1841911" y="950704"/>
                  <a:pt x="1839737" y="938265"/>
                  <a:pt x="1824518" y="932045"/>
                </a:cubicBezTo>
                <a:cubicBezTo>
                  <a:pt x="1813648" y="928936"/>
                  <a:pt x="1804951" y="916497"/>
                  <a:pt x="1794080" y="913387"/>
                </a:cubicBezTo>
                <a:cubicBezTo>
                  <a:pt x="1785384" y="910278"/>
                  <a:pt x="1783210" y="897839"/>
                  <a:pt x="1781035" y="882290"/>
                </a:cubicBezTo>
                <a:cubicBezTo>
                  <a:pt x="1781035" y="876071"/>
                  <a:pt x="1781035" y="863632"/>
                  <a:pt x="1774513" y="860522"/>
                </a:cubicBezTo>
                <a:cubicBezTo>
                  <a:pt x="1765816" y="857412"/>
                  <a:pt x="1763642" y="869851"/>
                  <a:pt x="1761468" y="876071"/>
                </a:cubicBezTo>
                <a:cubicBezTo>
                  <a:pt x="1757120" y="891619"/>
                  <a:pt x="1750597" y="897839"/>
                  <a:pt x="1739727" y="885400"/>
                </a:cubicBezTo>
                <a:cubicBezTo>
                  <a:pt x="1694069" y="829425"/>
                  <a:pt x="1639716" y="795218"/>
                  <a:pt x="1589711" y="754791"/>
                </a:cubicBezTo>
                <a:cubicBezTo>
                  <a:pt x="1572317" y="742353"/>
                  <a:pt x="1554924" y="729914"/>
                  <a:pt x="1539705" y="714365"/>
                </a:cubicBezTo>
                <a:cubicBezTo>
                  <a:pt x="1522312" y="695707"/>
                  <a:pt x="1502745" y="686378"/>
                  <a:pt x="1481003" y="689487"/>
                </a:cubicBezTo>
                <a:cubicBezTo>
                  <a:pt x="1463610" y="689487"/>
                  <a:pt x="1448391" y="677048"/>
                  <a:pt x="1433172" y="664610"/>
                </a:cubicBezTo>
                <a:cubicBezTo>
                  <a:pt x="1433172" y="711255"/>
                  <a:pt x="1430998" y="754791"/>
                  <a:pt x="1454914" y="792108"/>
                </a:cubicBezTo>
                <a:cubicBezTo>
                  <a:pt x="1463610" y="810766"/>
                  <a:pt x="1457088" y="832534"/>
                  <a:pt x="1457088" y="854303"/>
                </a:cubicBezTo>
                <a:cubicBezTo>
                  <a:pt x="1454914" y="863632"/>
                  <a:pt x="1452739" y="876071"/>
                  <a:pt x="1452739" y="885400"/>
                </a:cubicBezTo>
                <a:cubicBezTo>
                  <a:pt x="1457088" y="919607"/>
                  <a:pt x="1439695" y="919607"/>
                  <a:pt x="1424475" y="913387"/>
                </a:cubicBezTo>
                <a:cubicBezTo>
                  <a:pt x="1404908" y="910278"/>
                  <a:pt x="1385341" y="894729"/>
                  <a:pt x="1374470" y="866741"/>
                </a:cubicBezTo>
                <a:cubicBezTo>
                  <a:pt x="1365774" y="835644"/>
                  <a:pt x="1350555" y="832534"/>
                  <a:pt x="1330987" y="838754"/>
                </a:cubicBezTo>
                <a:cubicBezTo>
                  <a:pt x="1326639" y="841864"/>
                  <a:pt x="1322291" y="841864"/>
                  <a:pt x="1317942" y="841864"/>
                </a:cubicBezTo>
                <a:cubicBezTo>
                  <a:pt x="1300549" y="848083"/>
                  <a:pt x="1289678" y="838754"/>
                  <a:pt x="1289678" y="810766"/>
                </a:cubicBezTo>
                <a:cubicBezTo>
                  <a:pt x="1289678" y="792108"/>
                  <a:pt x="1285330" y="779669"/>
                  <a:pt x="1272285" y="798327"/>
                </a:cubicBezTo>
                <a:cubicBezTo>
                  <a:pt x="1257066" y="813876"/>
                  <a:pt x="1241847" y="823205"/>
                  <a:pt x="1226628" y="807657"/>
                </a:cubicBezTo>
                <a:cubicBezTo>
                  <a:pt x="1209235" y="795218"/>
                  <a:pt x="1200539" y="773450"/>
                  <a:pt x="1202713" y="745462"/>
                </a:cubicBezTo>
                <a:cubicBezTo>
                  <a:pt x="1204887" y="720584"/>
                  <a:pt x="1196190" y="705036"/>
                  <a:pt x="1180971" y="695707"/>
                </a:cubicBezTo>
                <a:cubicBezTo>
                  <a:pt x="1167926" y="686378"/>
                  <a:pt x="1152707" y="683268"/>
                  <a:pt x="1150533" y="658390"/>
                </a:cubicBezTo>
                <a:cubicBezTo>
                  <a:pt x="1150533" y="649061"/>
                  <a:pt x="1144011" y="655280"/>
                  <a:pt x="1141837" y="658390"/>
                </a:cubicBezTo>
                <a:cubicBezTo>
                  <a:pt x="1124443" y="667719"/>
                  <a:pt x="1124443" y="689487"/>
                  <a:pt x="1124443" y="711255"/>
                </a:cubicBezTo>
                <a:cubicBezTo>
                  <a:pt x="1122269" y="751682"/>
                  <a:pt x="1109225" y="779669"/>
                  <a:pt x="1083135" y="792108"/>
                </a:cubicBezTo>
                <a:cubicBezTo>
                  <a:pt x="1080961" y="792108"/>
                  <a:pt x="1078787" y="792108"/>
                  <a:pt x="1078787" y="788998"/>
                </a:cubicBezTo>
                <a:cubicBezTo>
                  <a:pt x="1063567" y="757901"/>
                  <a:pt x="1039652" y="767230"/>
                  <a:pt x="1017910" y="767230"/>
                </a:cubicBezTo>
                <a:cubicBezTo>
                  <a:pt x="985298" y="764121"/>
                  <a:pt x="978776" y="754791"/>
                  <a:pt x="972253" y="708146"/>
                </a:cubicBezTo>
                <a:cubicBezTo>
                  <a:pt x="952686" y="720584"/>
                  <a:pt x="948338" y="736133"/>
                  <a:pt x="952686" y="770340"/>
                </a:cubicBezTo>
                <a:cubicBezTo>
                  <a:pt x="961383" y="832534"/>
                  <a:pt x="961383" y="832534"/>
                  <a:pt x="920074" y="813876"/>
                </a:cubicBezTo>
                <a:cubicBezTo>
                  <a:pt x="870068" y="798327"/>
                  <a:pt x="833108" y="757901"/>
                  <a:pt x="809192" y="695707"/>
                </a:cubicBezTo>
                <a:cubicBezTo>
                  <a:pt x="800496" y="673939"/>
                  <a:pt x="791799" y="661500"/>
                  <a:pt x="776580" y="658390"/>
                </a:cubicBezTo>
                <a:cubicBezTo>
                  <a:pt x="757013" y="652171"/>
                  <a:pt x="743968" y="658390"/>
                  <a:pt x="739620" y="686378"/>
                </a:cubicBezTo>
                <a:cubicBezTo>
                  <a:pt x="726575" y="745462"/>
                  <a:pt x="713530" y="754791"/>
                  <a:pt x="672221" y="739243"/>
                </a:cubicBezTo>
                <a:cubicBezTo>
                  <a:pt x="663525" y="736133"/>
                  <a:pt x="657002" y="736133"/>
                  <a:pt x="648306" y="736133"/>
                </a:cubicBezTo>
                <a:cubicBezTo>
                  <a:pt x="646132" y="739243"/>
                  <a:pt x="646132" y="739243"/>
                  <a:pt x="643957" y="739243"/>
                </a:cubicBezTo>
                <a:cubicBezTo>
                  <a:pt x="643957" y="739243"/>
                  <a:pt x="646132" y="736133"/>
                  <a:pt x="646132" y="733023"/>
                </a:cubicBezTo>
                <a:cubicBezTo>
                  <a:pt x="646132" y="723694"/>
                  <a:pt x="648306" y="711255"/>
                  <a:pt x="650480" y="701926"/>
                </a:cubicBezTo>
                <a:cubicBezTo>
                  <a:pt x="659176" y="658390"/>
                  <a:pt x="641783" y="624183"/>
                  <a:pt x="609171" y="621073"/>
                </a:cubicBezTo>
                <a:cubicBezTo>
                  <a:pt x="589604" y="621073"/>
                  <a:pt x="572211" y="627293"/>
                  <a:pt x="556992" y="642841"/>
                </a:cubicBezTo>
                <a:cubicBezTo>
                  <a:pt x="543947" y="655280"/>
                  <a:pt x="530902" y="658390"/>
                  <a:pt x="517857" y="642841"/>
                </a:cubicBezTo>
                <a:cubicBezTo>
                  <a:pt x="511335" y="633512"/>
                  <a:pt x="500464" y="624183"/>
                  <a:pt x="493941" y="639732"/>
                </a:cubicBezTo>
                <a:cubicBezTo>
                  <a:pt x="489593" y="655280"/>
                  <a:pt x="487419" y="670829"/>
                  <a:pt x="498290" y="683268"/>
                </a:cubicBezTo>
                <a:cubicBezTo>
                  <a:pt x="539598" y="720584"/>
                  <a:pt x="552643" y="795218"/>
                  <a:pt x="596126" y="826315"/>
                </a:cubicBezTo>
                <a:cubicBezTo>
                  <a:pt x="606997" y="832534"/>
                  <a:pt x="611345" y="851193"/>
                  <a:pt x="613519" y="866741"/>
                </a:cubicBezTo>
                <a:cubicBezTo>
                  <a:pt x="615693" y="910278"/>
                  <a:pt x="633087" y="941375"/>
                  <a:pt x="652654" y="969362"/>
                </a:cubicBezTo>
                <a:cubicBezTo>
                  <a:pt x="670047" y="991130"/>
                  <a:pt x="687440" y="1016008"/>
                  <a:pt x="698311" y="1050215"/>
                </a:cubicBezTo>
                <a:cubicBezTo>
                  <a:pt x="707008" y="1071983"/>
                  <a:pt x="715704" y="1071983"/>
                  <a:pt x="726575" y="1053325"/>
                </a:cubicBezTo>
                <a:cubicBezTo>
                  <a:pt x="730923" y="1050215"/>
                  <a:pt x="730923" y="1040886"/>
                  <a:pt x="737446" y="1040886"/>
                </a:cubicBezTo>
                <a:cubicBezTo>
                  <a:pt x="741794" y="1050215"/>
                  <a:pt x="737446" y="1056434"/>
                  <a:pt x="737446" y="1065764"/>
                </a:cubicBezTo>
                <a:cubicBezTo>
                  <a:pt x="733097" y="1093751"/>
                  <a:pt x="750490" y="1124848"/>
                  <a:pt x="770058" y="1124848"/>
                </a:cubicBezTo>
                <a:cubicBezTo>
                  <a:pt x="783103" y="1121739"/>
                  <a:pt x="783103" y="1109300"/>
                  <a:pt x="785277" y="1096861"/>
                </a:cubicBezTo>
                <a:cubicBezTo>
                  <a:pt x="785277" y="1084422"/>
                  <a:pt x="785277" y="1068873"/>
                  <a:pt x="793973" y="1071983"/>
                </a:cubicBezTo>
                <a:cubicBezTo>
                  <a:pt x="804844" y="1071983"/>
                  <a:pt x="811367" y="1084422"/>
                  <a:pt x="811367" y="1099971"/>
                </a:cubicBezTo>
                <a:cubicBezTo>
                  <a:pt x="809192" y="1106190"/>
                  <a:pt x="809192" y="1112409"/>
                  <a:pt x="809192" y="1115519"/>
                </a:cubicBezTo>
                <a:cubicBezTo>
                  <a:pt x="807018" y="1140397"/>
                  <a:pt x="813541" y="1159055"/>
                  <a:pt x="830934" y="1165275"/>
                </a:cubicBezTo>
                <a:cubicBezTo>
                  <a:pt x="850501" y="1174604"/>
                  <a:pt x="870068" y="1183933"/>
                  <a:pt x="887462" y="1193262"/>
                </a:cubicBezTo>
                <a:cubicBezTo>
                  <a:pt x="904855" y="1199482"/>
                  <a:pt x="915726" y="1215030"/>
                  <a:pt x="917900" y="1239908"/>
                </a:cubicBezTo>
                <a:cubicBezTo>
                  <a:pt x="920074" y="1258566"/>
                  <a:pt x="924422" y="1261676"/>
                  <a:pt x="935293" y="1252347"/>
                </a:cubicBezTo>
                <a:cubicBezTo>
                  <a:pt x="948338" y="1236798"/>
                  <a:pt x="963557" y="1243018"/>
                  <a:pt x="978776" y="1249237"/>
                </a:cubicBezTo>
                <a:cubicBezTo>
                  <a:pt x="1020085" y="1277225"/>
                  <a:pt x="1061393" y="1286554"/>
                  <a:pt x="1104876" y="1274115"/>
                </a:cubicBezTo>
                <a:cubicBezTo>
                  <a:pt x="1126618" y="1267895"/>
                  <a:pt x="1150533" y="1302102"/>
                  <a:pt x="1150533" y="1336309"/>
                </a:cubicBezTo>
                <a:cubicBezTo>
                  <a:pt x="1150533" y="1345639"/>
                  <a:pt x="1141837" y="1351858"/>
                  <a:pt x="1137488" y="1358077"/>
                </a:cubicBezTo>
                <a:cubicBezTo>
                  <a:pt x="1120095" y="1392284"/>
                  <a:pt x="1096180" y="1404723"/>
                  <a:pt x="1070090" y="1386065"/>
                </a:cubicBezTo>
                <a:cubicBezTo>
                  <a:pt x="1063567" y="1379845"/>
                  <a:pt x="1059219" y="1379845"/>
                  <a:pt x="1054871" y="1389175"/>
                </a:cubicBezTo>
                <a:cubicBezTo>
                  <a:pt x="1050522" y="1395394"/>
                  <a:pt x="1052697" y="1404723"/>
                  <a:pt x="1057045" y="1410943"/>
                </a:cubicBezTo>
                <a:cubicBezTo>
                  <a:pt x="1057045" y="1414052"/>
                  <a:pt x="1059219" y="1414052"/>
                  <a:pt x="1059219" y="1417162"/>
                </a:cubicBezTo>
                <a:cubicBezTo>
                  <a:pt x="1063567" y="1426491"/>
                  <a:pt x="1080961" y="1429601"/>
                  <a:pt x="1067916" y="1445150"/>
                </a:cubicBezTo>
                <a:cubicBezTo>
                  <a:pt x="1057045" y="1460698"/>
                  <a:pt x="1048348" y="1448259"/>
                  <a:pt x="1041826" y="1432711"/>
                </a:cubicBezTo>
                <a:cubicBezTo>
                  <a:pt x="1039652" y="1429601"/>
                  <a:pt x="1037478" y="1423382"/>
                  <a:pt x="1035303" y="1417162"/>
                </a:cubicBezTo>
                <a:cubicBezTo>
                  <a:pt x="1033129" y="1410943"/>
                  <a:pt x="1028781" y="1404723"/>
                  <a:pt x="1022259" y="1404723"/>
                </a:cubicBezTo>
                <a:cubicBezTo>
                  <a:pt x="1015736" y="1407833"/>
                  <a:pt x="1020085" y="1417162"/>
                  <a:pt x="1017910" y="1423382"/>
                </a:cubicBezTo>
                <a:cubicBezTo>
                  <a:pt x="1007040" y="1460698"/>
                  <a:pt x="993995" y="1470027"/>
                  <a:pt x="972253" y="1442040"/>
                </a:cubicBezTo>
                <a:cubicBezTo>
                  <a:pt x="915726" y="1367407"/>
                  <a:pt x="846153" y="1351858"/>
                  <a:pt x="774406" y="1351858"/>
                </a:cubicBezTo>
                <a:cubicBezTo>
                  <a:pt x="757013" y="1351858"/>
                  <a:pt x="739620" y="1351858"/>
                  <a:pt x="724401" y="1351858"/>
                </a:cubicBezTo>
                <a:cubicBezTo>
                  <a:pt x="698311" y="1351858"/>
                  <a:pt x="674395" y="1339419"/>
                  <a:pt x="652654" y="1320761"/>
                </a:cubicBezTo>
                <a:cubicBezTo>
                  <a:pt x="637435" y="1308322"/>
                  <a:pt x="617868" y="1292773"/>
                  <a:pt x="598300" y="1314541"/>
                </a:cubicBezTo>
                <a:cubicBezTo>
                  <a:pt x="583081" y="1333200"/>
                  <a:pt x="576559" y="1389175"/>
                  <a:pt x="583081" y="1414052"/>
                </a:cubicBezTo>
                <a:cubicBezTo>
                  <a:pt x="589604" y="1438930"/>
                  <a:pt x="600474" y="1460698"/>
                  <a:pt x="615693" y="1485576"/>
                </a:cubicBezTo>
                <a:cubicBezTo>
                  <a:pt x="613519" y="1442040"/>
                  <a:pt x="624390" y="1417162"/>
                  <a:pt x="648306" y="1407833"/>
                </a:cubicBezTo>
                <a:cubicBezTo>
                  <a:pt x="661350" y="1401613"/>
                  <a:pt x="670047" y="1410943"/>
                  <a:pt x="667873" y="1429601"/>
                </a:cubicBezTo>
                <a:cubicBezTo>
                  <a:pt x="663525" y="1445150"/>
                  <a:pt x="663525" y="1460698"/>
                  <a:pt x="663525" y="1476247"/>
                </a:cubicBezTo>
                <a:cubicBezTo>
                  <a:pt x="663525" y="1519783"/>
                  <a:pt x="680918" y="1544661"/>
                  <a:pt x="711356" y="1547770"/>
                </a:cubicBezTo>
                <a:cubicBezTo>
                  <a:pt x="717878" y="1547770"/>
                  <a:pt x="724401" y="1547770"/>
                  <a:pt x="730923" y="1547770"/>
                </a:cubicBezTo>
                <a:cubicBezTo>
                  <a:pt x="739620" y="1550880"/>
                  <a:pt x="748316" y="1557100"/>
                  <a:pt x="750490" y="1572648"/>
                </a:cubicBezTo>
                <a:cubicBezTo>
                  <a:pt x="754839" y="1585087"/>
                  <a:pt x="746142" y="1591306"/>
                  <a:pt x="739620" y="1597526"/>
                </a:cubicBezTo>
                <a:cubicBezTo>
                  <a:pt x="733097" y="1606855"/>
                  <a:pt x="722227" y="1613075"/>
                  <a:pt x="724401" y="1628623"/>
                </a:cubicBezTo>
                <a:cubicBezTo>
                  <a:pt x="724401" y="1644172"/>
                  <a:pt x="737446" y="1644172"/>
                  <a:pt x="746142" y="1647281"/>
                </a:cubicBezTo>
                <a:cubicBezTo>
                  <a:pt x="850501" y="1706366"/>
                  <a:pt x="959208" y="1737463"/>
                  <a:pt x="1065742" y="1787219"/>
                </a:cubicBezTo>
                <a:cubicBezTo>
                  <a:pt x="1100528" y="1802768"/>
                  <a:pt x="1135314" y="1818316"/>
                  <a:pt x="1170101" y="1840084"/>
                </a:cubicBezTo>
                <a:cubicBezTo>
                  <a:pt x="1183146" y="1849413"/>
                  <a:pt x="1191842" y="1846304"/>
                  <a:pt x="1204887" y="1840084"/>
                </a:cubicBezTo>
                <a:cubicBezTo>
                  <a:pt x="1235325" y="1818316"/>
                  <a:pt x="1235325" y="1818316"/>
                  <a:pt x="1254892" y="1858742"/>
                </a:cubicBezTo>
                <a:cubicBezTo>
                  <a:pt x="1267937" y="1827645"/>
                  <a:pt x="1254892" y="1790329"/>
                  <a:pt x="1267937" y="1759231"/>
                </a:cubicBezTo>
                <a:cubicBezTo>
                  <a:pt x="1278808" y="1787219"/>
                  <a:pt x="1296201" y="1805877"/>
                  <a:pt x="1313594" y="1824536"/>
                </a:cubicBezTo>
                <a:cubicBezTo>
                  <a:pt x="1333161" y="1843194"/>
                  <a:pt x="1346206" y="1868072"/>
                  <a:pt x="1354903" y="1896059"/>
                </a:cubicBezTo>
                <a:cubicBezTo>
                  <a:pt x="1378819" y="1961363"/>
                  <a:pt x="1422301" y="1976912"/>
                  <a:pt x="1461436" y="1930266"/>
                </a:cubicBezTo>
                <a:cubicBezTo>
                  <a:pt x="1472307" y="1917827"/>
                  <a:pt x="1481003" y="1905388"/>
                  <a:pt x="1489700" y="1892949"/>
                </a:cubicBezTo>
                <a:cubicBezTo>
                  <a:pt x="1500571" y="1877401"/>
                  <a:pt x="1509267" y="1880511"/>
                  <a:pt x="1513616" y="1902279"/>
                </a:cubicBezTo>
                <a:cubicBezTo>
                  <a:pt x="1513616" y="1908498"/>
                  <a:pt x="1515790" y="1911608"/>
                  <a:pt x="1515790" y="1917827"/>
                </a:cubicBezTo>
                <a:cubicBezTo>
                  <a:pt x="1526660" y="1983131"/>
                  <a:pt x="1550576" y="2001790"/>
                  <a:pt x="1591885" y="2008009"/>
                </a:cubicBezTo>
                <a:cubicBezTo>
                  <a:pt x="1622323" y="2011119"/>
                  <a:pt x="1652761" y="2014229"/>
                  <a:pt x="1681025" y="2029777"/>
                </a:cubicBezTo>
                <a:cubicBezTo>
                  <a:pt x="1700592" y="2039106"/>
                  <a:pt x="1722334" y="2035997"/>
                  <a:pt x="1739727" y="2011119"/>
                </a:cubicBezTo>
                <a:cubicBezTo>
                  <a:pt x="1759294" y="2057765"/>
                  <a:pt x="1822344" y="2088862"/>
                  <a:pt x="1859305" y="2070203"/>
                </a:cubicBezTo>
                <a:cubicBezTo>
                  <a:pt x="1868001" y="2063984"/>
                  <a:pt x="1874524" y="2067094"/>
                  <a:pt x="1881046" y="2076423"/>
                </a:cubicBezTo>
                <a:cubicBezTo>
                  <a:pt x="1909310" y="2104410"/>
                  <a:pt x="1937574" y="2104410"/>
                  <a:pt x="1965838" y="2085752"/>
                </a:cubicBezTo>
                <a:cubicBezTo>
                  <a:pt x="1978883" y="2076423"/>
                  <a:pt x="1987579" y="2076423"/>
                  <a:pt x="2000624" y="2088862"/>
                </a:cubicBezTo>
                <a:cubicBezTo>
                  <a:pt x="2033236" y="2123069"/>
                  <a:pt x="2070197" y="2123069"/>
                  <a:pt x="2109331" y="2107520"/>
                </a:cubicBezTo>
                <a:cubicBezTo>
                  <a:pt x="2120202" y="2104410"/>
                  <a:pt x="2124550" y="2104410"/>
                  <a:pt x="2128899" y="2119959"/>
                </a:cubicBezTo>
                <a:cubicBezTo>
                  <a:pt x="2139769" y="2147947"/>
                  <a:pt x="2161511" y="2154166"/>
                  <a:pt x="2183252" y="2163495"/>
                </a:cubicBezTo>
                <a:cubicBezTo>
                  <a:pt x="2207168" y="2169715"/>
                  <a:pt x="2231083" y="2175934"/>
                  <a:pt x="2244128" y="2213251"/>
                </a:cubicBezTo>
                <a:cubicBezTo>
                  <a:pt x="2246303" y="2222580"/>
                  <a:pt x="2252825" y="2222580"/>
                  <a:pt x="2261522" y="2219470"/>
                </a:cubicBezTo>
                <a:cubicBezTo>
                  <a:pt x="2285437" y="2213251"/>
                  <a:pt x="2311527" y="2210141"/>
                  <a:pt x="2333268" y="2185263"/>
                </a:cubicBezTo>
                <a:cubicBezTo>
                  <a:pt x="2346313" y="2166605"/>
                  <a:pt x="2350662" y="2175934"/>
                  <a:pt x="2355010" y="2197702"/>
                </a:cubicBezTo>
                <a:cubicBezTo>
                  <a:pt x="2363706" y="2235019"/>
                  <a:pt x="2374577" y="2272335"/>
                  <a:pt x="2355010" y="2312762"/>
                </a:cubicBezTo>
                <a:cubicBezTo>
                  <a:pt x="2350662" y="2325201"/>
                  <a:pt x="2359358" y="2334530"/>
                  <a:pt x="2365881" y="2340749"/>
                </a:cubicBezTo>
                <a:cubicBezTo>
                  <a:pt x="2376751" y="2346969"/>
                  <a:pt x="2385448" y="2343859"/>
                  <a:pt x="2389796" y="2328311"/>
                </a:cubicBezTo>
                <a:cubicBezTo>
                  <a:pt x="2394144" y="2306542"/>
                  <a:pt x="2400667" y="2284774"/>
                  <a:pt x="2409363" y="2263006"/>
                </a:cubicBezTo>
                <a:cubicBezTo>
                  <a:pt x="2411538" y="2259897"/>
                  <a:pt x="2413712" y="2253677"/>
                  <a:pt x="2415886" y="2250567"/>
                </a:cubicBezTo>
                <a:cubicBezTo>
                  <a:pt x="2422408" y="2235019"/>
                  <a:pt x="2431105" y="2216361"/>
                  <a:pt x="2441976" y="2216361"/>
                </a:cubicBezTo>
                <a:cubicBezTo>
                  <a:pt x="2455021" y="2216361"/>
                  <a:pt x="2444150" y="2244348"/>
                  <a:pt x="2452846" y="2253677"/>
                </a:cubicBezTo>
                <a:cubicBezTo>
                  <a:pt x="2452846" y="2253677"/>
                  <a:pt x="2455021" y="2253677"/>
                  <a:pt x="2457195" y="2253677"/>
                </a:cubicBezTo>
                <a:cubicBezTo>
                  <a:pt x="2481110" y="2200812"/>
                  <a:pt x="2502852" y="2203922"/>
                  <a:pt x="2539812" y="2225690"/>
                </a:cubicBezTo>
                <a:cubicBezTo>
                  <a:pt x="2587643" y="2256787"/>
                  <a:pt x="2635475" y="2284774"/>
                  <a:pt x="2689828" y="2287884"/>
                </a:cubicBezTo>
                <a:cubicBezTo>
                  <a:pt x="2707221" y="2287884"/>
                  <a:pt x="2715918" y="2306542"/>
                  <a:pt x="2711570" y="2328311"/>
                </a:cubicBezTo>
                <a:cubicBezTo>
                  <a:pt x="2707221" y="2359408"/>
                  <a:pt x="2718092" y="2368737"/>
                  <a:pt x="2733311" y="2374956"/>
                </a:cubicBezTo>
                <a:cubicBezTo>
                  <a:pt x="2759401" y="2390505"/>
                  <a:pt x="2785491" y="2384285"/>
                  <a:pt x="2813754" y="2384285"/>
                </a:cubicBezTo>
                <a:cubicBezTo>
                  <a:pt x="2831148" y="2381176"/>
                  <a:pt x="2850715" y="2378066"/>
                  <a:pt x="2870282" y="2378066"/>
                </a:cubicBezTo>
                <a:cubicBezTo>
                  <a:pt x="2900720" y="2378066"/>
                  <a:pt x="2907243" y="2387395"/>
                  <a:pt x="2898546" y="2430931"/>
                </a:cubicBezTo>
                <a:cubicBezTo>
                  <a:pt x="2892024" y="2462028"/>
                  <a:pt x="2898546" y="2477577"/>
                  <a:pt x="2922462" y="2474467"/>
                </a:cubicBezTo>
                <a:cubicBezTo>
                  <a:pt x="2933332" y="2474467"/>
                  <a:pt x="2937681" y="2465138"/>
                  <a:pt x="2939855" y="2449590"/>
                </a:cubicBezTo>
                <a:cubicBezTo>
                  <a:pt x="2942029" y="2424712"/>
                  <a:pt x="2950726" y="2421602"/>
                  <a:pt x="2965945" y="2430931"/>
                </a:cubicBezTo>
                <a:cubicBezTo>
                  <a:pt x="2985512" y="2440260"/>
                  <a:pt x="3007253" y="2449590"/>
                  <a:pt x="3028995" y="2458919"/>
                </a:cubicBezTo>
                <a:cubicBezTo>
                  <a:pt x="3052910" y="2468248"/>
                  <a:pt x="3076826" y="2462028"/>
                  <a:pt x="3098567" y="2443370"/>
                </a:cubicBezTo>
                <a:cubicBezTo>
                  <a:pt x="3109438" y="2434041"/>
                  <a:pt x="3120309" y="2434041"/>
                  <a:pt x="3131180" y="2440260"/>
                </a:cubicBezTo>
                <a:cubicBezTo>
                  <a:pt x="3150747" y="2455809"/>
                  <a:pt x="3170314" y="2471358"/>
                  <a:pt x="3185533" y="2496235"/>
                </a:cubicBezTo>
                <a:cubicBezTo>
                  <a:pt x="3194230" y="2508674"/>
                  <a:pt x="3202926" y="2511784"/>
                  <a:pt x="3211623" y="2502455"/>
                </a:cubicBezTo>
                <a:cubicBezTo>
                  <a:pt x="3239887" y="2477577"/>
                  <a:pt x="3268151" y="2477577"/>
                  <a:pt x="3296414" y="2493126"/>
                </a:cubicBezTo>
                <a:cubicBezTo>
                  <a:pt x="3337723" y="2514894"/>
                  <a:pt x="3379032" y="2536662"/>
                  <a:pt x="3424689" y="2542881"/>
                </a:cubicBezTo>
                <a:cubicBezTo>
                  <a:pt x="3439908" y="2542881"/>
                  <a:pt x="3457301" y="2552210"/>
                  <a:pt x="3468172" y="2573979"/>
                </a:cubicBezTo>
                <a:cubicBezTo>
                  <a:pt x="3461650" y="2586417"/>
                  <a:pt x="3450779" y="2586417"/>
                  <a:pt x="3439908" y="2586417"/>
                </a:cubicBezTo>
                <a:cubicBezTo>
                  <a:pt x="3431211" y="2586417"/>
                  <a:pt x="3420341" y="2586417"/>
                  <a:pt x="3411644" y="2595746"/>
                </a:cubicBezTo>
                <a:cubicBezTo>
                  <a:pt x="3402948" y="2601966"/>
                  <a:pt x="3398600" y="2617514"/>
                  <a:pt x="3400773" y="2629953"/>
                </a:cubicBezTo>
                <a:cubicBezTo>
                  <a:pt x="3402948" y="2645502"/>
                  <a:pt x="3413819" y="2642392"/>
                  <a:pt x="3420341" y="2642392"/>
                </a:cubicBezTo>
                <a:cubicBezTo>
                  <a:pt x="3429038" y="2642392"/>
                  <a:pt x="3439908" y="2633063"/>
                  <a:pt x="3444257" y="2648612"/>
                </a:cubicBezTo>
                <a:cubicBezTo>
                  <a:pt x="3448605" y="2667270"/>
                  <a:pt x="3444257" y="2682819"/>
                  <a:pt x="3433386" y="2695257"/>
                </a:cubicBezTo>
                <a:cubicBezTo>
                  <a:pt x="3422515" y="2707696"/>
                  <a:pt x="3411644" y="2717025"/>
                  <a:pt x="3396425" y="2710806"/>
                </a:cubicBezTo>
                <a:cubicBezTo>
                  <a:pt x="3346420" y="2698367"/>
                  <a:pt x="3298589" y="2682819"/>
                  <a:pt x="3292066" y="2589527"/>
                </a:cubicBezTo>
                <a:cubicBezTo>
                  <a:pt x="3289892" y="2601966"/>
                  <a:pt x="3289892" y="2614405"/>
                  <a:pt x="3287718" y="2626844"/>
                </a:cubicBezTo>
                <a:cubicBezTo>
                  <a:pt x="3283370" y="2664160"/>
                  <a:pt x="3268151" y="2685929"/>
                  <a:pt x="3242061" y="2695257"/>
                </a:cubicBezTo>
                <a:cubicBezTo>
                  <a:pt x="3231190" y="2698367"/>
                  <a:pt x="3218145" y="2701477"/>
                  <a:pt x="3207275" y="2704587"/>
                </a:cubicBezTo>
                <a:cubicBezTo>
                  <a:pt x="3194230" y="2710806"/>
                  <a:pt x="3185533" y="2707696"/>
                  <a:pt x="3183359" y="2685929"/>
                </a:cubicBezTo>
                <a:cubicBezTo>
                  <a:pt x="3179011" y="2664160"/>
                  <a:pt x="3168140" y="2654831"/>
                  <a:pt x="3155095" y="2654831"/>
                </a:cubicBezTo>
                <a:cubicBezTo>
                  <a:pt x="3137702" y="2651722"/>
                  <a:pt x="3120309" y="2648612"/>
                  <a:pt x="3102916" y="2645502"/>
                </a:cubicBezTo>
                <a:cubicBezTo>
                  <a:pt x="3092045" y="2645502"/>
                  <a:pt x="3083348" y="2648612"/>
                  <a:pt x="3076826" y="2657941"/>
                </a:cubicBezTo>
                <a:cubicBezTo>
                  <a:pt x="3052910" y="2679709"/>
                  <a:pt x="3028995" y="2676599"/>
                  <a:pt x="3007253" y="2657941"/>
                </a:cubicBezTo>
                <a:cubicBezTo>
                  <a:pt x="2981164" y="2633063"/>
                  <a:pt x="2952900" y="2614405"/>
                  <a:pt x="2924636" y="2598856"/>
                </a:cubicBezTo>
                <a:cubicBezTo>
                  <a:pt x="2911591" y="2592637"/>
                  <a:pt x="2909417" y="2583307"/>
                  <a:pt x="2915939" y="2567759"/>
                </a:cubicBezTo>
                <a:cubicBezTo>
                  <a:pt x="2924636" y="2542881"/>
                  <a:pt x="2911591" y="2518003"/>
                  <a:pt x="2892024" y="2521113"/>
                </a:cubicBezTo>
                <a:cubicBezTo>
                  <a:pt x="2878979" y="2521113"/>
                  <a:pt x="2883327" y="2539771"/>
                  <a:pt x="2883327" y="2549101"/>
                </a:cubicBezTo>
                <a:cubicBezTo>
                  <a:pt x="2881153" y="2583307"/>
                  <a:pt x="2874631" y="2589527"/>
                  <a:pt x="2850715" y="2583307"/>
                </a:cubicBezTo>
                <a:cubicBezTo>
                  <a:pt x="2831148" y="2577088"/>
                  <a:pt x="2826799" y="2564649"/>
                  <a:pt x="2831148" y="2536662"/>
                </a:cubicBezTo>
                <a:cubicBezTo>
                  <a:pt x="2833322" y="2524223"/>
                  <a:pt x="2837670" y="2514894"/>
                  <a:pt x="2839844" y="2505564"/>
                </a:cubicBezTo>
                <a:cubicBezTo>
                  <a:pt x="2839844" y="2502455"/>
                  <a:pt x="2837670" y="2499345"/>
                  <a:pt x="2837670" y="2499345"/>
                </a:cubicBezTo>
                <a:cubicBezTo>
                  <a:pt x="2792013" y="2561539"/>
                  <a:pt x="2737659" y="2580198"/>
                  <a:pt x="2678957" y="2577088"/>
                </a:cubicBezTo>
                <a:cubicBezTo>
                  <a:pt x="2641997" y="2577088"/>
                  <a:pt x="2607211" y="2577088"/>
                  <a:pt x="2570250" y="2592637"/>
                </a:cubicBezTo>
                <a:cubicBezTo>
                  <a:pt x="2550683" y="2601966"/>
                  <a:pt x="2544160" y="2592637"/>
                  <a:pt x="2541986" y="2564649"/>
                </a:cubicBezTo>
                <a:cubicBezTo>
                  <a:pt x="2541986" y="2549101"/>
                  <a:pt x="2537638" y="2545991"/>
                  <a:pt x="2526767" y="2545991"/>
                </a:cubicBezTo>
                <a:cubicBezTo>
                  <a:pt x="2511548" y="2542881"/>
                  <a:pt x="2496329" y="2549101"/>
                  <a:pt x="2481110" y="2558430"/>
                </a:cubicBezTo>
                <a:cubicBezTo>
                  <a:pt x="2420234" y="2601966"/>
                  <a:pt x="2368055" y="2573979"/>
                  <a:pt x="2337617" y="2486906"/>
                </a:cubicBezTo>
                <a:cubicBezTo>
                  <a:pt x="2331094" y="2462028"/>
                  <a:pt x="2324572" y="2434041"/>
                  <a:pt x="2300656" y="2427821"/>
                </a:cubicBezTo>
                <a:cubicBezTo>
                  <a:pt x="2291960" y="2424712"/>
                  <a:pt x="2278915" y="2418492"/>
                  <a:pt x="2276741" y="2434041"/>
                </a:cubicBezTo>
                <a:cubicBezTo>
                  <a:pt x="2274566" y="2452699"/>
                  <a:pt x="2281089" y="2471358"/>
                  <a:pt x="2296308" y="2471358"/>
                </a:cubicBezTo>
                <a:cubicBezTo>
                  <a:pt x="2309353" y="2471358"/>
                  <a:pt x="2318049" y="2480687"/>
                  <a:pt x="2322398" y="2499345"/>
                </a:cubicBezTo>
                <a:cubicBezTo>
                  <a:pt x="2324572" y="2508674"/>
                  <a:pt x="2326746" y="2514894"/>
                  <a:pt x="2315875" y="2518003"/>
                </a:cubicBezTo>
                <a:cubicBezTo>
                  <a:pt x="2311527" y="2521113"/>
                  <a:pt x="2307179" y="2527333"/>
                  <a:pt x="2302830" y="2533552"/>
                </a:cubicBezTo>
                <a:cubicBezTo>
                  <a:pt x="2291960" y="2545991"/>
                  <a:pt x="2283263" y="2549101"/>
                  <a:pt x="2272392" y="2539771"/>
                </a:cubicBezTo>
                <a:cubicBezTo>
                  <a:pt x="2220213" y="2499345"/>
                  <a:pt x="2159337" y="2499345"/>
                  <a:pt x="2102809" y="2480687"/>
                </a:cubicBezTo>
                <a:cubicBezTo>
                  <a:pt x="2085416" y="2477577"/>
                  <a:pt x="2070197" y="2490016"/>
                  <a:pt x="2054978" y="2502455"/>
                </a:cubicBezTo>
                <a:cubicBezTo>
                  <a:pt x="2022366" y="2527333"/>
                  <a:pt x="1989753" y="2542881"/>
                  <a:pt x="1952793" y="2555320"/>
                </a:cubicBezTo>
                <a:cubicBezTo>
                  <a:pt x="1926703" y="2561539"/>
                  <a:pt x="1902787" y="2558430"/>
                  <a:pt x="1883220" y="2530442"/>
                </a:cubicBezTo>
                <a:cubicBezTo>
                  <a:pt x="1874524" y="2521113"/>
                  <a:pt x="1865827" y="2518003"/>
                  <a:pt x="1854956" y="2521113"/>
                </a:cubicBezTo>
                <a:cubicBezTo>
                  <a:pt x="1787558" y="2539771"/>
                  <a:pt x="1726682" y="2524223"/>
                  <a:pt x="1672328" y="2458919"/>
                </a:cubicBezTo>
                <a:cubicBezTo>
                  <a:pt x="1661457" y="2446480"/>
                  <a:pt x="1652761" y="2452699"/>
                  <a:pt x="1639716" y="2449590"/>
                </a:cubicBezTo>
                <a:cubicBezTo>
                  <a:pt x="1617975" y="2446480"/>
                  <a:pt x="1611452" y="2468248"/>
                  <a:pt x="1600581" y="2486906"/>
                </a:cubicBezTo>
                <a:cubicBezTo>
                  <a:pt x="1591885" y="2502455"/>
                  <a:pt x="1581014" y="2499345"/>
                  <a:pt x="1572317" y="2493126"/>
                </a:cubicBezTo>
                <a:cubicBezTo>
                  <a:pt x="1559272" y="2483796"/>
                  <a:pt x="1546228" y="2471358"/>
                  <a:pt x="1533183" y="2462028"/>
                </a:cubicBezTo>
                <a:cubicBezTo>
                  <a:pt x="1504919" y="2440260"/>
                  <a:pt x="1491874" y="2446480"/>
                  <a:pt x="1476655" y="2486906"/>
                </a:cubicBezTo>
                <a:cubicBezTo>
                  <a:pt x="1472307" y="2502455"/>
                  <a:pt x="1465784" y="2514894"/>
                  <a:pt x="1457088" y="2524223"/>
                </a:cubicBezTo>
                <a:cubicBezTo>
                  <a:pt x="1452739" y="2527333"/>
                  <a:pt x="1450565" y="2536662"/>
                  <a:pt x="1444043" y="2530442"/>
                </a:cubicBezTo>
                <a:cubicBezTo>
                  <a:pt x="1439695" y="2524223"/>
                  <a:pt x="1439695" y="2514894"/>
                  <a:pt x="1444043" y="2508674"/>
                </a:cubicBezTo>
                <a:cubicBezTo>
                  <a:pt x="1446217" y="2502455"/>
                  <a:pt x="1448391" y="2499345"/>
                  <a:pt x="1450565" y="2493126"/>
                </a:cubicBezTo>
                <a:cubicBezTo>
                  <a:pt x="1459262" y="2480687"/>
                  <a:pt x="1461436" y="2465138"/>
                  <a:pt x="1448391" y="2455809"/>
                </a:cubicBezTo>
                <a:cubicBezTo>
                  <a:pt x="1435346" y="2443370"/>
                  <a:pt x="1426650" y="2446480"/>
                  <a:pt x="1417953" y="2465138"/>
                </a:cubicBezTo>
                <a:cubicBezTo>
                  <a:pt x="1415779" y="2477577"/>
                  <a:pt x="1411431" y="2486906"/>
                  <a:pt x="1407082" y="2499345"/>
                </a:cubicBezTo>
                <a:cubicBezTo>
                  <a:pt x="1400560" y="2518003"/>
                  <a:pt x="1389689" y="2511784"/>
                  <a:pt x="1378819" y="2508674"/>
                </a:cubicBezTo>
                <a:cubicBezTo>
                  <a:pt x="1367948" y="2502455"/>
                  <a:pt x="1374470" y="2490016"/>
                  <a:pt x="1376644" y="2480687"/>
                </a:cubicBezTo>
                <a:cubicBezTo>
                  <a:pt x="1376644" y="2477577"/>
                  <a:pt x="1376644" y="2474467"/>
                  <a:pt x="1376644" y="2471358"/>
                </a:cubicBezTo>
                <a:cubicBezTo>
                  <a:pt x="1383167" y="2412273"/>
                  <a:pt x="1374470" y="2399834"/>
                  <a:pt x="1333161" y="2409163"/>
                </a:cubicBezTo>
                <a:cubicBezTo>
                  <a:pt x="1302723" y="2415383"/>
                  <a:pt x="1270111" y="2415383"/>
                  <a:pt x="1239673" y="2409163"/>
                </a:cubicBezTo>
                <a:cubicBezTo>
                  <a:pt x="1207061" y="2406054"/>
                  <a:pt x="1198364" y="2415383"/>
                  <a:pt x="1189668" y="2462028"/>
                </a:cubicBezTo>
                <a:cubicBezTo>
                  <a:pt x="1187494" y="2471358"/>
                  <a:pt x="1185319" y="2483796"/>
                  <a:pt x="1178797" y="2483796"/>
                </a:cubicBezTo>
                <a:cubicBezTo>
                  <a:pt x="1167926" y="2483796"/>
                  <a:pt x="1161404" y="2471358"/>
                  <a:pt x="1157056" y="2455809"/>
                </a:cubicBezTo>
                <a:cubicBezTo>
                  <a:pt x="1174449" y="2452699"/>
                  <a:pt x="1185319" y="2440260"/>
                  <a:pt x="1180971" y="2412273"/>
                </a:cubicBezTo>
                <a:cubicBezTo>
                  <a:pt x="1178797" y="2399834"/>
                  <a:pt x="1174449" y="2393614"/>
                  <a:pt x="1163578" y="2406054"/>
                </a:cubicBezTo>
                <a:cubicBezTo>
                  <a:pt x="1148359" y="2421602"/>
                  <a:pt x="1133140" y="2440260"/>
                  <a:pt x="1128792" y="2471358"/>
                </a:cubicBezTo>
                <a:cubicBezTo>
                  <a:pt x="1128792" y="2474467"/>
                  <a:pt x="1128792" y="2477577"/>
                  <a:pt x="1126618" y="2477577"/>
                </a:cubicBezTo>
                <a:cubicBezTo>
                  <a:pt x="1111399" y="2502455"/>
                  <a:pt x="1113573" y="2518003"/>
                  <a:pt x="1135314" y="2533552"/>
                </a:cubicBezTo>
                <a:cubicBezTo>
                  <a:pt x="1172275" y="2552210"/>
                  <a:pt x="1207061" y="2567759"/>
                  <a:pt x="1246196" y="2580198"/>
                </a:cubicBezTo>
                <a:cubicBezTo>
                  <a:pt x="1267937" y="2586417"/>
                  <a:pt x="1278808" y="2601966"/>
                  <a:pt x="1278808" y="2636173"/>
                </a:cubicBezTo>
                <a:cubicBezTo>
                  <a:pt x="1276634" y="2648612"/>
                  <a:pt x="1280982" y="2657941"/>
                  <a:pt x="1283156" y="2670380"/>
                </a:cubicBezTo>
                <a:cubicBezTo>
                  <a:pt x="1285330" y="2685929"/>
                  <a:pt x="1285330" y="2698367"/>
                  <a:pt x="1274460" y="2707696"/>
                </a:cubicBezTo>
                <a:cubicBezTo>
                  <a:pt x="1263589" y="2717025"/>
                  <a:pt x="1259240" y="2704587"/>
                  <a:pt x="1252718" y="2695257"/>
                </a:cubicBezTo>
                <a:cubicBezTo>
                  <a:pt x="1239673" y="2679709"/>
                  <a:pt x="1224454" y="2664160"/>
                  <a:pt x="1207061" y="2657941"/>
                </a:cubicBezTo>
                <a:cubicBezTo>
                  <a:pt x="1187494" y="2651722"/>
                  <a:pt x="1167926" y="2651722"/>
                  <a:pt x="1148359" y="2664160"/>
                </a:cubicBezTo>
                <a:cubicBezTo>
                  <a:pt x="1111399" y="2682819"/>
                  <a:pt x="1072264" y="2682819"/>
                  <a:pt x="1035303" y="2664160"/>
                </a:cubicBezTo>
                <a:cubicBezTo>
                  <a:pt x="1026607" y="2657941"/>
                  <a:pt x="1022259" y="2654831"/>
                  <a:pt x="1022259" y="2642392"/>
                </a:cubicBezTo>
                <a:cubicBezTo>
                  <a:pt x="1024433" y="2623734"/>
                  <a:pt x="1020085" y="2617514"/>
                  <a:pt x="1009214" y="2633063"/>
                </a:cubicBezTo>
                <a:cubicBezTo>
                  <a:pt x="993995" y="2654831"/>
                  <a:pt x="976602" y="2648612"/>
                  <a:pt x="961383" y="2629953"/>
                </a:cubicBezTo>
                <a:cubicBezTo>
                  <a:pt x="946164" y="2608185"/>
                  <a:pt x="930944" y="2589527"/>
                  <a:pt x="904855" y="2592637"/>
                </a:cubicBezTo>
                <a:cubicBezTo>
                  <a:pt x="898332" y="2592637"/>
                  <a:pt x="891810" y="2586417"/>
                  <a:pt x="891810" y="2573979"/>
                </a:cubicBezTo>
                <a:cubicBezTo>
                  <a:pt x="893984" y="2555320"/>
                  <a:pt x="889636" y="2549101"/>
                  <a:pt x="878765" y="2542881"/>
                </a:cubicBezTo>
                <a:cubicBezTo>
                  <a:pt x="863546" y="2539771"/>
                  <a:pt x="854849" y="2542881"/>
                  <a:pt x="846153" y="2558430"/>
                </a:cubicBezTo>
                <a:cubicBezTo>
                  <a:pt x="830934" y="2586417"/>
                  <a:pt x="828760" y="2620624"/>
                  <a:pt x="824411" y="2654831"/>
                </a:cubicBezTo>
                <a:cubicBezTo>
                  <a:pt x="822237" y="2673489"/>
                  <a:pt x="839630" y="2689038"/>
                  <a:pt x="854849" y="2692148"/>
                </a:cubicBezTo>
                <a:cubicBezTo>
                  <a:pt x="872243" y="2698367"/>
                  <a:pt x="885287" y="2707696"/>
                  <a:pt x="878765" y="2745013"/>
                </a:cubicBezTo>
                <a:cubicBezTo>
                  <a:pt x="891810" y="2726355"/>
                  <a:pt x="891810" y="2707696"/>
                  <a:pt x="896158" y="2692148"/>
                </a:cubicBezTo>
                <a:cubicBezTo>
                  <a:pt x="902681" y="2676599"/>
                  <a:pt x="909203" y="2661050"/>
                  <a:pt x="924422" y="2667270"/>
                </a:cubicBezTo>
                <a:cubicBezTo>
                  <a:pt x="939641" y="2670380"/>
                  <a:pt x="954860" y="2679709"/>
                  <a:pt x="952686" y="2707696"/>
                </a:cubicBezTo>
                <a:cubicBezTo>
                  <a:pt x="950512" y="2723245"/>
                  <a:pt x="954860" y="2738794"/>
                  <a:pt x="961383" y="2748123"/>
                </a:cubicBezTo>
                <a:cubicBezTo>
                  <a:pt x="983124" y="2779220"/>
                  <a:pt x="993995" y="2776110"/>
                  <a:pt x="1009214" y="2738794"/>
                </a:cubicBezTo>
                <a:cubicBezTo>
                  <a:pt x="1024433" y="2779220"/>
                  <a:pt x="1041826" y="2816537"/>
                  <a:pt x="1065742" y="2844524"/>
                </a:cubicBezTo>
                <a:cubicBezTo>
                  <a:pt x="1107050" y="2891170"/>
                  <a:pt x="1152707" y="2906718"/>
                  <a:pt x="1202713" y="2916048"/>
                </a:cubicBezTo>
                <a:cubicBezTo>
                  <a:pt x="1265763" y="2925377"/>
                  <a:pt x="1326639" y="2944035"/>
                  <a:pt x="1383167" y="2981352"/>
                </a:cubicBezTo>
                <a:cubicBezTo>
                  <a:pt x="1389689" y="2984461"/>
                  <a:pt x="1396212" y="2987571"/>
                  <a:pt x="1398386" y="2993791"/>
                </a:cubicBezTo>
                <a:cubicBezTo>
                  <a:pt x="1411431" y="3015559"/>
                  <a:pt x="1409257" y="3027998"/>
                  <a:pt x="1389689" y="3031107"/>
                </a:cubicBezTo>
                <a:cubicBezTo>
                  <a:pt x="1370122" y="3034217"/>
                  <a:pt x="1357077" y="3043546"/>
                  <a:pt x="1361425" y="3077753"/>
                </a:cubicBezTo>
                <a:cubicBezTo>
                  <a:pt x="1363599" y="3090192"/>
                  <a:pt x="1357077" y="3090192"/>
                  <a:pt x="1350555" y="3090192"/>
                </a:cubicBezTo>
                <a:cubicBezTo>
                  <a:pt x="1344032" y="3087083"/>
                  <a:pt x="1335336" y="3093302"/>
                  <a:pt x="1335336" y="3077753"/>
                </a:cubicBezTo>
                <a:cubicBezTo>
                  <a:pt x="1335336" y="3062205"/>
                  <a:pt x="1337510" y="3040436"/>
                  <a:pt x="1324465" y="3034217"/>
                </a:cubicBezTo>
                <a:cubicBezTo>
                  <a:pt x="1311420" y="3027998"/>
                  <a:pt x="1304898" y="3049766"/>
                  <a:pt x="1294027" y="3062205"/>
                </a:cubicBezTo>
                <a:cubicBezTo>
                  <a:pt x="1289678" y="3068424"/>
                  <a:pt x="1283156" y="3077753"/>
                  <a:pt x="1276634" y="3087083"/>
                </a:cubicBezTo>
                <a:cubicBezTo>
                  <a:pt x="1265763" y="3102631"/>
                  <a:pt x="1252718" y="3105741"/>
                  <a:pt x="1239673" y="3090192"/>
                </a:cubicBezTo>
                <a:cubicBezTo>
                  <a:pt x="1217932" y="3065314"/>
                  <a:pt x="1194016" y="3065314"/>
                  <a:pt x="1170101" y="3074643"/>
                </a:cubicBezTo>
                <a:cubicBezTo>
                  <a:pt x="1150533" y="3077753"/>
                  <a:pt x="1135314" y="3077753"/>
                  <a:pt x="1117921" y="3065314"/>
                </a:cubicBezTo>
                <a:cubicBezTo>
                  <a:pt x="1104876" y="3055985"/>
                  <a:pt x="1096180" y="3068424"/>
                  <a:pt x="1094005" y="3087083"/>
                </a:cubicBezTo>
                <a:cubicBezTo>
                  <a:pt x="1091831" y="3099521"/>
                  <a:pt x="1102702" y="3121289"/>
                  <a:pt x="1085309" y="3124399"/>
                </a:cubicBezTo>
                <a:cubicBezTo>
                  <a:pt x="1070090" y="3124399"/>
                  <a:pt x="1054871" y="3115070"/>
                  <a:pt x="1048348" y="3090192"/>
                </a:cubicBezTo>
                <a:cubicBezTo>
                  <a:pt x="1041826" y="3071534"/>
                  <a:pt x="1044000" y="3055985"/>
                  <a:pt x="1044000" y="3034217"/>
                </a:cubicBezTo>
                <a:cubicBezTo>
                  <a:pt x="1030955" y="3090192"/>
                  <a:pt x="1002691" y="3090192"/>
                  <a:pt x="970079" y="3083973"/>
                </a:cubicBezTo>
                <a:cubicBezTo>
                  <a:pt x="950512" y="3080863"/>
                  <a:pt x="933119" y="3083973"/>
                  <a:pt x="915726" y="3080863"/>
                </a:cubicBezTo>
                <a:cubicBezTo>
                  <a:pt x="880939" y="3077753"/>
                  <a:pt x="848327" y="3065314"/>
                  <a:pt x="822237" y="3027998"/>
                </a:cubicBezTo>
                <a:cubicBezTo>
                  <a:pt x="811367" y="3009340"/>
                  <a:pt x="800496" y="3015559"/>
                  <a:pt x="791799" y="3034217"/>
                </a:cubicBezTo>
                <a:cubicBezTo>
                  <a:pt x="761361" y="3102631"/>
                  <a:pt x="728749" y="3105741"/>
                  <a:pt x="687440" y="3049766"/>
                </a:cubicBezTo>
                <a:cubicBezTo>
                  <a:pt x="676570" y="3034217"/>
                  <a:pt x="663525" y="3031107"/>
                  <a:pt x="650480" y="3027998"/>
                </a:cubicBezTo>
                <a:cubicBezTo>
                  <a:pt x="626564" y="3027998"/>
                  <a:pt x="604823" y="3027998"/>
                  <a:pt x="587430" y="2993791"/>
                </a:cubicBezTo>
                <a:cubicBezTo>
                  <a:pt x="580907" y="2975132"/>
                  <a:pt x="572211" y="2996900"/>
                  <a:pt x="565688" y="3006230"/>
                </a:cubicBezTo>
                <a:cubicBezTo>
                  <a:pt x="561340" y="3012449"/>
                  <a:pt x="561340" y="3024888"/>
                  <a:pt x="561340" y="3034217"/>
                </a:cubicBezTo>
                <a:cubicBezTo>
                  <a:pt x="563514" y="3040436"/>
                  <a:pt x="561340" y="3052875"/>
                  <a:pt x="556992" y="3052875"/>
                </a:cubicBezTo>
                <a:cubicBezTo>
                  <a:pt x="539598" y="3059095"/>
                  <a:pt x="524379" y="3052875"/>
                  <a:pt x="509160" y="3043546"/>
                </a:cubicBezTo>
                <a:cubicBezTo>
                  <a:pt x="500464" y="3037327"/>
                  <a:pt x="498290" y="3024888"/>
                  <a:pt x="498290" y="3009340"/>
                </a:cubicBezTo>
                <a:cubicBezTo>
                  <a:pt x="496115" y="2962694"/>
                  <a:pt x="485245" y="2950255"/>
                  <a:pt x="452633" y="2950255"/>
                </a:cubicBezTo>
                <a:cubicBezTo>
                  <a:pt x="443936" y="2953364"/>
                  <a:pt x="439588" y="2959584"/>
                  <a:pt x="443936" y="2968913"/>
                </a:cubicBezTo>
                <a:cubicBezTo>
                  <a:pt x="454807" y="3000010"/>
                  <a:pt x="439588" y="3006230"/>
                  <a:pt x="426543" y="3012449"/>
                </a:cubicBezTo>
                <a:cubicBezTo>
                  <a:pt x="411324" y="3018668"/>
                  <a:pt x="396105" y="3012449"/>
                  <a:pt x="383060" y="3009340"/>
                </a:cubicBezTo>
                <a:cubicBezTo>
                  <a:pt x="367841" y="3006230"/>
                  <a:pt x="352622" y="3006230"/>
                  <a:pt x="337403" y="2996900"/>
                </a:cubicBezTo>
                <a:cubicBezTo>
                  <a:pt x="326532" y="2987571"/>
                  <a:pt x="320010" y="3006230"/>
                  <a:pt x="317836" y="3018668"/>
                </a:cubicBezTo>
                <a:cubicBezTo>
                  <a:pt x="315661" y="3040436"/>
                  <a:pt x="309139" y="3043546"/>
                  <a:pt x="296094" y="3037327"/>
                </a:cubicBezTo>
                <a:cubicBezTo>
                  <a:pt x="291746" y="3034217"/>
                  <a:pt x="287398" y="3031107"/>
                  <a:pt x="280875" y="3031107"/>
                </a:cubicBezTo>
                <a:cubicBezTo>
                  <a:pt x="274353" y="3027998"/>
                  <a:pt x="265656" y="3024888"/>
                  <a:pt x="259134" y="3034217"/>
                </a:cubicBezTo>
                <a:cubicBezTo>
                  <a:pt x="254785" y="3043546"/>
                  <a:pt x="263482" y="3049766"/>
                  <a:pt x="265656" y="3059095"/>
                </a:cubicBezTo>
                <a:cubicBezTo>
                  <a:pt x="274353" y="3087083"/>
                  <a:pt x="267830" y="3102631"/>
                  <a:pt x="237392" y="3105741"/>
                </a:cubicBezTo>
                <a:cubicBezTo>
                  <a:pt x="237392" y="3164826"/>
                  <a:pt x="237392" y="3220800"/>
                  <a:pt x="237392" y="3279885"/>
                </a:cubicBezTo>
                <a:cubicBezTo>
                  <a:pt x="254785" y="3282995"/>
                  <a:pt x="265656" y="3270556"/>
                  <a:pt x="272179" y="3245678"/>
                </a:cubicBezTo>
                <a:cubicBezTo>
                  <a:pt x="289572" y="3183484"/>
                  <a:pt x="313487" y="3167935"/>
                  <a:pt x="356970" y="3199033"/>
                </a:cubicBezTo>
                <a:cubicBezTo>
                  <a:pt x="376538" y="3211471"/>
                  <a:pt x="391756" y="3217691"/>
                  <a:pt x="411324" y="3217691"/>
                </a:cubicBezTo>
                <a:cubicBezTo>
                  <a:pt x="420020" y="3214581"/>
                  <a:pt x="430891" y="3214581"/>
                  <a:pt x="433065" y="3227020"/>
                </a:cubicBezTo>
                <a:cubicBezTo>
                  <a:pt x="437414" y="3239459"/>
                  <a:pt x="426543" y="3245678"/>
                  <a:pt x="422195" y="3251898"/>
                </a:cubicBezTo>
                <a:cubicBezTo>
                  <a:pt x="417846" y="3258117"/>
                  <a:pt x="413498" y="3261227"/>
                  <a:pt x="409150" y="3267446"/>
                </a:cubicBezTo>
                <a:cubicBezTo>
                  <a:pt x="402627" y="3276775"/>
                  <a:pt x="391756" y="3286105"/>
                  <a:pt x="393931" y="3298543"/>
                </a:cubicBezTo>
                <a:cubicBezTo>
                  <a:pt x="398279" y="3314092"/>
                  <a:pt x="411324" y="3314092"/>
                  <a:pt x="420020" y="3314092"/>
                </a:cubicBezTo>
                <a:cubicBezTo>
                  <a:pt x="435239" y="3317202"/>
                  <a:pt x="450459" y="3317202"/>
                  <a:pt x="465677" y="3314092"/>
                </a:cubicBezTo>
                <a:cubicBezTo>
                  <a:pt x="498290" y="3310982"/>
                  <a:pt x="526553" y="3326531"/>
                  <a:pt x="550469" y="3360738"/>
                </a:cubicBezTo>
                <a:cubicBezTo>
                  <a:pt x="554818" y="3366957"/>
                  <a:pt x="559166" y="3366957"/>
                  <a:pt x="563514" y="3360738"/>
                </a:cubicBezTo>
                <a:cubicBezTo>
                  <a:pt x="567862" y="3354518"/>
                  <a:pt x="572211" y="3354518"/>
                  <a:pt x="578733" y="3354518"/>
                </a:cubicBezTo>
                <a:cubicBezTo>
                  <a:pt x="583081" y="3354518"/>
                  <a:pt x="589604" y="3351409"/>
                  <a:pt x="591778" y="3357628"/>
                </a:cubicBezTo>
                <a:cubicBezTo>
                  <a:pt x="593952" y="3366957"/>
                  <a:pt x="589604" y="3370067"/>
                  <a:pt x="585256" y="3373177"/>
                </a:cubicBezTo>
                <a:cubicBezTo>
                  <a:pt x="576559" y="3382506"/>
                  <a:pt x="574385" y="3394945"/>
                  <a:pt x="567862" y="3407384"/>
                </a:cubicBezTo>
                <a:cubicBezTo>
                  <a:pt x="561340" y="3416713"/>
                  <a:pt x="561340" y="3429152"/>
                  <a:pt x="567862" y="3438481"/>
                </a:cubicBezTo>
                <a:cubicBezTo>
                  <a:pt x="576559" y="3450920"/>
                  <a:pt x="583081" y="3447810"/>
                  <a:pt x="589604" y="3438481"/>
                </a:cubicBezTo>
                <a:cubicBezTo>
                  <a:pt x="596126" y="3435371"/>
                  <a:pt x="600474" y="3429152"/>
                  <a:pt x="604823" y="3422932"/>
                </a:cubicBezTo>
                <a:cubicBezTo>
                  <a:pt x="620042" y="3398054"/>
                  <a:pt x="630912" y="3388725"/>
                  <a:pt x="652654" y="3410493"/>
                </a:cubicBezTo>
                <a:cubicBezTo>
                  <a:pt x="670047" y="3429152"/>
                  <a:pt x="693963" y="3419822"/>
                  <a:pt x="715704" y="3410493"/>
                </a:cubicBezTo>
                <a:cubicBezTo>
                  <a:pt x="726575" y="3407384"/>
                  <a:pt x="737446" y="3394945"/>
                  <a:pt x="743968" y="3413603"/>
                </a:cubicBezTo>
                <a:cubicBezTo>
                  <a:pt x="752665" y="3432261"/>
                  <a:pt x="743968" y="3441591"/>
                  <a:pt x="735271" y="3454029"/>
                </a:cubicBezTo>
                <a:cubicBezTo>
                  <a:pt x="730923" y="3460249"/>
                  <a:pt x="726575" y="3466468"/>
                  <a:pt x="724401" y="3472688"/>
                </a:cubicBezTo>
                <a:cubicBezTo>
                  <a:pt x="720052" y="3485127"/>
                  <a:pt x="717878" y="3494456"/>
                  <a:pt x="730923" y="3497565"/>
                </a:cubicBezTo>
                <a:cubicBezTo>
                  <a:pt x="789625" y="3513114"/>
                  <a:pt x="817889" y="3575309"/>
                  <a:pt x="846153" y="3640613"/>
                </a:cubicBezTo>
                <a:cubicBezTo>
                  <a:pt x="848327" y="3646832"/>
                  <a:pt x="848327" y="3656161"/>
                  <a:pt x="848327" y="3665490"/>
                </a:cubicBezTo>
                <a:cubicBezTo>
                  <a:pt x="848327" y="3693478"/>
                  <a:pt x="854849" y="3699697"/>
                  <a:pt x="874417" y="3693478"/>
                </a:cubicBezTo>
                <a:cubicBezTo>
                  <a:pt x="926596" y="3671710"/>
                  <a:pt x="974427" y="3690368"/>
                  <a:pt x="1013562" y="3743233"/>
                </a:cubicBezTo>
                <a:cubicBezTo>
                  <a:pt x="1039652" y="3780550"/>
                  <a:pt x="1070090" y="3802318"/>
                  <a:pt x="1107050" y="3789879"/>
                </a:cubicBezTo>
                <a:cubicBezTo>
                  <a:pt x="1124443" y="3783660"/>
                  <a:pt x="1135314" y="3805428"/>
                  <a:pt x="1144011" y="3824086"/>
                </a:cubicBezTo>
                <a:cubicBezTo>
                  <a:pt x="1150533" y="3839635"/>
                  <a:pt x="1159230" y="3845854"/>
                  <a:pt x="1174449" y="3842745"/>
                </a:cubicBezTo>
                <a:cubicBezTo>
                  <a:pt x="1213584" y="3833415"/>
                  <a:pt x="1250544" y="3848964"/>
                  <a:pt x="1287504" y="3867622"/>
                </a:cubicBezTo>
                <a:cubicBezTo>
                  <a:pt x="1328813" y="3886281"/>
                  <a:pt x="1370122" y="3911158"/>
                  <a:pt x="1415779" y="3914268"/>
                </a:cubicBezTo>
                <a:cubicBezTo>
                  <a:pt x="1428824" y="3914268"/>
                  <a:pt x="1439695" y="3926707"/>
                  <a:pt x="1448391" y="3945365"/>
                </a:cubicBezTo>
                <a:cubicBezTo>
                  <a:pt x="1472307" y="3992011"/>
                  <a:pt x="1483178" y="3995121"/>
                  <a:pt x="1520138" y="3973353"/>
                </a:cubicBezTo>
                <a:cubicBezTo>
                  <a:pt x="1537531" y="3960914"/>
                  <a:pt x="1554924" y="3964024"/>
                  <a:pt x="1572317" y="3976463"/>
                </a:cubicBezTo>
                <a:cubicBezTo>
                  <a:pt x="1624497" y="4007560"/>
                  <a:pt x="1683199" y="4013779"/>
                  <a:pt x="1735378" y="4038657"/>
                </a:cubicBezTo>
                <a:cubicBezTo>
                  <a:pt x="1752772" y="4047986"/>
                  <a:pt x="1770165" y="4044876"/>
                  <a:pt x="1785384" y="4035547"/>
                </a:cubicBezTo>
                <a:cubicBezTo>
                  <a:pt x="1796254" y="4029328"/>
                  <a:pt x="1804951" y="4032438"/>
                  <a:pt x="1811473" y="4044876"/>
                </a:cubicBezTo>
                <a:cubicBezTo>
                  <a:pt x="1831041" y="4079083"/>
                  <a:pt x="1852782" y="4091522"/>
                  <a:pt x="1883220" y="4082193"/>
                </a:cubicBezTo>
                <a:cubicBezTo>
                  <a:pt x="1918007" y="4069754"/>
                  <a:pt x="1950619" y="4088413"/>
                  <a:pt x="1983231" y="4097742"/>
                </a:cubicBezTo>
                <a:cubicBezTo>
                  <a:pt x="2004972" y="4103961"/>
                  <a:pt x="2024540" y="4107071"/>
                  <a:pt x="2044107" y="4097742"/>
                </a:cubicBezTo>
                <a:cubicBezTo>
                  <a:pt x="2074545" y="4085303"/>
                  <a:pt x="2104983" y="4088413"/>
                  <a:pt x="2128899" y="4113290"/>
                </a:cubicBezTo>
                <a:cubicBezTo>
                  <a:pt x="2189775" y="4178594"/>
                  <a:pt x="2259347" y="4187924"/>
                  <a:pt x="2333268" y="4187924"/>
                </a:cubicBezTo>
                <a:cubicBezTo>
                  <a:pt x="2398493" y="4184814"/>
                  <a:pt x="2463717" y="4215911"/>
                  <a:pt x="2528941" y="4231460"/>
                </a:cubicBezTo>
                <a:cubicBezTo>
                  <a:pt x="2733311" y="4287435"/>
                  <a:pt x="2935507" y="4349629"/>
                  <a:pt x="3142050" y="4390056"/>
                </a:cubicBezTo>
                <a:cubicBezTo>
                  <a:pt x="3309460" y="4421153"/>
                  <a:pt x="3476869" y="4449140"/>
                  <a:pt x="3644278" y="4467799"/>
                </a:cubicBezTo>
                <a:cubicBezTo>
                  <a:pt x="3835602" y="4492676"/>
                  <a:pt x="4026927" y="4511335"/>
                  <a:pt x="4220427" y="4523774"/>
                </a:cubicBezTo>
                <a:cubicBezTo>
                  <a:pt x="4520459" y="4542432"/>
                  <a:pt x="4820490" y="4542432"/>
                  <a:pt x="5120522" y="4539322"/>
                </a:cubicBezTo>
                <a:cubicBezTo>
                  <a:pt x="5446644" y="4533103"/>
                  <a:pt x="5774940" y="4514444"/>
                  <a:pt x="6101062" y="4502006"/>
                </a:cubicBezTo>
                <a:cubicBezTo>
                  <a:pt x="6116281" y="4502006"/>
                  <a:pt x="6131500" y="4498896"/>
                  <a:pt x="6146719" y="4498896"/>
                </a:cubicBezTo>
                <a:cubicBezTo>
                  <a:pt x="6161938" y="4498896"/>
                  <a:pt x="6168460" y="4511335"/>
                  <a:pt x="6168460" y="4533103"/>
                </a:cubicBezTo>
                <a:cubicBezTo>
                  <a:pt x="6168460" y="4548651"/>
                  <a:pt x="6164112" y="4554871"/>
                  <a:pt x="6153241" y="4551761"/>
                </a:cubicBezTo>
                <a:cubicBezTo>
                  <a:pt x="6077146" y="4523774"/>
                  <a:pt x="6003225" y="4548651"/>
                  <a:pt x="5927130" y="4557981"/>
                </a:cubicBezTo>
                <a:cubicBezTo>
                  <a:pt x="5879299" y="4564200"/>
                  <a:pt x="5831468" y="4570419"/>
                  <a:pt x="5781463" y="4573529"/>
                </a:cubicBezTo>
                <a:cubicBezTo>
                  <a:pt x="5698845" y="4582858"/>
                  <a:pt x="5616228" y="4592187"/>
                  <a:pt x="5533611" y="4601517"/>
                </a:cubicBezTo>
                <a:cubicBezTo>
                  <a:pt x="5472734" y="4607736"/>
                  <a:pt x="5411858" y="4610846"/>
                  <a:pt x="5348808" y="4617065"/>
                </a:cubicBezTo>
                <a:cubicBezTo>
                  <a:pt x="5303151" y="4620175"/>
                  <a:pt x="5257494" y="4626394"/>
                  <a:pt x="5214011" y="4641943"/>
                </a:cubicBezTo>
                <a:cubicBezTo>
                  <a:pt x="5177050" y="4651272"/>
                  <a:pt x="5142264" y="4648162"/>
                  <a:pt x="5105303" y="4635724"/>
                </a:cubicBezTo>
                <a:cubicBezTo>
                  <a:pt x="5072691" y="4626394"/>
                  <a:pt x="5037905" y="4623285"/>
                  <a:pt x="5003119" y="4635724"/>
                </a:cubicBezTo>
                <a:cubicBezTo>
                  <a:pt x="4948765" y="4654382"/>
                  <a:pt x="4892237" y="4641943"/>
                  <a:pt x="4837884" y="4648162"/>
                </a:cubicBezTo>
                <a:cubicBezTo>
                  <a:pt x="4790052" y="4651272"/>
                  <a:pt x="4744395" y="4641943"/>
                  <a:pt x="4698739" y="4635724"/>
                </a:cubicBezTo>
                <a:cubicBezTo>
                  <a:pt x="4607425" y="4629504"/>
                  <a:pt x="4516110" y="4617065"/>
                  <a:pt x="4422622" y="4635724"/>
                </a:cubicBezTo>
                <a:cubicBezTo>
                  <a:pt x="4363920" y="4645053"/>
                  <a:pt x="4305218" y="4629504"/>
                  <a:pt x="4246516" y="4620175"/>
                </a:cubicBezTo>
                <a:cubicBezTo>
                  <a:pt x="4161724" y="4610846"/>
                  <a:pt x="4074758" y="4613956"/>
                  <a:pt x="3987793" y="4610846"/>
                </a:cubicBezTo>
                <a:cubicBezTo>
                  <a:pt x="3900827" y="4607736"/>
                  <a:pt x="3813861" y="4598407"/>
                  <a:pt x="3729070" y="4579749"/>
                </a:cubicBezTo>
                <a:cubicBezTo>
                  <a:pt x="3689935" y="4573529"/>
                  <a:pt x="3650800" y="4567310"/>
                  <a:pt x="3609491" y="4567310"/>
                </a:cubicBezTo>
                <a:cubicBezTo>
                  <a:pt x="3544267" y="4567310"/>
                  <a:pt x="3481217" y="4557981"/>
                  <a:pt x="3418167" y="4539322"/>
                </a:cubicBezTo>
                <a:cubicBezTo>
                  <a:pt x="3376858" y="4523774"/>
                  <a:pt x="3333375" y="4520664"/>
                  <a:pt x="3292066" y="4526883"/>
                </a:cubicBezTo>
                <a:cubicBezTo>
                  <a:pt x="3244235" y="4529993"/>
                  <a:pt x="3198578" y="4517554"/>
                  <a:pt x="3157269" y="4489567"/>
                </a:cubicBezTo>
                <a:cubicBezTo>
                  <a:pt x="3135528" y="4474018"/>
                  <a:pt x="3115961" y="4467799"/>
                  <a:pt x="3094219" y="4480237"/>
                </a:cubicBezTo>
                <a:cubicBezTo>
                  <a:pt x="3039866" y="4508225"/>
                  <a:pt x="2987686" y="4495786"/>
                  <a:pt x="2933332" y="4477128"/>
                </a:cubicBezTo>
                <a:cubicBezTo>
                  <a:pt x="2861586" y="4449140"/>
                  <a:pt x="2792013" y="4418043"/>
                  <a:pt x="2718092" y="4405604"/>
                </a:cubicBezTo>
                <a:cubicBezTo>
                  <a:pt x="2657216" y="4396275"/>
                  <a:pt x="2594166" y="4386946"/>
                  <a:pt x="2533290" y="4374507"/>
                </a:cubicBezTo>
                <a:cubicBezTo>
                  <a:pt x="2437627" y="4352739"/>
                  <a:pt x="2339791" y="4334080"/>
                  <a:pt x="2244128" y="4306093"/>
                </a:cubicBezTo>
                <a:cubicBezTo>
                  <a:pt x="2222387" y="4296764"/>
                  <a:pt x="2213690" y="4306093"/>
                  <a:pt x="2207168" y="4337190"/>
                </a:cubicBezTo>
                <a:cubicBezTo>
                  <a:pt x="2207168" y="4340300"/>
                  <a:pt x="2204994" y="4340300"/>
                  <a:pt x="2204994" y="4340300"/>
                </a:cubicBezTo>
                <a:cubicBezTo>
                  <a:pt x="2194123" y="4427372"/>
                  <a:pt x="2187601" y="4421153"/>
                  <a:pt x="2131073" y="4418043"/>
                </a:cubicBezTo>
                <a:cubicBezTo>
                  <a:pt x="2115854" y="4418043"/>
                  <a:pt x="2098461" y="4414933"/>
                  <a:pt x="2081067" y="4414933"/>
                </a:cubicBezTo>
                <a:cubicBezTo>
                  <a:pt x="2065848" y="4414933"/>
                  <a:pt x="2057152" y="4396275"/>
                  <a:pt x="2048455" y="4377617"/>
                </a:cubicBezTo>
                <a:cubicBezTo>
                  <a:pt x="2039759" y="4390056"/>
                  <a:pt x="2033236" y="4399385"/>
                  <a:pt x="2024540" y="4408714"/>
                </a:cubicBezTo>
                <a:cubicBezTo>
                  <a:pt x="2004972" y="4433592"/>
                  <a:pt x="1991928" y="4430482"/>
                  <a:pt x="1981057" y="4399385"/>
                </a:cubicBezTo>
                <a:cubicBezTo>
                  <a:pt x="1970186" y="4368288"/>
                  <a:pt x="1957141" y="4358958"/>
                  <a:pt x="1937574" y="4374507"/>
                </a:cubicBezTo>
                <a:cubicBezTo>
                  <a:pt x="1931051" y="4377617"/>
                  <a:pt x="1924529" y="4377617"/>
                  <a:pt x="1920181" y="4374507"/>
                </a:cubicBezTo>
                <a:cubicBezTo>
                  <a:pt x="1857131" y="4343410"/>
                  <a:pt x="1791906" y="4334080"/>
                  <a:pt x="1726682" y="4330971"/>
                </a:cubicBezTo>
                <a:cubicBezTo>
                  <a:pt x="1709289" y="4330971"/>
                  <a:pt x="1694069" y="4324751"/>
                  <a:pt x="1687547" y="4296764"/>
                </a:cubicBezTo>
                <a:cubicBezTo>
                  <a:pt x="1685373" y="4290544"/>
                  <a:pt x="1685373" y="4284325"/>
                  <a:pt x="1678851" y="4284325"/>
                </a:cubicBezTo>
                <a:cubicBezTo>
                  <a:pt x="1648413" y="4293654"/>
                  <a:pt x="1624497" y="4278105"/>
                  <a:pt x="1596233" y="4265667"/>
                </a:cubicBezTo>
                <a:cubicBezTo>
                  <a:pt x="1583188" y="4262557"/>
                  <a:pt x="1570143" y="4256337"/>
                  <a:pt x="1557098" y="4256337"/>
                </a:cubicBezTo>
                <a:cubicBezTo>
                  <a:pt x="1544054" y="4256337"/>
                  <a:pt x="1537531" y="4262557"/>
                  <a:pt x="1544054" y="4281215"/>
                </a:cubicBezTo>
                <a:cubicBezTo>
                  <a:pt x="1546228" y="4293654"/>
                  <a:pt x="1552750" y="4306093"/>
                  <a:pt x="1544054" y="4318532"/>
                </a:cubicBezTo>
                <a:cubicBezTo>
                  <a:pt x="1535357" y="4327861"/>
                  <a:pt x="1526660" y="4315422"/>
                  <a:pt x="1520138" y="4309203"/>
                </a:cubicBezTo>
                <a:cubicBezTo>
                  <a:pt x="1509267" y="4302983"/>
                  <a:pt x="1498396" y="4296764"/>
                  <a:pt x="1485352" y="4306093"/>
                </a:cubicBezTo>
                <a:cubicBezTo>
                  <a:pt x="1400560" y="4358958"/>
                  <a:pt x="1330987" y="4315422"/>
                  <a:pt x="1270111" y="4228350"/>
                </a:cubicBezTo>
                <a:cubicBezTo>
                  <a:pt x="1257066" y="4209692"/>
                  <a:pt x="1248370" y="4203472"/>
                  <a:pt x="1233151" y="4222131"/>
                </a:cubicBezTo>
                <a:cubicBezTo>
                  <a:pt x="1204887" y="4250118"/>
                  <a:pt x="1172275" y="4250118"/>
                  <a:pt x="1139663" y="4237679"/>
                </a:cubicBezTo>
                <a:cubicBezTo>
                  <a:pt x="1102702" y="4225240"/>
                  <a:pt x="1065742" y="4200362"/>
                  <a:pt x="1026607" y="4191033"/>
                </a:cubicBezTo>
                <a:cubicBezTo>
                  <a:pt x="1004865" y="4184814"/>
                  <a:pt x="989646" y="4191033"/>
                  <a:pt x="972253" y="4209692"/>
                </a:cubicBezTo>
                <a:cubicBezTo>
                  <a:pt x="948338" y="4240789"/>
                  <a:pt x="937467" y="4237679"/>
                  <a:pt x="917900" y="4200362"/>
                </a:cubicBezTo>
                <a:cubicBezTo>
                  <a:pt x="904855" y="4178594"/>
                  <a:pt x="887462" y="4169265"/>
                  <a:pt x="867894" y="4166156"/>
                </a:cubicBezTo>
                <a:cubicBezTo>
                  <a:pt x="848327" y="4159936"/>
                  <a:pt x="830934" y="4150607"/>
                  <a:pt x="813541" y="4128839"/>
                </a:cubicBezTo>
                <a:cubicBezTo>
                  <a:pt x="791799" y="4100851"/>
                  <a:pt x="763535" y="4113290"/>
                  <a:pt x="757013" y="4156826"/>
                </a:cubicBezTo>
                <a:cubicBezTo>
                  <a:pt x="754839" y="4172375"/>
                  <a:pt x="754839" y="4187924"/>
                  <a:pt x="757013" y="4203472"/>
                </a:cubicBezTo>
                <a:cubicBezTo>
                  <a:pt x="759187" y="4234569"/>
                  <a:pt x="772232" y="4243899"/>
                  <a:pt x="791799" y="4228350"/>
                </a:cubicBezTo>
                <a:cubicBezTo>
                  <a:pt x="828760" y="4203472"/>
                  <a:pt x="854849" y="4212801"/>
                  <a:pt x="872243" y="4265667"/>
                </a:cubicBezTo>
                <a:cubicBezTo>
                  <a:pt x="874417" y="4268776"/>
                  <a:pt x="876591" y="4274996"/>
                  <a:pt x="878765" y="4281215"/>
                </a:cubicBezTo>
                <a:cubicBezTo>
                  <a:pt x="896158" y="4324751"/>
                  <a:pt x="896158" y="4324751"/>
                  <a:pt x="876591" y="4365178"/>
                </a:cubicBezTo>
                <a:cubicBezTo>
                  <a:pt x="876591" y="4368288"/>
                  <a:pt x="878765" y="4368288"/>
                  <a:pt x="878765" y="4371397"/>
                </a:cubicBezTo>
                <a:cubicBezTo>
                  <a:pt x="893984" y="4365178"/>
                  <a:pt x="907029" y="4349629"/>
                  <a:pt x="920074" y="4337190"/>
                </a:cubicBezTo>
                <a:cubicBezTo>
                  <a:pt x="941815" y="4318532"/>
                  <a:pt x="946164" y="4321642"/>
                  <a:pt x="952686" y="4352739"/>
                </a:cubicBezTo>
                <a:cubicBezTo>
                  <a:pt x="954860" y="4368288"/>
                  <a:pt x="959208" y="4377617"/>
                  <a:pt x="972253" y="4377617"/>
                </a:cubicBezTo>
                <a:cubicBezTo>
                  <a:pt x="980950" y="4377617"/>
                  <a:pt x="991821" y="4386946"/>
                  <a:pt x="1000517" y="4390056"/>
                </a:cubicBezTo>
                <a:cubicBezTo>
                  <a:pt x="1013562" y="4399385"/>
                  <a:pt x="1026607" y="4396275"/>
                  <a:pt x="1037478" y="4380726"/>
                </a:cubicBezTo>
                <a:cubicBezTo>
                  <a:pt x="1048348" y="4368288"/>
                  <a:pt x="1057045" y="4368288"/>
                  <a:pt x="1065742" y="4380726"/>
                </a:cubicBezTo>
                <a:cubicBezTo>
                  <a:pt x="1080961" y="4393165"/>
                  <a:pt x="1094005" y="4396275"/>
                  <a:pt x="1111399" y="4383836"/>
                </a:cubicBezTo>
                <a:cubicBezTo>
                  <a:pt x="1133140" y="4368288"/>
                  <a:pt x="1150533" y="4386946"/>
                  <a:pt x="1148359" y="4421153"/>
                </a:cubicBezTo>
                <a:cubicBezTo>
                  <a:pt x="1144011" y="4449140"/>
                  <a:pt x="1152707" y="4458469"/>
                  <a:pt x="1167926" y="4467799"/>
                </a:cubicBezTo>
                <a:cubicBezTo>
                  <a:pt x="1191842" y="4480237"/>
                  <a:pt x="1215758" y="4477128"/>
                  <a:pt x="1239673" y="4483347"/>
                </a:cubicBezTo>
                <a:cubicBezTo>
                  <a:pt x="1304898" y="4505115"/>
                  <a:pt x="1370122" y="4526883"/>
                  <a:pt x="1435346" y="4548651"/>
                </a:cubicBezTo>
                <a:cubicBezTo>
                  <a:pt x="1454914" y="4554871"/>
                  <a:pt x="1463610" y="4573529"/>
                  <a:pt x="1459262" y="4604626"/>
                </a:cubicBezTo>
                <a:cubicBezTo>
                  <a:pt x="1457088" y="4620175"/>
                  <a:pt x="1454914" y="4632614"/>
                  <a:pt x="1452739" y="4648162"/>
                </a:cubicBezTo>
                <a:cubicBezTo>
                  <a:pt x="1463610" y="4645053"/>
                  <a:pt x="1467958" y="4629504"/>
                  <a:pt x="1476655" y="4623285"/>
                </a:cubicBezTo>
                <a:cubicBezTo>
                  <a:pt x="1526660" y="4579749"/>
                  <a:pt x="1578840" y="4557981"/>
                  <a:pt x="1637542" y="4582858"/>
                </a:cubicBezTo>
                <a:cubicBezTo>
                  <a:pt x="1657109" y="4589078"/>
                  <a:pt x="1674502" y="4595297"/>
                  <a:pt x="1691895" y="4582858"/>
                </a:cubicBezTo>
                <a:cubicBezTo>
                  <a:pt x="1698418" y="4579749"/>
                  <a:pt x="1704940" y="4576639"/>
                  <a:pt x="1709289" y="4585968"/>
                </a:cubicBezTo>
                <a:cubicBezTo>
                  <a:pt x="1715811" y="4592187"/>
                  <a:pt x="1711463" y="4601517"/>
                  <a:pt x="1707114" y="4607736"/>
                </a:cubicBezTo>
                <a:cubicBezTo>
                  <a:pt x="1698418" y="4626394"/>
                  <a:pt x="1700592" y="4635724"/>
                  <a:pt x="1715811" y="4635724"/>
                </a:cubicBezTo>
                <a:cubicBezTo>
                  <a:pt x="1722334" y="4635724"/>
                  <a:pt x="1728856" y="4641943"/>
                  <a:pt x="1735378" y="4645053"/>
                </a:cubicBezTo>
                <a:cubicBezTo>
                  <a:pt x="1752772" y="4648162"/>
                  <a:pt x="1759294" y="4660601"/>
                  <a:pt x="1748423" y="4685479"/>
                </a:cubicBezTo>
                <a:cubicBezTo>
                  <a:pt x="1744075" y="4694808"/>
                  <a:pt x="1739727" y="4707247"/>
                  <a:pt x="1746249" y="4716576"/>
                </a:cubicBezTo>
                <a:cubicBezTo>
                  <a:pt x="1752772" y="4725905"/>
                  <a:pt x="1761468" y="4722796"/>
                  <a:pt x="1770165" y="4719686"/>
                </a:cubicBezTo>
                <a:cubicBezTo>
                  <a:pt x="1791906" y="4710357"/>
                  <a:pt x="1815822" y="4697918"/>
                  <a:pt x="1837563" y="4682369"/>
                </a:cubicBezTo>
                <a:cubicBezTo>
                  <a:pt x="1857131" y="4666821"/>
                  <a:pt x="1859305" y="4666821"/>
                  <a:pt x="1857131" y="4701028"/>
                </a:cubicBezTo>
                <a:cubicBezTo>
                  <a:pt x="1857131" y="4707247"/>
                  <a:pt x="1857131" y="4713467"/>
                  <a:pt x="1857131" y="4722796"/>
                </a:cubicBezTo>
                <a:cubicBezTo>
                  <a:pt x="1857131" y="4735235"/>
                  <a:pt x="1861479" y="4744564"/>
                  <a:pt x="1872349" y="4738344"/>
                </a:cubicBezTo>
                <a:cubicBezTo>
                  <a:pt x="1894091" y="4732125"/>
                  <a:pt x="1913658" y="4744564"/>
                  <a:pt x="1931051" y="4757003"/>
                </a:cubicBezTo>
                <a:cubicBezTo>
                  <a:pt x="1965838" y="4784990"/>
                  <a:pt x="1998450" y="4797429"/>
                  <a:pt x="2037584" y="4763222"/>
                </a:cubicBezTo>
                <a:cubicBezTo>
                  <a:pt x="2059326" y="4744564"/>
                  <a:pt x="2089764" y="4757003"/>
                  <a:pt x="2111506" y="4781880"/>
                </a:cubicBezTo>
                <a:cubicBezTo>
                  <a:pt x="2148466" y="4822307"/>
                  <a:pt x="2189775" y="4837855"/>
                  <a:pt x="2235432" y="4834746"/>
                </a:cubicBezTo>
                <a:cubicBezTo>
                  <a:pt x="2265870" y="4831636"/>
                  <a:pt x="2291960" y="4837855"/>
                  <a:pt x="2315875" y="4865843"/>
                </a:cubicBezTo>
                <a:cubicBezTo>
                  <a:pt x="2333268" y="4890721"/>
                  <a:pt x="2352836" y="4881392"/>
                  <a:pt x="2372403" y="4865843"/>
                </a:cubicBezTo>
                <a:cubicBezTo>
                  <a:pt x="2381100" y="4856514"/>
                  <a:pt x="2387622" y="4856514"/>
                  <a:pt x="2396319" y="4868953"/>
                </a:cubicBezTo>
                <a:cubicBezTo>
                  <a:pt x="2422408" y="4906269"/>
                  <a:pt x="2455021" y="4924928"/>
                  <a:pt x="2491981" y="4924928"/>
                </a:cubicBezTo>
                <a:cubicBezTo>
                  <a:pt x="2574598" y="4928037"/>
                  <a:pt x="2652868" y="4956025"/>
                  <a:pt x="2733311" y="4977793"/>
                </a:cubicBezTo>
                <a:cubicBezTo>
                  <a:pt x="2781142" y="4990232"/>
                  <a:pt x="2828973" y="4990232"/>
                  <a:pt x="2876805" y="4987122"/>
                </a:cubicBezTo>
                <a:cubicBezTo>
                  <a:pt x="2926810" y="4984012"/>
                  <a:pt x="2972467" y="4990232"/>
                  <a:pt x="3011602" y="5039987"/>
                </a:cubicBezTo>
                <a:cubicBezTo>
                  <a:pt x="3018124" y="5049316"/>
                  <a:pt x="3024647" y="5049316"/>
                  <a:pt x="3033343" y="5049316"/>
                </a:cubicBezTo>
                <a:cubicBezTo>
                  <a:pt x="3120309" y="5043097"/>
                  <a:pt x="3207275" y="5061755"/>
                  <a:pt x="3294241" y="5086633"/>
                </a:cubicBezTo>
                <a:cubicBezTo>
                  <a:pt x="3387729" y="5111511"/>
                  <a:pt x="3481217" y="5117730"/>
                  <a:pt x="3574705" y="5123950"/>
                </a:cubicBezTo>
                <a:cubicBezTo>
                  <a:pt x="3694283" y="5133279"/>
                  <a:pt x="3811687" y="5145718"/>
                  <a:pt x="3931265" y="5164376"/>
                </a:cubicBezTo>
                <a:cubicBezTo>
                  <a:pt x="3985619" y="5173705"/>
                  <a:pt x="4039972" y="5173705"/>
                  <a:pt x="4094326" y="5179925"/>
                </a:cubicBezTo>
                <a:cubicBezTo>
                  <a:pt x="4300870" y="5204803"/>
                  <a:pt x="4507413" y="5189254"/>
                  <a:pt x="4713957" y="5204803"/>
                </a:cubicBezTo>
                <a:cubicBezTo>
                  <a:pt x="4716131" y="5204803"/>
                  <a:pt x="4718306" y="5207912"/>
                  <a:pt x="4722654" y="5207912"/>
                </a:cubicBezTo>
                <a:cubicBezTo>
                  <a:pt x="4735699" y="5207912"/>
                  <a:pt x="4748744" y="5207912"/>
                  <a:pt x="4763963" y="5207912"/>
                </a:cubicBezTo>
                <a:cubicBezTo>
                  <a:pt x="4807446" y="5204803"/>
                  <a:pt x="4853103" y="5204803"/>
                  <a:pt x="4896585" y="5204803"/>
                </a:cubicBezTo>
                <a:cubicBezTo>
                  <a:pt x="4968332" y="5198583"/>
                  <a:pt x="5037905" y="5195473"/>
                  <a:pt x="5107478" y="5192364"/>
                </a:cubicBezTo>
                <a:cubicBezTo>
                  <a:pt x="5205314" y="5186144"/>
                  <a:pt x="5303151" y="5173705"/>
                  <a:pt x="5400987" y="5161266"/>
                </a:cubicBezTo>
                <a:cubicBezTo>
                  <a:pt x="5529262" y="5145718"/>
                  <a:pt x="5657536" y="5136389"/>
                  <a:pt x="5785811" y="5136389"/>
                </a:cubicBezTo>
                <a:cubicBezTo>
                  <a:pt x="5953220" y="5136389"/>
                  <a:pt x="6120629" y="5120840"/>
                  <a:pt x="6288038" y="5095962"/>
                </a:cubicBezTo>
                <a:cubicBezTo>
                  <a:pt x="6464144" y="5071085"/>
                  <a:pt x="6638076" y="5036878"/>
                  <a:pt x="6814182" y="5005780"/>
                </a:cubicBezTo>
                <a:cubicBezTo>
                  <a:pt x="6972894" y="4980903"/>
                  <a:pt x="7133781" y="4949805"/>
                  <a:pt x="7296842" y="4934257"/>
                </a:cubicBezTo>
                <a:cubicBezTo>
                  <a:pt x="7335976" y="4928037"/>
                  <a:pt x="7375111" y="4921818"/>
                  <a:pt x="7414246" y="4906269"/>
                </a:cubicBezTo>
                <a:cubicBezTo>
                  <a:pt x="7468599" y="4884501"/>
                  <a:pt x="7522953" y="4884501"/>
                  <a:pt x="7577307" y="4881392"/>
                </a:cubicBezTo>
                <a:cubicBezTo>
                  <a:pt x="7636008" y="4875172"/>
                  <a:pt x="7692536" y="4865843"/>
                  <a:pt x="7746890" y="4837855"/>
                </a:cubicBezTo>
                <a:cubicBezTo>
                  <a:pt x="7814288" y="4806758"/>
                  <a:pt x="7881687" y="4809868"/>
                  <a:pt x="7949085" y="4806758"/>
                </a:cubicBezTo>
                <a:cubicBezTo>
                  <a:pt x="7999091" y="4803648"/>
                  <a:pt x="8049096" y="4794319"/>
                  <a:pt x="8099101" y="4781880"/>
                </a:cubicBezTo>
                <a:cubicBezTo>
                  <a:pt x="8129539" y="4772551"/>
                  <a:pt x="8159977" y="4775661"/>
                  <a:pt x="8190416" y="4788100"/>
                </a:cubicBezTo>
                <a:cubicBezTo>
                  <a:pt x="8273033" y="4822307"/>
                  <a:pt x="8353476" y="4809868"/>
                  <a:pt x="8436094" y="4781880"/>
                </a:cubicBezTo>
                <a:cubicBezTo>
                  <a:pt x="8468706" y="4772551"/>
                  <a:pt x="8496970" y="4766332"/>
                  <a:pt x="8525234" y="4797429"/>
                </a:cubicBezTo>
                <a:cubicBezTo>
                  <a:pt x="8536104" y="4809868"/>
                  <a:pt x="8544801" y="4803648"/>
                  <a:pt x="8553498" y="4791210"/>
                </a:cubicBezTo>
                <a:cubicBezTo>
                  <a:pt x="8564368" y="4769442"/>
                  <a:pt x="8579587" y="4763222"/>
                  <a:pt x="8596980" y="4760112"/>
                </a:cubicBezTo>
                <a:cubicBezTo>
                  <a:pt x="8640463" y="4747674"/>
                  <a:pt x="8681772" y="4732125"/>
                  <a:pt x="8723081" y="4716576"/>
                </a:cubicBezTo>
                <a:cubicBezTo>
                  <a:pt x="8729603" y="4713467"/>
                  <a:pt x="8736126" y="4713467"/>
                  <a:pt x="8742648" y="4713467"/>
                </a:cubicBezTo>
                <a:cubicBezTo>
                  <a:pt x="8757867" y="4713467"/>
                  <a:pt x="8766564" y="4707247"/>
                  <a:pt x="8773086" y="4688589"/>
                </a:cubicBezTo>
                <a:cubicBezTo>
                  <a:pt x="8781783" y="4666821"/>
                  <a:pt x="8797002" y="4651272"/>
                  <a:pt x="8814395" y="4638833"/>
                </a:cubicBezTo>
                <a:cubicBezTo>
                  <a:pt x="8829614" y="4629504"/>
                  <a:pt x="8838311" y="4641943"/>
                  <a:pt x="8844833" y="4657492"/>
                </a:cubicBezTo>
                <a:cubicBezTo>
                  <a:pt x="8855704" y="4676150"/>
                  <a:pt x="8864400" y="4676150"/>
                  <a:pt x="8870923" y="4654382"/>
                </a:cubicBezTo>
                <a:cubicBezTo>
                  <a:pt x="8881793" y="4626394"/>
                  <a:pt x="8897012" y="4620175"/>
                  <a:pt x="8918754" y="4617065"/>
                </a:cubicBezTo>
                <a:cubicBezTo>
                  <a:pt x="8988327" y="4610846"/>
                  <a:pt x="9057899" y="4595297"/>
                  <a:pt x="9118775" y="4539322"/>
                </a:cubicBezTo>
                <a:cubicBezTo>
                  <a:pt x="9129646" y="4529993"/>
                  <a:pt x="9144865" y="4533103"/>
                  <a:pt x="9157910" y="4536212"/>
                </a:cubicBezTo>
                <a:cubicBezTo>
                  <a:pt x="9170955" y="4539322"/>
                  <a:pt x="9186174" y="4551761"/>
                  <a:pt x="9201393" y="4542432"/>
                </a:cubicBezTo>
                <a:cubicBezTo>
                  <a:pt x="9207915" y="4536212"/>
                  <a:pt x="9212264" y="4542432"/>
                  <a:pt x="9216612" y="4548651"/>
                </a:cubicBezTo>
                <a:cubicBezTo>
                  <a:pt x="9220960" y="4554871"/>
                  <a:pt x="9218786" y="4564200"/>
                  <a:pt x="9216612" y="4570419"/>
                </a:cubicBezTo>
                <a:cubicBezTo>
                  <a:pt x="9210089" y="4582858"/>
                  <a:pt x="9203567" y="4595297"/>
                  <a:pt x="9199219" y="4607736"/>
                </a:cubicBezTo>
                <a:cubicBezTo>
                  <a:pt x="9184000" y="4645053"/>
                  <a:pt x="9184000" y="4645053"/>
                  <a:pt x="9155736" y="4626394"/>
                </a:cubicBezTo>
                <a:cubicBezTo>
                  <a:pt x="9140517" y="4617065"/>
                  <a:pt x="9127472" y="4623285"/>
                  <a:pt x="9120949" y="4641943"/>
                </a:cubicBezTo>
                <a:cubicBezTo>
                  <a:pt x="9114427" y="4654382"/>
                  <a:pt x="9092686" y="4657492"/>
                  <a:pt x="9105730" y="4685479"/>
                </a:cubicBezTo>
                <a:cubicBezTo>
                  <a:pt x="9114427" y="4707247"/>
                  <a:pt x="9129646" y="4707247"/>
                  <a:pt x="9147039" y="4701028"/>
                </a:cubicBezTo>
                <a:cubicBezTo>
                  <a:pt x="9205741" y="4685479"/>
                  <a:pt x="9262269" y="4654382"/>
                  <a:pt x="9305752" y="4595297"/>
                </a:cubicBezTo>
                <a:cubicBezTo>
                  <a:pt x="9312274" y="4585968"/>
                  <a:pt x="9318797" y="4582858"/>
                  <a:pt x="9327493" y="4582858"/>
                </a:cubicBezTo>
                <a:cubicBezTo>
                  <a:pt x="9349235" y="4582858"/>
                  <a:pt x="9366628" y="4567310"/>
                  <a:pt x="9381847" y="4548651"/>
                </a:cubicBezTo>
                <a:cubicBezTo>
                  <a:pt x="9420981" y="4498896"/>
                  <a:pt x="9464464" y="4461579"/>
                  <a:pt x="9518818" y="4458469"/>
                </a:cubicBezTo>
                <a:cubicBezTo>
                  <a:pt x="9551430" y="4458469"/>
                  <a:pt x="9579694" y="4439811"/>
                  <a:pt x="9603610" y="4411824"/>
                </a:cubicBezTo>
                <a:cubicBezTo>
                  <a:pt x="9666660" y="4340300"/>
                  <a:pt x="9736233" y="4284325"/>
                  <a:pt x="9810153" y="4240789"/>
                </a:cubicBezTo>
                <a:cubicBezTo>
                  <a:pt x="9834069" y="4225240"/>
                  <a:pt x="9857985" y="4203472"/>
                  <a:pt x="9881900" y="4178594"/>
                </a:cubicBezTo>
                <a:cubicBezTo>
                  <a:pt x="9897119" y="4163046"/>
                  <a:pt x="9912338" y="4159936"/>
                  <a:pt x="9931906" y="4166156"/>
                </a:cubicBezTo>
                <a:cubicBezTo>
                  <a:pt x="9968866" y="4178594"/>
                  <a:pt x="10001478" y="4166156"/>
                  <a:pt x="10025394" y="4122619"/>
                </a:cubicBezTo>
                <a:cubicBezTo>
                  <a:pt x="10038439" y="4100851"/>
                  <a:pt x="10049309" y="4075974"/>
                  <a:pt x="10055832" y="4051096"/>
                </a:cubicBezTo>
                <a:cubicBezTo>
                  <a:pt x="10077573" y="3970243"/>
                  <a:pt x="10123230" y="3936036"/>
                  <a:pt x="10177584" y="3911158"/>
                </a:cubicBezTo>
                <a:cubicBezTo>
                  <a:pt x="10227589" y="3892500"/>
                  <a:pt x="10277595" y="3886281"/>
                  <a:pt x="10325426" y="3923597"/>
                </a:cubicBezTo>
                <a:cubicBezTo>
                  <a:pt x="10351516" y="3945365"/>
                  <a:pt x="10360212" y="3936036"/>
                  <a:pt x="10371083" y="3892500"/>
                </a:cubicBezTo>
                <a:cubicBezTo>
                  <a:pt x="10373257" y="3883171"/>
                  <a:pt x="10375431" y="3876951"/>
                  <a:pt x="10377605" y="3867622"/>
                </a:cubicBezTo>
                <a:cubicBezTo>
                  <a:pt x="10379779" y="3867622"/>
                  <a:pt x="10381954" y="3864513"/>
                  <a:pt x="10381954" y="3864513"/>
                </a:cubicBezTo>
                <a:cubicBezTo>
                  <a:pt x="10416740" y="3895610"/>
                  <a:pt x="10431959" y="3886281"/>
                  <a:pt x="10449352" y="3833415"/>
                </a:cubicBezTo>
                <a:cubicBezTo>
                  <a:pt x="10455875" y="3811647"/>
                  <a:pt x="10462397" y="3789879"/>
                  <a:pt x="10471094" y="3768111"/>
                </a:cubicBezTo>
                <a:cubicBezTo>
                  <a:pt x="10492835" y="3727685"/>
                  <a:pt x="10518925" y="3715246"/>
                  <a:pt x="10553711" y="3730795"/>
                </a:cubicBezTo>
                <a:cubicBezTo>
                  <a:pt x="10573278" y="3743233"/>
                  <a:pt x="10590672" y="3758782"/>
                  <a:pt x="10608065" y="3780550"/>
                </a:cubicBezTo>
                <a:cubicBezTo>
                  <a:pt x="10614587" y="3789879"/>
                  <a:pt x="10618935" y="3789879"/>
                  <a:pt x="10627632" y="3783660"/>
                </a:cubicBezTo>
                <a:cubicBezTo>
                  <a:pt x="10664593" y="3746343"/>
                  <a:pt x="10690682" y="3696588"/>
                  <a:pt x="10716772" y="3646832"/>
                </a:cubicBezTo>
                <a:cubicBezTo>
                  <a:pt x="10736339" y="3606406"/>
                  <a:pt x="10755907" y="3569089"/>
                  <a:pt x="10773300" y="3531772"/>
                </a:cubicBezTo>
                <a:cubicBezTo>
                  <a:pt x="10801564" y="3472688"/>
                  <a:pt x="10840698" y="3447810"/>
                  <a:pt x="10888529" y="3447810"/>
                </a:cubicBezTo>
                <a:cubicBezTo>
                  <a:pt x="10949406" y="3450920"/>
                  <a:pt x="10999411" y="3422932"/>
                  <a:pt x="11045068" y="3363848"/>
                </a:cubicBezTo>
                <a:cubicBezTo>
                  <a:pt x="11064635" y="3335860"/>
                  <a:pt x="11090725" y="3317202"/>
                  <a:pt x="11116815" y="3301653"/>
                </a:cubicBezTo>
                <a:cubicBezTo>
                  <a:pt x="11155949" y="3282995"/>
                  <a:pt x="11188562" y="3255007"/>
                  <a:pt x="11216825" y="3214581"/>
                </a:cubicBezTo>
                <a:cubicBezTo>
                  <a:pt x="11251612" y="3161716"/>
                  <a:pt x="11288572" y="3118180"/>
                  <a:pt x="11327707" y="3071534"/>
                </a:cubicBezTo>
                <a:cubicBezTo>
                  <a:pt x="11382060" y="3009340"/>
                  <a:pt x="11421195" y="2925377"/>
                  <a:pt x="11469026" y="2850744"/>
                </a:cubicBezTo>
                <a:cubicBezTo>
                  <a:pt x="11499464" y="2804098"/>
                  <a:pt x="11512509" y="2757452"/>
                  <a:pt x="11503813" y="2695257"/>
                </a:cubicBezTo>
                <a:cubicBezTo>
                  <a:pt x="11501638" y="2679709"/>
                  <a:pt x="11503813" y="2661050"/>
                  <a:pt x="11510335" y="2648612"/>
                </a:cubicBezTo>
                <a:cubicBezTo>
                  <a:pt x="11521206" y="2629953"/>
                  <a:pt x="11512509" y="2620624"/>
                  <a:pt x="11501638" y="2623734"/>
                </a:cubicBezTo>
                <a:cubicBezTo>
                  <a:pt x="11451633" y="2633063"/>
                  <a:pt x="11405976" y="2601966"/>
                  <a:pt x="11355971" y="2598856"/>
                </a:cubicBezTo>
                <a:cubicBezTo>
                  <a:pt x="11358145" y="2577088"/>
                  <a:pt x="11369016" y="2561539"/>
                  <a:pt x="11375538" y="2542881"/>
                </a:cubicBezTo>
                <a:cubicBezTo>
                  <a:pt x="11379886" y="2536662"/>
                  <a:pt x="11382060" y="2530442"/>
                  <a:pt x="11386409" y="2524223"/>
                </a:cubicBezTo>
                <a:cubicBezTo>
                  <a:pt x="11390757" y="2511784"/>
                  <a:pt x="11397279" y="2496235"/>
                  <a:pt x="11392931" y="2483796"/>
                </a:cubicBezTo>
                <a:cubicBezTo>
                  <a:pt x="11388583" y="2474467"/>
                  <a:pt x="11375538" y="2480687"/>
                  <a:pt x="11366841" y="2480687"/>
                </a:cubicBezTo>
                <a:cubicBezTo>
                  <a:pt x="11292920" y="2490016"/>
                  <a:pt x="11225522" y="2527333"/>
                  <a:pt x="11160298" y="2577088"/>
                </a:cubicBezTo>
                <a:cubicBezTo>
                  <a:pt x="11099422" y="2623734"/>
                  <a:pt x="11040720" y="2673489"/>
                  <a:pt x="10982018" y="2720135"/>
                </a:cubicBezTo>
                <a:cubicBezTo>
                  <a:pt x="10975495" y="2726355"/>
                  <a:pt x="10966799" y="2738794"/>
                  <a:pt x="10958102" y="2726355"/>
                </a:cubicBezTo>
                <a:cubicBezTo>
                  <a:pt x="10947231" y="2713916"/>
                  <a:pt x="10947231" y="2701477"/>
                  <a:pt x="10949406" y="2682819"/>
                </a:cubicBezTo>
                <a:cubicBezTo>
                  <a:pt x="10955928" y="2651722"/>
                  <a:pt x="10966799" y="2623734"/>
                  <a:pt x="10968973" y="2589527"/>
                </a:cubicBezTo>
                <a:cubicBezTo>
                  <a:pt x="10968973" y="2580198"/>
                  <a:pt x="10977669" y="2577088"/>
                  <a:pt x="10984192" y="2573979"/>
                </a:cubicBezTo>
                <a:cubicBezTo>
                  <a:pt x="11055939" y="2545991"/>
                  <a:pt x="11118989" y="2496235"/>
                  <a:pt x="11168994" y="2415383"/>
                </a:cubicBezTo>
                <a:cubicBezTo>
                  <a:pt x="11182039" y="2393614"/>
                  <a:pt x="11201606" y="2381176"/>
                  <a:pt x="11219000" y="2368737"/>
                </a:cubicBezTo>
                <a:cubicBezTo>
                  <a:pt x="11290746" y="2309652"/>
                  <a:pt x="11366841" y="2259897"/>
                  <a:pt x="11442937" y="2216361"/>
                </a:cubicBezTo>
                <a:cubicBezTo>
                  <a:pt x="11466852" y="2203922"/>
                  <a:pt x="11488594" y="2188373"/>
                  <a:pt x="11510335" y="2169715"/>
                </a:cubicBezTo>
                <a:cubicBezTo>
                  <a:pt x="11536425" y="2151056"/>
                  <a:pt x="11538599" y="2119959"/>
                  <a:pt x="11519032" y="2088862"/>
                </a:cubicBezTo>
                <a:cubicBezTo>
                  <a:pt x="11512509" y="2076423"/>
                  <a:pt x="11505987" y="2067094"/>
                  <a:pt x="11497290" y="2060874"/>
                </a:cubicBezTo>
                <a:cubicBezTo>
                  <a:pt x="11460330" y="2042216"/>
                  <a:pt x="11427717" y="2008009"/>
                  <a:pt x="11386409" y="2008009"/>
                </a:cubicBezTo>
                <a:cubicBezTo>
                  <a:pt x="11369016" y="2004899"/>
                  <a:pt x="11364667" y="1989351"/>
                  <a:pt x="11369016" y="1967583"/>
                </a:cubicBezTo>
                <a:cubicBezTo>
                  <a:pt x="11371190" y="1961363"/>
                  <a:pt x="11373364" y="1955144"/>
                  <a:pt x="11375538" y="1945815"/>
                </a:cubicBezTo>
                <a:cubicBezTo>
                  <a:pt x="11379886" y="1920937"/>
                  <a:pt x="11373364" y="1911608"/>
                  <a:pt x="11355971" y="1914717"/>
                </a:cubicBezTo>
                <a:cubicBezTo>
                  <a:pt x="11327707" y="1917827"/>
                  <a:pt x="11321184" y="1911608"/>
                  <a:pt x="11319010" y="1871181"/>
                </a:cubicBezTo>
                <a:cubicBezTo>
                  <a:pt x="11316836" y="1840084"/>
                  <a:pt x="11308140" y="1833865"/>
                  <a:pt x="11288572" y="1849413"/>
                </a:cubicBezTo>
                <a:cubicBezTo>
                  <a:pt x="11277701" y="1855633"/>
                  <a:pt x="11271179" y="1868072"/>
                  <a:pt x="11264657" y="1880511"/>
                </a:cubicBezTo>
                <a:cubicBezTo>
                  <a:pt x="11260308" y="1886730"/>
                  <a:pt x="11251612" y="1896059"/>
                  <a:pt x="11245089" y="1889840"/>
                </a:cubicBezTo>
                <a:cubicBezTo>
                  <a:pt x="11238567" y="1883620"/>
                  <a:pt x="11242915" y="1871181"/>
                  <a:pt x="11245089" y="1861852"/>
                </a:cubicBezTo>
                <a:cubicBezTo>
                  <a:pt x="11255960" y="1836974"/>
                  <a:pt x="11264657" y="1812097"/>
                  <a:pt x="11275527" y="1787219"/>
                </a:cubicBezTo>
                <a:cubicBezTo>
                  <a:pt x="11245089" y="1790329"/>
                  <a:pt x="11216825" y="1771670"/>
                  <a:pt x="11186387" y="1774780"/>
                </a:cubicBezTo>
                <a:cubicBezTo>
                  <a:pt x="11151601" y="1777890"/>
                  <a:pt x="11142904" y="1787219"/>
                  <a:pt x="11147253" y="1840084"/>
                </a:cubicBezTo>
                <a:cubicBezTo>
                  <a:pt x="11147253" y="1849413"/>
                  <a:pt x="11147253" y="1855633"/>
                  <a:pt x="11145079" y="1864962"/>
                </a:cubicBezTo>
                <a:cubicBezTo>
                  <a:pt x="11145079" y="1874291"/>
                  <a:pt x="11138556" y="1880511"/>
                  <a:pt x="11132034" y="1877401"/>
                </a:cubicBezTo>
                <a:cubicBezTo>
                  <a:pt x="11125511" y="1877401"/>
                  <a:pt x="11123337" y="1871181"/>
                  <a:pt x="11121163" y="1861852"/>
                </a:cubicBezTo>
                <a:cubicBezTo>
                  <a:pt x="11112466" y="1815206"/>
                  <a:pt x="11125511" y="1762341"/>
                  <a:pt x="11153775" y="1731244"/>
                </a:cubicBezTo>
                <a:cubicBezTo>
                  <a:pt x="11171168" y="1712585"/>
                  <a:pt x="11182039" y="1687708"/>
                  <a:pt x="11188562" y="1656611"/>
                </a:cubicBezTo>
                <a:cubicBezTo>
                  <a:pt x="11205955" y="1581977"/>
                  <a:pt x="11223348" y="1563319"/>
                  <a:pt x="11277701" y="1566429"/>
                </a:cubicBezTo>
                <a:cubicBezTo>
                  <a:pt x="11297269" y="1569538"/>
                  <a:pt x="11314662" y="1566429"/>
                  <a:pt x="11332055" y="1560209"/>
                </a:cubicBezTo>
                <a:cubicBezTo>
                  <a:pt x="11392931" y="1535331"/>
                  <a:pt x="11460330" y="1535331"/>
                  <a:pt x="11519032" y="1494905"/>
                </a:cubicBezTo>
                <a:cubicBezTo>
                  <a:pt x="11529902" y="1485576"/>
                  <a:pt x="11540773" y="1476247"/>
                  <a:pt x="11551644" y="1473137"/>
                </a:cubicBezTo>
                <a:cubicBezTo>
                  <a:pt x="11573385" y="1457588"/>
                  <a:pt x="11586430" y="1438930"/>
                  <a:pt x="11590778" y="1401613"/>
                </a:cubicBezTo>
                <a:cubicBezTo>
                  <a:pt x="11597301" y="1351858"/>
                  <a:pt x="11612520" y="1342529"/>
                  <a:pt x="11649480" y="1354968"/>
                </a:cubicBezTo>
                <a:cubicBezTo>
                  <a:pt x="11669048" y="1361187"/>
                  <a:pt x="11690789" y="1358077"/>
                  <a:pt x="11712531" y="1345639"/>
                </a:cubicBezTo>
                <a:cubicBezTo>
                  <a:pt x="11732098" y="1336309"/>
                  <a:pt x="11753839" y="1320761"/>
                  <a:pt x="11777755" y="1317651"/>
                </a:cubicBezTo>
                <a:cubicBezTo>
                  <a:pt x="11799496" y="1314541"/>
                  <a:pt x="11810367" y="1292773"/>
                  <a:pt x="11819064" y="1264786"/>
                </a:cubicBezTo>
                <a:cubicBezTo>
                  <a:pt x="11829934" y="1215030"/>
                  <a:pt x="11842979" y="1193262"/>
                  <a:pt x="11877766" y="1165275"/>
                </a:cubicBezTo>
                <a:cubicBezTo>
                  <a:pt x="11882114" y="1180823"/>
                  <a:pt x="11879940" y="1193262"/>
                  <a:pt x="11882114" y="1211920"/>
                </a:cubicBezTo>
                <a:cubicBezTo>
                  <a:pt x="11906029" y="1202591"/>
                  <a:pt x="11925597" y="1180823"/>
                  <a:pt x="11938642" y="1152836"/>
                </a:cubicBezTo>
                <a:cubicBezTo>
                  <a:pt x="11956035" y="1112409"/>
                  <a:pt x="11971254" y="1068873"/>
                  <a:pt x="11986473" y="1025337"/>
                </a:cubicBezTo>
                <a:cubicBezTo>
                  <a:pt x="12019085" y="944484"/>
                  <a:pt x="12001692" y="876071"/>
                  <a:pt x="11966906" y="810766"/>
                </a:cubicBezTo>
                <a:cubicBezTo>
                  <a:pt x="11936467" y="751682"/>
                  <a:pt x="11897333" y="705036"/>
                  <a:pt x="11877766" y="636622"/>
                </a:cubicBezTo>
                <a:cubicBezTo>
                  <a:pt x="11860372" y="645951"/>
                  <a:pt x="11856024" y="667719"/>
                  <a:pt x="11845153" y="683268"/>
                </a:cubicBezTo>
                <a:cubicBezTo>
                  <a:pt x="11832109" y="711255"/>
                  <a:pt x="11814715" y="714365"/>
                  <a:pt x="11806019" y="683268"/>
                </a:cubicBezTo>
                <a:cubicBezTo>
                  <a:pt x="11788626" y="627293"/>
                  <a:pt x="11769058" y="621073"/>
                  <a:pt x="11732098" y="642841"/>
                </a:cubicBezTo>
                <a:cubicBezTo>
                  <a:pt x="11706008" y="658390"/>
                  <a:pt x="11677744" y="658390"/>
                  <a:pt x="11649480" y="664610"/>
                </a:cubicBezTo>
                <a:cubicBezTo>
                  <a:pt x="11619042" y="670829"/>
                  <a:pt x="11597301" y="695707"/>
                  <a:pt x="11584256" y="733023"/>
                </a:cubicBezTo>
                <a:cubicBezTo>
                  <a:pt x="11577734" y="748572"/>
                  <a:pt x="11573385" y="770340"/>
                  <a:pt x="11555992" y="776560"/>
                </a:cubicBezTo>
                <a:cubicBezTo>
                  <a:pt x="11555992" y="748572"/>
                  <a:pt x="11562515" y="723694"/>
                  <a:pt x="11575559" y="701926"/>
                </a:cubicBezTo>
                <a:cubicBezTo>
                  <a:pt x="11588604" y="673939"/>
                  <a:pt x="11603823" y="645951"/>
                  <a:pt x="11619042" y="617964"/>
                </a:cubicBezTo>
                <a:cubicBezTo>
                  <a:pt x="11629913" y="602415"/>
                  <a:pt x="11634261" y="586867"/>
                  <a:pt x="11623391" y="565098"/>
                </a:cubicBezTo>
                <a:cubicBezTo>
                  <a:pt x="11610346" y="543330"/>
                  <a:pt x="11599475" y="540221"/>
                  <a:pt x="11588604" y="565098"/>
                </a:cubicBezTo>
                <a:cubicBezTo>
                  <a:pt x="11571211" y="596196"/>
                  <a:pt x="11547295" y="608634"/>
                  <a:pt x="11523380" y="621073"/>
                </a:cubicBezTo>
                <a:cubicBezTo>
                  <a:pt x="11503813" y="633512"/>
                  <a:pt x="11482071" y="645951"/>
                  <a:pt x="11462504" y="658390"/>
                </a:cubicBezTo>
                <a:cubicBezTo>
                  <a:pt x="11460330" y="658390"/>
                  <a:pt x="11458156" y="661500"/>
                  <a:pt x="11458156" y="661500"/>
                </a:cubicBezTo>
                <a:cubicBezTo>
                  <a:pt x="11455981" y="661500"/>
                  <a:pt x="11453807" y="661500"/>
                  <a:pt x="11451633" y="661500"/>
                </a:cubicBezTo>
                <a:cubicBezTo>
                  <a:pt x="11453807" y="661500"/>
                  <a:pt x="11453807" y="658390"/>
                  <a:pt x="11455981" y="658390"/>
                </a:cubicBezTo>
                <a:cubicBezTo>
                  <a:pt x="11455981" y="655280"/>
                  <a:pt x="11455981" y="652171"/>
                  <a:pt x="11458156" y="652171"/>
                </a:cubicBezTo>
                <a:cubicBezTo>
                  <a:pt x="11471200" y="627293"/>
                  <a:pt x="11486419" y="602415"/>
                  <a:pt x="11499464" y="577537"/>
                </a:cubicBezTo>
                <a:cubicBezTo>
                  <a:pt x="11503813" y="568208"/>
                  <a:pt x="11510335" y="558879"/>
                  <a:pt x="11510335" y="543330"/>
                </a:cubicBezTo>
                <a:cubicBezTo>
                  <a:pt x="11510335" y="530891"/>
                  <a:pt x="11505987" y="524672"/>
                  <a:pt x="11499464" y="518453"/>
                </a:cubicBezTo>
                <a:cubicBezTo>
                  <a:pt x="11490768" y="512233"/>
                  <a:pt x="11486419" y="518453"/>
                  <a:pt x="11479897" y="524672"/>
                </a:cubicBezTo>
                <a:cubicBezTo>
                  <a:pt x="11477723" y="527782"/>
                  <a:pt x="11477723" y="530891"/>
                  <a:pt x="11475549" y="530891"/>
                </a:cubicBezTo>
                <a:cubicBezTo>
                  <a:pt x="11466852" y="596196"/>
                  <a:pt x="11423369" y="617964"/>
                  <a:pt x="11397279" y="661500"/>
                </a:cubicBezTo>
                <a:cubicBezTo>
                  <a:pt x="11384235" y="680158"/>
                  <a:pt x="11371190" y="683268"/>
                  <a:pt x="11358145" y="664610"/>
                </a:cubicBezTo>
                <a:cubicBezTo>
                  <a:pt x="11347274" y="652171"/>
                  <a:pt x="11340752" y="658390"/>
                  <a:pt x="11338578" y="677048"/>
                </a:cubicBezTo>
                <a:cubicBezTo>
                  <a:pt x="11336403" y="708146"/>
                  <a:pt x="11325533" y="720584"/>
                  <a:pt x="11303791" y="717475"/>
                </a:cubicBezTo>
                <a:cubicBezTo>
                  <a:pt x="11277701" y="717475"/>
                  <a:pt x="11253786" y="729914"/>
                  <a:pt x="11234219" y="751682"/>
                </a:cubicBezTo>
                <a:cubicBezTo>
                  <a:pt x="11195084" y="785889"/>
                  <a:pt x="11155949" y="810766"/>
                  <a:pt x="11110292" y="823205"/>
                </a:cubicBezTo>
                <a:cubicBezTo>
                  <a:pt x="11110292" y="823205"/>
                  <a:pt x="11108118" y="823205"/>
                  <a:pt x="11105944" y="823205"/>
                </a:cubicBezTo>
                <a:cubicBezTo>
                  <a:pt x="11105944" y="820096"/>
                  <a:pt x="11108118" y="820096"/>
                  <a:pt x="11108118" y="820096"/>
                </a:cubicBezTo>
                <a:cubicBezTo>
                  <a:pt x="11108118" y="804547"/>
                  <a:pt x="11110292" y="792108"/>
                  <a:pt x="11108118" y="776560"/>
                </a:cubicBezTo>
                <a:cubicBezTo>
                  <a:pt x="11103770" y="736133"/>
                  <a:pt x="11116815" y="711255"/>
                  <a:pt x="11138556" y="686378"/>
                </a:cubicBezTo>
                <a:cubicBezTo>
                  <a:pt x="11149427" y="670829"/>
                  <a:pt x="11158123" y="670829"/>
                  <a:pt x="11166820" y="692597"/>
                </a:cubicBezTo>
                <a:cubicBezTo>
                  <a:pt x="11175517" y="711255"/>
                  <a:pt x="11175517" y="739243"/>
                  <a:pt x="11190736" y="745462"/>
                </a:cubicBezTo>
                <a:cubicBezTo>
                  <a:pt x="11208129" y="754791"/>
                  <a:pt x="11214651" y="723694"/>
                  <a:pt x="11229870" y="717475"/>
                </a:cubicBezTo>
                <a:cubicBezTo>
                  <a:pt x="11251612" y="705036"/>
                  <a:pt x="11258134" y="680158"/>
                  <a:pt x="11253786" y="649061"/>
                </a:cubicBezTo>
                <a:cubicBezTo>
                  <a:pt x="11251612" y="630403"/>
                  <a:pt x="11249438" y="611744"/>
                  <a:pt x="11247263" y="593086"/>
                </a:cubicBezTo>
                <a:cubicBezTo>
                  <a:pt x="11245089" y="561989"/>
                  <a:pt x="11229870" y="546440"/>
                  <a:pt x="11210303" y="552660"/>
                </a:cubicBezTo>
                <a:cubicBezTo>
                  <a:pt x="11199432" y="555769"/>
                  <a:pt x="11190736" y="568208"/>
                  <a:pt x="11177691" y="558879"/>
                </a:cubicBezTo>
                <a:cubicBezTo>
                  <a:pt x="11162472" y="543330"/>
                  <a:pt x="11149427" y="527782"/>
                  <a:pt x="11140730" y="502904"/>
                </a:cubicBezTo>
                <a:cubicBezTo>
                  <a:pt x="11134208" y="487355"/>
                  <a:pt x="11127685" y="468697"/>
                  <a:pt x="11118989" y="453148"/>
                </a:cubicBezTo>
                <a:cubicBezTo>
                  <a:pt x="11095073" y="412722"/>
                  <a:pt x="11062461" y="403393"/>
                  <a:pt x="11029849" y="403393"/>
                </a:cubicBezTo>
                <a:cubicBezTo>
                  <a:pt x="11003759" y="403393"/>
                  <a:pt x="11001585" y="394064"/>
                  <a:pt x="11010282" y="362967"/>
                </a:cubicBezTo>
                <a:cubicBezTo>
                  <a:pt x="11016804" y="344308"/>
                  <a:pt x="11025501" y="328760"/>
                  <a:pt x="11027675" y="303882"/>
                </a:cubicBezTo>
                <a:cubicBezTo>
                  <a:pt x="10986366" y="353637"/>
                  <a:pt x="10940709" y="356747"/>
                  <a:pt x="10895052" y="372296"/>
                </a:cubicBezTo>
                <a:cubicBezTo>
                  <a:pt x="10860266" y="381625"/>
                  <a:pt x="10829828" y="403393"/>
                  <a:pt x="10810260" y="446929"/>
                </a:cubicBezTo>
                <a:cubicBezTo>
                  <a:pt x="10808086" y="446929"/>
                  <a:pt x="10805912" y="446929"/>
                  <a:pt x="10805912" y="446929"/>
                </a:cubicBezTo>
                <a:cubicBezTo>
                  <a:pt x="10784171" y="397174"/>
                  <a:pt x="10775474" y="397174"/>
                  <a:pt x="10747210" y="437600"/>
                </a:cubicBezTo>
                <a:cubicBezTo>
                  <a:pt x="10738513" y="450039"/>
                  <a:pt x="10729817" y="462478"/>
                  <a:pt x="10721120" y="474917"/>
                </a:cubicBezTo>
                <a:cubicBezTo>
                  <a:pt x="10714598" y="481136"/>
                  <a:pt x="10708075" y="481136"/>
                  <a:pt x="10708075" y="465587"/>
                </a:cubicBezTo>
                <a:cubicBezTo>
                  <a:pt x="10705901" y="428271"/>
                  <a:pt x="10714598" y="400283"/>
                  <a:pt x="10734165" y="375405"/>
                </a:cubicBezTo>
                <a:cubicBezTo>
                  <a:pt x="10749384" y="356747"/>
                  <a:pt x="10766777" y="341198"/>
                  <a:pt x="10779822" y="319430"/>
                </a:cubicBezTo>
                <a:cubicBezTo>
                  <a:pt x="10758081" y="297662"/>
                  <a:pt x="10736339" y="294553"/>
                  <a:pt x="10714598" y="313211"/>
                </a:cubicBezTo>
                <a:cubicBezTo>
                  <a:pt x="10714598" y="288333"/>
                  <a:pt x="10725469" y="272785"/>
                  <a:pt x="10734165" y="254126"/>
                </a:cubicBezTo>
                <a:cubicBezTo>
                  <a:pt x="10742862" y="238578"/>
                  <a:pt x="10749384" y="223029"/>
                  <a:pt x="10749384" y="204371"/>
                </a:cubicBezTo>
                <a:cubicBezTo>
                  <a:pt x="10749384" y="188822"/>
                  <a:pt x="10745036" y="182603"/>
                  <a:pt x="10734165" y="188822"/>
                </a:cubicBezTo>
                <a:cubicBezTo>
                  <a:pt x="10710250" y="204371"/>
                  <a:pt x="10695031" y="229249"/>
                  <a:pt x="10681986" y="260346"/>
                </a:cubicBezTo>
                <a:cubicBezTo>
                  <a:pt x="10668941" y="291443"/>
                  <a:pt x="10658070" y="322540"/>
                  <a:pt x="10642851" y="353637"/>
                </a:cubicBezTo>
                <a:cubicBezTo>
                  <a:pt x="10645025" y="338089"/>
                  <a:pt x="10645025" y="319430"/>
                  <a:pt x="10647199" y="300772"/>
                </a:cubicBezTo>
                <a:cubicBezTo>
                  <a:pt x="10649374" y="288333"/>
                  <a:pt x="10647199" y="272785"/>
                  <a:pt x="10636329" y="269675"/>
                </a:cubicBezTo>
                <a:cubicBezTo>
                  <a:pt x="10623284" y="266565"/>
                  <a:pt x="10610239" y="269675"/>
                  <a:pt x="10608065" y="291443"/>
                </a:cubicBezTo>
                <a:cubicBezTo>
                  <a:pt x="10605891" y="316321"/>
                  <a:pt x="10597194" y="341198"/>
                  <a:pt x="10603716" y="369186"/>
                </a:cubicBezTo>
                <a:cubicBezTo>
                  <a:pt x="10603716" y="372296"/>
                  <a:pt x="10605891" y="381625"/>
                  <a:pt x="10599368" y="378515"/>
                </a:cubicBezTo>
                <a:cubicBezTo>
                  <a:pt x="10581975" y="372296"/>
                  <a:pt x="10573278" y="394064"/>
                  <a:pt x="10564582" y="406503"/>
                </a:cubicBezTo>
                <a:cubicBezTo>
                  <a:pt x="10553711" y="425161"/>
                  <a:pt x="10542840" y="428271"/>
                  <a:pt x="10531970" y="403393"/>
                </a:cubicBezTo>
                <a:cubicBezTo>
                  <a:pt x="10521099" y="375405"/>
                  <a:pt x="10516751" y="378515"/>
                  <a:pt x="10503706" y="403393"/>
                </a:cubicBezTo>
                <a:cubicBezTo>
                  <a:pt x="10488487" y="434490"/>
                  <a:pt x="10466745" y="437600"/>
                  <a:pt x="10442830" y="443819"/>
                </a:cubicBezTo>
                <a:cubicBezTo>
                  <a:pt x="10431959" y="443819"/>
                  <a:pt x="10421088" y="446929"/>
                  <a:pt x="10410218" y="450039"/>
                </a:cubicBezTo>
                <a:cubicBezTo>
                  <a:pt x="10384128" y="453148"/>
                  <a:pt x="10364560" y="474917"/>
                  <a:pt x="10351516" y="506014"/>
                </a:cubicBezTo>
                <a:cubicBezTo>
                  <a:pt x="10316729" y="599305"/>
                  <a:pt x="10260202" y="630403"/>
                  <a:pt x="10190629" y="636622"/>
                </a:cubicBezTo>
                <a:cubicBezTo>
                  <a:pt x="10181932" y="636622"/>
                  <a:pt x="10171062" y="633512"/>
                  <a:pt x="10162365" y="633512"/>
                </a:cubicBezTo>
                <a:cubicBezTo>
                  <a:pt x="10131927" y="636622"/>
                  <a:pt x="10114534" y="655280"/>
                  <a:pt x="10108011" y="695707"/>
                </a:cubicBezTo>
                <a:cubicBezTo>
                  <a:pt x="10099315" y="739243"/>
                  <a:pt x="10090618" y="748572"/>
                  <a:pt x="10058006" y="751682"/>
                </a:cubicBezTo>
                <a:cubicBezTo>
                  <a:pt x="10047135" y="754791"/>
                  <a:pt x="10034090" y="751682"/>
                  <a:pt x="10023220" y="761011"/>
                </a:cubicBezTo>
                <a:cubicBezTo>
                  <a:pt x="10018871" y="764121"/>
                  <a:pt x="10014523" y="761011"/>
                  <a:pt x="10010175" y="754791"/>
                </a:cubicBezTo>
                <a:cubicBezTo>
                  <a:pt x="9999304" y="733023"/>
                  <a:pt x="9988433" y="742353"/>
                  <a:pt x="9979737" y="761011"/>
                </a:cubicBezTo>
                <a:cubicBezTo>
                  <a:pt x="9971040" y="773450"/>
                  <a:pt x="9964518" y="785889"/>
                  <a:pt x="9955821" y="798327"/>
                </a:cubicBezTo>
                <a:cubicBezTo>
                  <a:pt x="9947125" y="813876"/>
                  <a:pt x="9938428" y="807657"/>
                  <a:pt x="9934080" y="788998"/>
                </a:cubicBezTo>
                <a:cubicBezTo>
                  <a:pt x="9929731" y="773450"/>
                  <a:pt x="9934080" y="754791"/>
                  <a:pt x="9938428" y="739243"/>
                </a:cubicBezTo>
                <a:cubicBezTo>
                  <a:pt x="9942776" y="720584"/>
                  <a:pt x="9947125" y="701926"/>
                  <a:pt x="9947125" y="683268"/>
                </a:cubicBezTo>
                <a:cubicBezTo>
                  <a:pt x="9949299" y="673939"/>
                  <a:pt x="9947125" y="664610"/>
                  <a:pt x="9940602" y="658390"/>
                </a:cubicBezTo>
                <a:cubicBezTo>
                  <a:pt x="9934080" y="652171"/>
                  <a:pt x="9929731" y="661500"/>
                  <a:pt x="9925383" y="664610"/>
                </a:cubicBezTo>
                <a:cubicBezTo>
                  <a:pt x="9871030" y="717475"/>
                  <a:pt x="9825372" y="785889"/>
                  <a:pt x="9775367" y="844973"/>
                </a:cubicBezTo>
                <a:cubicBezTo>
                  <a:pt x="9740581" y="885400"/>
                  <a:pt x="9703620" y="919607"/>
                  <a:pt x="9664486" y="941375"/>
                </a:cubicBezTo>
                <a:cubicBezTo>
                  <a:pt x="9660137" y="944484"/>
                  <a:pt x="9653615" y="953814"/>
                  <a:pt x="9649267" y="944484"/>
                </a:cubicBezTo>
                <a:cubicBezTo>
                  <a:pt x="9644918" y="938265"/>
                  <a:pt x="9651441" y="932045"/>
                  <a:pt x="9653615" y="925826"/>
                </a:cubicBezTo>
                <a:cubicBezTo>
                  <a:pt x="9657963" y="913387"/>
                  <a:pt x="9666660" y="900948"/>
                  <a:pt x="9657963" y="888509"/>
                </a:cubicBezTo>
                <a:cubicBezTo>
                  <a:pt x="9651441" y="876071"/>
                  <a:pt x="9640570" y="885400"/>
                  <a:pt x="9634048" y="891619"/>
                </a:cubicBezTo>
                <a:cubicBezTo>
                  <a:pt x="9623177" y="897839"/>
                  <a:pt x="9610132" y="907168"/>
                  <a:pt x="9599261" y="913387"/>
                </a:cubicBezTo>
                <a:cubicBezTo>
                  <a:pt x="9590565" y="916497"/>
                  <a:pt x="9581868" y="919607"/>
                  <a:pt x="9575346" y="907168"/>
                </a:cubicBezTo>
                <a:cubicBezTo>
                  <a:pt x="9568823" y="891619"/>
                  <a:pt x="9570997" y="882290"/>
                  <a:pt x="9579694" y="869851"/>
                </a:cubicBezTo>
                <a:cubicBezTo>
                  <a:pt x="9592739" y="857412"/>
                  <a:pt x="9605784" y="844973"/>
                  <a:pt x="9605784" y="820096"/>
                </a:cubicBezTo>
                <a:cubicBezTo>
                  <a:pt x="9607958" y="804547"/>
                  <a:pt x="9605784" y="798327"/>
                  <a:pt x="9592739" y="798327"/>
                </a:cubicBezTo>
                <a:cubicBezTo>
                  <a:pt x="9547082" y="804547"/>
                  <a:pt x="9507947" y="832534"/>
                  <a:pt x="9470987" y="869851"/>
                </a:cubicBezTo>
                <a:cubicBezTo>
                  <a:pt x="9444897" y="894729"/>
                  <a:pt x="9420981" y="932045"/>
                  <a:pt x="9388369" y="941375"/>
                </a:cubicBezTo>
                <a:cubicBezTo>
                  <a:pt x="9377499" y="944484"/>
                  <a:pt x="9373150" y="956923"/>
                  <a:pt x="9379673" y="972472"/>
                </a:cubicBezTo>
                <a:cubicBezTo>
                  <a:pt x="9384021" y="981801"/>
                  <a:pt x="9386195" y="994240"/>
                  <a:pt x="9392718" y="1009789"/>
                </a:cubicBezTo>
                <a:cubicBezTo>
                  <a:pt x="9364454" y="994240"/>
                  <a:pt x="9340538" y="1000459"/>
                  <a:pt x="9314448" y="1003569"/>
                </a:cubicBezTo>
                <a:cubicBezTo>
                  <a:pt x="9294881" y="1006679"/>
                  <a:pt x="9275314" y="997350"/>
                  <a:pt x="9264443" y="972472"/>
                </a:cubicBezTo>
                <a:cubicBezTo>
                  <a:pt x="9260095" y="960033"/>
                  <a:pt x="9255746" y="956923"/>
                  <a:pt x="9247050" y="963143"/>
                </a:cubicBezTo>
                <a:cubicBezTo>
                  <a:pt x="9225308" y="975582"/>
                  <a:pt x="9203567" y="981801"/>
                  <a:pt x="9181825" y="981801"/>
                </a:cubicBezTo>
                <a:cubicBezTo>
                  <a:pt x="9151387" y="981801"/>
                  <a:pt x="9123124" y="984911"/>
                  <a:pt x="9094860" y="1003569"/>
                </a:cubicBezTo>
                <a:cubicBezTo>
                  <a:pt x="9075292" y="1019118"/>
                  <a:pt x="9068770" y="1009789"/>
                  <a:pt x="9062247" y="978691"/>
                </a:cubicBezTo>
                <a:cubicBezTo>
                  <a:pt x="9060073" y="969362"/>
                  <a:pt x="9064422" y="953814"/>
                  <a:pt x="9051377" y="953814"/>
                </a:cubicBezTo>
                <a:cubicBezTo>
                  <a:pt x="9040506" y="953814"/>
                  <a:pt x="9033984" y="960033"/>
                  <a:pt x="9027461" y="972472"/>
                </a:cubicBezTo>
                <a:cubicBezTo>
                  <a:pt x="9025287" y="972472"/>
                  <a:pt x="9025287" y="975582"/>
                  <a:pt x="9025287" y="978691"/>
                </a:cubicBezTo>
                <a:cubicBezTo>
                  <a:pt x="9007894" y="1016008"/>
                  <a:pt x="9003546" y="1019118"/>
                  <a:pt x="8975282" y="1009789"/>
                </a:cubicBezTo>
                <a:cubicBezTo>
                  <a:pt x="8964411" y="1006679"/>
                  <a:pt x="8960063" y="1003569"/>
                  <a:pt x="8955714" y="1022227"/>
                </a:cubicBezTo>
                <a:cubicBezTo>
                  <a:pt x="8944844" y="1059544"/>
                  <a:pt x="8899187" y="1075093"/>
                  <a:pt x="8873097" y="1056434"/>
                </a:cubicBezTo>
                <a:cubicBezTo>
                  <a:pt x="8823092" y="1016008"/>
                  <a:pt x="8810047" y="1016008"/>
                  <a:pt x="8768738" y="1071983"/>
                </a:cubicBezTo>
                <a:cubicBezTo>
                  <a:pt x="8757867" y="1084422"/>
                  <a:pt x="8746996" y="1084422"/>
                  <a:pt x="8736126" y="1071983"/>
                </a:cubicBezTo>
                <a:cubicBezTo>
                  <a:pt x="8725255" y="1059544"/>
                  <a:pt x="8716558" y="1047105"/>
                  <a:pt x="8703514" y="1034666"/>
                </a:cubicBezTo>
                <a:cubicBezTo>
                  <a:pt x="8703514" y="1056434"/>
                  <a:pt x="8712210" y="1071983"/>
                  <a:pt x="8714384" y="1093751"/>
                </a:cubicBezTo>
                <a:cubicBezTo>
                  <a:pt x="8714384" y="1115519"/>
                  <a:pt x="8707862" y="1127958"/>
                  <a:pt x="8692643" y="1134177"/>
                </a:cubicBezTo>
                <a:cubicBezTo>
                  <a:pt x="8679598" y="1140397"/>
                  <a:pt x="8668727" y="1143507"/>
                  <a:pt x="8655682" y="1146616"/>
                </a:cubicBezTo>
                <a:cubicBezTo>
                  <a:pt x="8638289" y="1152836"/>
                  <a:pt x="8631767" y="1146616"/>
                  <a:pt x="8631767" y="1118629"/>
                </a:cubicBezTo>
                <a:cubicBezTo>
                  <a:pt x="8633941" y="1106190"/>
                  <a:pt x="8633941" y="1093751"/>
                  <a:pt x="8633941" y="1081312"/>
                </a:cubicBezTo>
                <a:cubicBezTo>
                  <a:pt x="8625244" y="1093751"/>
                  <a:pt x="8616548" y="1106190"/>
                  <a:pt x="8607851" y="1115519"/>
                </a:cubicBezTo>
                <a:cubicBezTo>
                  <a:pt x="8577413" y="1159055"/>
                  <a:pt x="8533930" y="1165275"/>
                  <a:pt x="8496970" y="1131068"/>
                </a:cubicBezTo>
                <a:cubicBezTo>
                  <a:pt x="8488273" y="1121739"/>
                  <a:pt x="8488273" y="1109300"/>
                  <a:pt x="8483925" y="1096861"/>
                </a:cubicBezTo>
                <a:cubicBezTo>
                  <a:pt x="8479576" y="1081312"/>
                  <a:pt x="8473054" y="1078202"/>
                  <a:pt x="8466532" y="1090641"/>
                </a:cubicBezTo>
                <a:cubicBezTo>
                  <a:pt x="8457835" y="1103080"/>
                  <a:pt x="8451312" y="1115519"/>
                  <a:pt x="8442616" y="1127958"/>
                </a:cubicBezTo>
                <a:cubicBezTo>
                  <a:pt x="8436094" y="1137287"/>
                  <a:pt x="8429571" y="1140397"/>
                  <a:pt x="8420874" y="1131068"/>
                </a:cubicBezTo>
                <a:cubicBezTo>
                  <a:pt x="8412178" y="1121739"/>
                  <a:pt x="8416526" y="1109300"/>
                  <a:pt x="8423049" y="1099971"/>
                </a:cubicBezTo>
                <a:cubicBezTo>
                  <a:pt x="8429571" y="1093751"/>
                  <a:pt x="8429571" y="1081312"/>
                  <a:pt x="8431746" y="1071983"/>
                </a:cubicBezTo>
                <a:cubicBezTo>
                  <a:pt x="8436094" y="1047105"/>
                  <a:pt x="8442616" y="1028447"/>
                  <a:pt x="8460010" y="1009789"/>
                </a:cubicBezTo>
                <a:cubicBezTo>
                  <a:pt x="8416526" y="1016008"/>
                  <a:pt x="8377392" y="994240"/>
                  <a:pt x="8338257" y="1000459"/>
                </a:cubicBezTo>
                <a:cubicBezTo>
                  <a:pt x="8331735" y="1003569"/>
                  <a:pt x="8323038" y="1003569"/>
                  <a:pt x="8316516" y="1006679"/>
                </a:cubicBezTo>
                <a:cubicBezTo>
                  <a:pt x="8290426" y="1028447"/>
                  <a:pt x="8268685" y="1050215"/>
                  <a:pt x="8233898" y="1025337"/>
                </a:cubicBezTo>
                <a:cubicBezTo>
                  <a:pt x="8218679" y="1012898"/>
                  <a:pt x="8192590" y="1037776"/>
                  <a:pt x="8183893" y="1065764"/>
                </a:cubicBezTo>
                <a:cubicBezTo>
                  <a:pt x="8177371" y="1087532"/>
                  <a:pt x="8170848" y="1109300"/>
                  <a:pt x="8151281" y="1112409"/>
                </a:cubicBezTo>
                <a:cubicBezTo>
                  <a:pt x="8127365" y="1115519"/>
                  <a:pt x="8107798" y="1109300"/>
                  <a:pt x="8090405" y="1084422"/>
                </a:cubicBezTo>
                <a:cubicBezTo>
                  <a:pt x="8086057" y="1078202"/>
                  <a:pt x="8081708" y="1068873"/>
                  <a:pt x="8075186" y="1062654"/>
                </a:cubicBezTo>
                <a:cubicBezTo>
                  <a:pt x="8055618" y="1034666"/>
                  <a:pt x="8042574" y="1034666"/>
                  <a:pt x="8020832" y="1059544"/>
                </a:cubicBezTo>
                <a:cubicBezTo>
                  <a:pt x="8005613" y="1081312"/>
                  <a:pt x="7994742" y="1090641"/>
                  <a:pt x="7975175" y="1065764"/>
                </a:cubicBezTo>
                <a:cubicBezTo>
                  <a:pt x="7957782" y="1040886"/>
                  <a:pt x="7933866" y="1043995"/>
                  <a:pt x="7912125" y="1050215"/>
                </a:cubicBezTo>
                <a:cubicBezTo>
                  <a:pt x="7892558" y="1053325"/>
                  <a:pt x="7872990" y="1053325"/>
                  <a:pt x="7853423" y="1043995"/>
                </a:cubicBezTo>
                <a:cubicBezTo>
                  <a:pt x="7833856" y="1034666"/>
                  <a:pt x="7816463" y="1040886"/>
                  <a:pt x="7799069" y="1053325"/>
                </a:cubicBezTo>
                <a:cubicBezTo>
                  <a:pt x="7775154" y="1075093"/>
                  <a:pt x="7749064" y="1093751"/>
                  <a:pt x="7731671" y="1131068"/>
                </a:cubicBezTo>
                <a:cubicBezTo>
                  <a:pt x="7725148" y="1149726"/>
                  <a:pt x="7716452" y="1149726"/>
                  <a:pt x="7705581" y="1137287"/>
                </a:cubicBezTo>
                <a:cubicBezTo>
                  <a:pt x="7692536" y="1124848"/>
                  <a:pt x="7692536" y="1109300"/>
                  <a:pt x="7703407" y="1093751"/>
                </a:cubicBezTo>
                <a:cubicBezTo>
                  <a:pt x="7707755" y="1087532"/>
                  <a:pt x="7714278" y="1081312"/>
                  <a:pt x="7720800" y="1071983"/>
                </a:cubicBezTo>
                <a:cubicBezTo>
                  <a:pt x="7701233" y="1053325"/>
                  <a:pt x="7688188" y="1062654"/>
                  <a:pt x="7675143" y="1081312"/>
                </a:cubicBezTo>
                <a:cubicBezTo>
                  <a:pt x="7666447" y="1096861"/>
                  <a:pt x="7659924" y="1099971"/>
                  <a:pt x="7655576" y="1075093"/>
                </a:cubicBezTo>
                <a:cubicBezTo>
                  <a:pt x="7649053" y="1028447"/>
                  <a:pt x="7631660" y="1019118"/>
                  <a:pt x="7601222" y="1043995"/>
                </a:cubicBezTo>
                <a:cubicBezTo>
                  <a:pt x="7590351" y="1053325"/>
                  <a:pt x="7579481" y="1062654"/>
                  <a:pt x="7566436" y="1056434"/>
                </a:cubicBezTo>
                <a:cubicBezTo>
                  <a:pt x="7538172" y="1047105"/>
                  <a:pt x="7514256" y="1050215"/>
                  <a:pt x="7499037" y="1096861"/>
                </a:cubicBezTo>
                <a:cubicBezTo>
                  <a:pt x="7503386" y="1040886"/>
                  <a:pt x="7479470" y="1028447"/>
                  <a:pt x="7451206" y="1022227"/>
                </a:cubicBezTo>
                <a:cubicBezTo>
                  <a:pt x="7431639" y="1016008"/>
                  <a:pt x="7422942" y="994240"/>
                  <a:pt x="7427291" y="963143"/>
                </a:cubicBezTo>
                <a:cubicBezTo>
                  <a:pt x="7414246" y="978691"/>
                  <a:pt x="7412072" y="994240"/>
                  <a:pt x="7416420" y="1016008"/>
                </a:cubicBezTo>
                <a:cubicBezTo>
                  <a:pt x="7420768" y="1053325"/>
                  <a:pt x="7420768" y="1056434"/>
                  <a:pt x="7394678" y="1062654"/>
                </a:cubicBezTo>
                <a:cubicBezTo>
                  <a:pt x="7364240" y="1068873"/>
                  <a:pt x="7335976" y="1059544"/>
                  <a:pt x="7309887" y="1037776"/>
                </a:cubicBezTo>
                <a:cubicBezTo>
                  <a:pt x="7303364" y="1031557"/>
                  <a:pt x="7292494" y="1019118"/>
                  <a:pt x="7294668" y="1006679"/>
                </a:cubicBezTo>
                <a:cubicBezTo>
                  <a:pt x="7299016" y="978691"/>
                  <a:pt x="7283797" y="981801"/>
                  <a:pt x="7272926" y="975582"/>
                </a:cubicBezTo>
                <a:cubicBezTo>
                  <a:pt x="7257707" y="972472"/>
                  <a:pt x="7242488" y="966252"/>
                  <a:pt x="7229443" y="963143"/>
                </a:cubicBezTo>
                <a:cubicBezTo>
                  <a:pt x="7188135" y="947594"/>
                  <a:pt x="7155522" y="972472"/>
                  <a:pt x="7125084" y="1009789"/>
                </a:cubicBezTo>
                <a:cubicBezTo>
                  <a:pt x="7107691" y="1031557"/>
                  <a:pt x="7105517" y="1031557"/>
                  <a:pt x="7092472" y="1000459"/>
                </a:cubicBezTo>
                <a:cubicBezTo>
                  <a:pt x="7085950" y="984911"/>
                  <a:pt x="7079427" y="981801"/>
                  <a:pt x="7070731" y="994240"/>
                </a:cubicBezTo>
                <a:cubicBezTo>
                  <a:pt x="7048989" y="1025337"/>
                  <a:pt x="7022900" y="1028447"/>
                  <a:pt x="6994636" y="1025337"/>
                </a:cubicBezTo>
                <a:cubicBezTo>
                  <a:pt x="6966372" y="1022227"/>
                  <a:pt x="6935934" y="1016008"/>
                  <a:pt x="6909844" y="1043995"/>
                </a:cubicBezTo>
                <a:cubicBezTo>
                  <a:pt x="6903322" y="1050215"/>
                  <a:pt x="6903322" y="1043995"/>
                  <a:pt x="6901147" y="1037776"/>
                </a:cubicBezTo>
                <a:cubicBezTo>
                  <a:pt x="6894625" y="1022227"/>
                  <a:pt x="6883754" y="1016008"/>
                  <a:pt x="6872883" y="1016008"/>
                </a:cubicBezTo>
                <a:cubicBezTo>
                  <a:pt x="6853316" y="1019118"/>
                  <a:pt x="6835923" y="1012898"/>
                  <a:pt x="6818530" y="1009789"/>
                </a:cubicBezTo>
                <a:cubicBezTo>
                  <a:pt x="6790266" y="1000459"/>
                  <a:pt x="6775047" y="1012898"/>
                  <a:pt x="6768525" y="1053325"/>
                </a:cubicBezTo>
                <a:cubicBezTo>
                  <a:pt x="6759828" y="1087532"/>
                  <a:pt x="6748957" y="1093751"/>
                  <a:pt x="6725042" y="1071983"/>
                </a:cubicBezTo>
                <a:cubicBezTo>
                  <a:pt x="6694604" y="1040886"/>
                  <a:pt x="6659817" y="1022227"/>
                  <a:pt x="6622857" y="1012898"/>
                </a:cubicBezTo>
                <a:cubicBezTo>
                  <a:pt x="6598941" y="1009789"/>
                  <a:pt x="6577200" y="1009789"/>
                  <a:pt x="6553284" y="1012898"/>
                </a:cubicBezTo>
                <a:cubicBezTo>
                  <a:pt x="6518498" y="1012898"/>
                  <a:pt x="6509801" y="994240"/>
                  <a:pt x="6522846" y="947594"/>
                </a:cubicBezTo>
                <a:cubicBezTo>
                  <a:pt x="6525020" y="941375"/>
                  <a:pt x="6527194" y="935155"/>
                  <a:pt x="6531543" y="922716"/>
                </a:cubicBezTo>
                <a:cubicBezTo>
                  <a:pt x="6503279" y="950704"/>
                  <a:pt x="6461970" y="932045"/>
                  <a:pt x="6451099" y="997350"/>
                </a:cubicBezTo>
                <a:cubicBezTo>
                  <a:pt x="6442403" y="972472"/>
                  <a:pt x="6448925" y="950704"/>
                  <a:pt x="6433706" y="947594"/>
                </a:cubicBezTo>
                <a:cubicBezTo>
                  <a:pt x="6422835" y="941375"/>
                  <a:pt x="6411965" y="950704"/>
                  <a:pt x="6401094" y="956923"/>
                </a:cubicBezTo>
                <a:cubicBezTo>
                  <a:pt x="6390223" y="963143"/>
                  <a:pt x="6377178" y="969362"/>
                  <a:pt x="6370656" y="950704"/>
                </a:cubicBezTo>
                <a:cubicBezTo>
                  <a:pt x="6359785" y="922716"/>
                  <a:pt x="6342392" y="922716"/>
                  <a:pt x="6324999" y="928936"/>
                </a:cubicBezTo>
                <a:cubicBezTo>
                  <a:pt x="6311954" y="935155"/>
                  <a:pt x="6301083" y="935155"/>
                  <a:pt x="6288038" y="916497"/>
                </a:cubicBezTo>
                <a:cubicBezTo>
                  <a:pt x="6270645" y="894729"/>
                  <a:pt x="6224988" y="904058"/>
                  <a:pt x="6205421" y="938265"/>
                </a:cubicBezTo>
                <a:cubicBezTo>
                  <a:pt x="6190202" y="960033"/>
                  <a:pt x="6181505" y="966252"/>
                  <a:pt x="6166286" y="947594"/>
                </a:cubicBezTo>
                <a:cubicBezTo>
                  <a:pt x="6157590" y="935155"/>
                  <a:pt x="6151067" y="938265"/>
                  <a:pt x="6148893" y="953814"/>
                </a:cubicBezTo>
                <a:cubicBezTo>
                  <a:pt x="6142371" y="981801"/>
                  <a:pt x="6151067" y="1016008"/>
                  <a:pt x="6170635" y="1034666"/>
                </a:cubicBezTo>
                <a:cubicBezTo>
                  <a:pt x="6188028" y="1053325"/>
                  <a:pt x="6205421" y="1050215"/>
                  <a:pt x="6224988" y="1028447"/>
                </a:cubicBezTo>
                <a:cubicBezTo>
                  <a:pt x="6227162" y="1025337"/>
                  <a:pt x="6229337" y="1016008"/>
                  <a:pt x="6233685" y="1022227"/>
                </a:cubicBezTo>
                <a:cubicBezTo>
                  <a:pt x="6240207" y="1031557"/>
                  <a:pt x="6240207" y="1043995"/>
                  <a:pt x="6242381" y="1053325"/>
                </a:cubicBezTo>
                <a:cubicBezTo>
                  <a:pt x="6244556" y="1062654"/>
                  <a:pt x="6240207" y="1062654"/>
                  <a:pt x="6235859" y="1065764"/>
                </a:cubicBezTo>
                <a:cubicBezTo>
                  <a:pt x="6198898" y="1075093"/>
                  <a:pt x="6159764" y="1090641"/>
                  <a:pt x="6124978" y="1047105"/>
                </a:cubicBezTo>
                <a:cubicBezTo>
                  <a:pt x="6118455" y="1037776"/>
                  <a:pt x="6109759" y="1040886"/>
                  <a:pt x="6101062" y="1043995"/>
                </a:cubicBezTo>
                <a:cubicBezTo>
                  <a:pt x="6092365" y="1047105"/>
                  <a:pt x="6083669" y="1053325"/>
                  <a:pt x="6074972" y="1053325"/>
                </a:cubicBezTo>
                <a:cubicBezTo>
                  <a:pt x="6038012" y="1056434"/>
                  <a:pt x="6016270" y="1019118"/>
                  <a:pt x="6031489" y="969362"/>
                </a:cubicBezTo>
                <a:cubicBezTo>
                  <a:pt x="6035838" y="953814"/>
                  <a:pt x="6042360" y="941375"/>
                  <a:pt x="6046708" y="928936"/>
                </a:cubicBezTo>
                <a:cubicBezTo>
                  <a:pt x="6053231" y="910278"/>
                  <a:pt x="6046708" y="900948"/>
                  <a:pt x="6038012" y="891619"/>
                </a:cubicBezTo>
                <a:cubicBezTo>
                  <a:pt x="6027141" y="882290"/>
                  <a:pt x="6022793" y="894729"/>
                  <a:pt x="6018444" y="907168"/>
                </a:cubicBezTo>
                <a:cubicBezTo>
                  <a:pt x="6009748" y="932045"/>
                  <a:pt x="6001051" y="941375"/>
                  <a:pt x="5983658" y="922716"/>
                </a:cubicBezTo>
                <a:cubicBezTo>
                  <a:pt x="5968439" y="907168"/>
                  <a:pt x="5951046" y="913387"/>
                  <a:pt x="5935827" y="916497"/>
                </a:cubicBezTo>
                <a:cubicBezTo>
                  <a:pt x="5907563" y="916497"/>
                  <a:pt x="5883647" y="913387"/>
                  <a:pt x="5866254" y="872961"/>
                </a:cubicBezTo>
                <a:cubicBezTo>
                  <a:pt x="5855384" y="851193"/>
                  <a:pt x="5816249" y="866741"/>
                  <a:pt x="5803204" y="897839"/>
                </a:cubicBezTo>
                <a:cubicBezTo>
                  <a:pt x="5785811" y="938265"/>
                  <a:pt x="5785811" y="938265"/>
                  <a:pt x="5764069" y="907168"/>
                </a:cubicBezTo>
                <a:cubicBezTo>
                  <a:pt x="5720587" y="841864"/>
                  <a:pt x="5668407" y="835644"/>
                  <a:pt x="5614053" y="863632"/>
                </a:cubicBezTo>
                <a:cubicBezTo>
                  <a:pt x="5594486" y="872961"/>
                  <a:pt x="5574919" y="876071"/>
                  <a:pt x="5553177" y="872961"/>
                </a:cubicBezTo>
                <a:cubicBezTo>
                  <a:pt x="5505346" y="866741"/>
                  <a:pt x="5487953" y="888509"/>
                  <a:pt x="5481431" y="956923"/>
                </a:cubicBezTo>
                <a:cubicBezTo>
                  <a:pt x="5479256" y="969362"/>
                  <a:pt x="5479256" y="981801"/>
                  <a:pt x="5470560" y="991130"/>
                </a:cubicBezTo>
                <a:cubicBezTo>
                  <a:pt x="5457515" y="1006679"/>
                  <a:pt x="5444470" y="1025337"/>
                  <a:pt x="5427077" y="1012898"/>
                </a:cubicBezTo>
                <a:cubicBezTo>
                  <a:pt x="5411858" y="1003569"/>
                  <a:pt x="5405335" y="960033"/>
                  <a:pt x="5414032" y="932045"/>
                </a:cubicBezTo>
                <a:cubicBezTo>
                  <a:pt x="5422729" y="904058"/>
                  <a:pt x="5440122" y="885400"/>
                  <a:pt x="5450993" y="860522"/>
                </a:cubicBezTo>
                <a:cubicBezTo>
                  <a:pt x="5455341" y="851193"/>
                  <a:pt x="5459689" y="841864"/>
                  <a:pt x="5459689" y="832534"/>
                </a:cubicBezTo>
                <a:cubicBezTo>
                  <a:pt x="5459689" y="813876"/>
                  <a:pt x="5453167" y="804547"/>
                  <a:pt x="5444470" y="795218"/>
                </a:cubicBezTo>
                <a:cubicBezTo>
                  <a:pt x="5435773" y="788998"/>
                  <a:pt x="5427077" y="795218"/>
                  <a:pt x="5420554" y="801437"/>
                </a:cubicBezTo>
                <a:cubicBezTo>
                  <a:pt x="5366201" y="882290"/>
                  <a:pt x="5296628" y="882290"/>
                  <a:pt x="5222707" y="885400"/>
                </a:cubicBezTo>
                <a:cubicBezTo>
                  <a:pt x="5235752" y="863632"/>
                  <a:pt x="5253145" y="854303"/>
                  <a:pt x="5266190" y="838754"/>
                </a:cubicBezTo>
                <a:cubicBezTo>
                  <a:pt x="5279235" y="826315"/>
                  <a:pt x="5290106" y="813876"/>
                  <a:pt x="5298802" y="795218"/>
                </a:cubicBezTo>
                <a:cubicBezTo>
                  <a:pt x="5307499" y="773450"/>
                  <a:pt x="5305325" y="757901"/>
                  <a:pt x="5287932" y="745462"/>
                </a:cubicBezTo>
                <a:cubicBezTo>
                  <a:pt x="5244449" y="711255"/>
                  <a:pt x="5196618" y="692597"/>
                  <a:pt x="5148786" y="677048"/>
                </a:cubicBezTo>
                <a:cubicBezTo>
                  <a:pt x="5131393" y="670829"/>
                  <a:pt x="5116175" y="667719"/>
                  <a:pt x="5100955" y="661500"/>
                </a:cubicBezTo>
                <a:cubicBezTo>
                  <a:pt x="5079214" y="655280"/>
                  <a:pt x="5057472" y="658390"/>
                  <a:pt x="5037905" y="677048"/>
                </a:cubicBezTo>
                <a:cubicBezTo>
                  <a:pt x="5016163" y="695707"/>
                  <a:pt x="5003119" y="689487"/>
                  <a:pt x="4990074" y="658390"/>
                </a:cubicBezTo>
                <a:cubicBezTo>
                  <a:pt x="4987900" y="649061"/>
                  <a:pt x="4985725" y="642841"/>
                  <a:pt x="4983551" y="633512"/>
                </a:cubicBezTo>
                <a:cubicBezTo>
                  <a:pt x="4970506" y="652171"/>
                  <a:pt x="4972681" y="677048"/>
                  <a:pt x="4968332" y="695707"/>
                </a:cubicBezTo>
                <a:cubicBezTo>
                  <a:pt x="4966158" y="708146"/>
                  <a:pt x="4966158" y="717475"/>
                  <a:pt x="4957462" y="720584"/>
                </a:cubicBezTo>
                <a:cubicBezTo>
                  <a:pt x="4935720" y="726804"/>
                  <a:pt x="4924849" y="748572"/>
                  <a:pt x="4913979" y="773450"/>
                </a:cubicBezTo>
                <a:cubicBezTo>
                  <a:pt x="4909630" y="785889"/>
                  <a:pt x="4903108" y="795218"/>
                  <a:pt x="4898760" y="804547"/>
                </a:cubicBezTo>
                <a:cubicBezTo>
                  <a:pt x="4874844" y="857412"/>
                  <a:pt x="4853103" y="860522"/>
                  <a:pt x="4818316" y="820096"/>
                </a:cubicBezTo>
                <a:cubicBezTo>
                  <a:pt x="4837884" y="798327"/>
                  <a:pt x="4868322" y="792108"/>
                  <a:pt x="4872670" y="748572"/>
                </a:cubicBezTo>
                <a:cubicBezTo>
                  <a:pt x="4874844" y="726804"/>
                  <a:pt x="4870496" y="708146"/>
                  <a:pt x="4859625" y="686378"/>
                </a:cubicBezTo>
                <a:cubicBezTo>
                  <a:pt x="4853103" y="711255"/>
                  <a:pt x="4859625" y="739243"/>
                  <a:pt x="4846581" y="754791"/>
                </a:cubicBezTo>
                <a:cubicBezTo>
                  <a:pt x="4831361" y="773450"/>
                  <a:pt x="4816143" y="754791"/>
                  <a:pt x="4800923" y="754791"/>
                </a:cubicBezTo>
                <a:cubicBezTo>
                  <a:pt x="4787878" y="754791"/>
                  <a:pt x="4781356" y="754791"/>
                  <a:pt x="4779182" y="776560"/>
                </a:cubicBezTo>
                <a:cubicBezTo>
                  <a:pt x="4772660" y="813876"/>
                  <a:pt x="4761788" y="826315"/>
                  <a:pt x="4733525" y="826315"/>
                </a:cubicBezTo>
                <a:cubicBezTo>
                  <a:pt x="4716131" y="826315"/>
                  <a:pt x="4696564" y="826315"/>
                  <a:pt x="4679171" y="835644"/>
                </a:cubicBezTo>
                <a:cubicBezTo>
                  <a:pt x="4670474" y="841864"/>
                  <a:pt x="4661778" y="841864"/>
                  <a:pt x="4657430" y="823205"/>
                </a:cubicBezTo>
                <a:cubicBezTo>
                  <a:pt x="4655255" y="798327"/>
                  <a:pt x="4642210" y="801437"/>
                  <a:pt x="4631340" y="810766"/>
                </a:cubicBezTo>
                <a:cubicBezTo>
                  <a:pt x="4596553" y="838754"/>
                  <a:pt x="4559593" y="841864"/>
                  <a:pt x="4522632" y="857412"/>
                </a:cubicBezTo>
                <a:cubicBezTo>
                  <a:pt x="4500891" y="866741"/>
                  <a:pt x="4485672" y="851193"/>
                  <a:pt x="4476975" y="820096"/>
                </a:cubicBezTo>
                <a:cubicBezTo>
                  <a:pt x="4474801" y="810766"/>
                  <a:pt x="4472628" y="801437"/>
                  <a:pt x="4470453" y="792108"/>
                </a:cubicBezTo>
                <a:cubicBezTo>
                  <a:pt x="4463931" y="773450"/>
                  <a:pt x="4455234" y="770340"/>
                  <a:pt x="4446537" y="785889"/>
                </a:cubicBezTo>
                <a:cubicBezTo>
                  <a:pt x="4444363" y="785889"/>
                  <a:pt x="4444363" y="788998"/>
                  <a:pt x="4442189" y="788998"/>
                </a:cubicBezTo>
                <a:cubicBezTo>
                  <a:pt x="4422622" y="820096"/>
                  <a:pt x="4422622" y="820096"/>
                  <a:pt x="4407403" y="785889"/>
                </a:cubicBezTo>
                <a:cubicBezTo>
                  <a:pt x="4392184" y="745462"/>
                  <a:pt x="4368268" y="742353"/>
                  <a:pt x="4346527" y="776560"/>
                </a:cubicBezTo>
                <a:cubicBezTo>
                  <a:pt x="4326959" y="804547"/>
                  <a:pt x="4316089" y="807657"/>
                  <a:pt x="4289999" y="788998"/>
                </a:cubicBezTo>
                <a:cubicBezTo>
                  <a:pt x="4263909" y="770340"/>
                  <a:pt x="4237820" y="751682"/>
                  <a:pt x="4209555" y="745462"/>
                </a:cubicBezTo>
                <a:cubicBezTo>
                  <a:pt x="4189988" y="739243"/>
                  <a:pt x="4172595" y="742353"/>
                  <a:pt x="4157376" y="757901"/>
                </a:cubicBezTo>
                <a:cubicBezTo>
                  <a:pt x="4139983" y="776560"/>
                  <a:pt x="4129112" y="770340"/>
                  <a:pt x="4120416" y="745462"/>
                </a:cubicBezTo>
                <a:cubicBezTo>
                  <a:pt x="4109545" y="717475"/>
                  <a:pt x="4109545" y="717475"/>
                  <a:pt x="4096500" y="745462"/>
                </a:cubicBezTo>
                <a:cubicBezTo>
                  <a:pt x="4087803" y="770340"/>
                  <a:pt x="4076933" y="795218"/>
                  <a:pt x="4068236" y="816986"/>
                </a:cubicBezTo>
                <a:cubicBezTo>
                  <a:pt x="4061714" y="813876"/>
                  <a:pt x="4063888" y="804547"/>
                  <a:pt x="4061714" y="798327"/>
                </a:cubicBezTo>
                <a:cubicBezTo>
                  <a:pt x="4055191" y="767230"/>
                  <a:pt x="4042147" y="751682"/>
                  <a:pt x="4018231" y="754791"/>
                </a:cubicBezTo>
                <a:cubicBezTo>
                  <a:pt x="3998664" y="754791"/>
                  <a:pt x="3979096" y="757901"/>
                  <a:pt x="3959529" y="757901"/>
                </a:cubicBezTo>
                <a:cubicBezTo>
                  <a:pt x="3920394" y="761011"/>
                  <a:pt x="3894305" y="736133"/>
                  <a:pt x="3876911" y="686378"/>
                </a:cubicBezTo>
                <a:cubicBezTo>
                  <a:pt x="3870389" y="664610"/>
                  <a:pt x="3863867" y="642841"/>
                  <a:pt x="3857344" y="617964"/>
                </a:cubicBezTo>
                <a:cubicBezTo>
                  <a:pt x="3855170" y="608634"/>
                  <a:pt x="3850822" y="596196"/>
                  <a:pt x="3842125" y="599305"/>
                </a:cubicBezTo>
                <a:cubicBezTo>
                  <a:pt x="3833429" y="602415"/>
                  <a:pt x="3835602" y="614854"/>
                  <a:pt x="3835602" y="624183"/>
                </a:cubicBezTo>
                <a:cubicBezTo>
                  <a:pt x="3835602" y="642841"/>
                  <a:pt x="3837777" y="661500"/>
                  <a:pt x="3826906" y="673939"/>
                </a:cubicBezTo>
                <a:cubicBezTo>
                  <a:pt x="3820384" y="683268"/>
                  <a:pt x="3826906" y="689487"/>
                  <a:pt x="3829080" y="698816"/>
                </a:cubicBezTo>
                <a:cubicBezTo>
                  <a:pt x="3837777" y="729914"/>
                  <a:pt x="3833429" y="742353"/>
                  <a:pt x="3809513" y="742353"/>
                </a:cubicBezTo>
                <a:cubicBezTo>
                  <a:pt x="3781249" y="742353"/>
                  <a:pt x="3752985" y="736133"/>
                  <a:pt x="3726895" y="726804"/>
                </a:cubicBezTo>
                <a:cubicBezTo>
                  <a:pt x="3711676" y="723694"/>
                  <a:pt x="3696457" y="711255"/>
                  <a:pt x="3687761" y="689487"/>
                </a:cubicBezTo>
                <a:cubicBezTo>
                  <a:pt x="3681238" y="670829"/>
                  <a:pt x="3670367" y="661500"/>
                  <a:pt x="3652975" y="664610"/>
                </a:cubicBezTo>
                <a:cubicBezTo>
                  <a:pt x="3602969" y="673939"/>
                  <a:pt x="3555138" y="655280"/>
                  <a:pt x="3509481" y="624183"/>
                </a:cubicBezTo>
                <a:cubicBezTo>
                  <a:pt x="3507307" y="621073"/>
                  <a:pt x="3507307" y="621073"/>
                  <a:pt x="3505132" y="621073"/>
                </a:cubicBezTo>
                <a:cubicBezTo>
                  <a:pt x="3446431" y="583757"/>
                  <a:pt x="3429038" y="589976"/>
                  <a:pt x="3392077" y="658390"/>
                </a:cubicBezTo>
                <a:cubicBezTo>
                  <a:pt x="3385555" y="652171"/>
                  <a:pt x="3389903" y="645951"/>
                  <a:pt x="3389903" y="639732"/>
                </a:cubicBezTo>
                <a:cubicBezTo>
                  <a:pt x="3392077" y="621073"/>
                  <a:pt x="3387729" y="611744"/>
                  <a:pt x="3372510" y="621073"/>
                </a:cubicBezTo>
                <a:cubicBezTo>
                  <a:pt x="3368162" y="621073"/>
                  <a:pt x="3361639" y="630403"/>
                  <a:pt x="3359465" y="624183"/>
                </a:cubicBezTo>
                <a:cubicBezTo>
                  <a:pt x="3355117" y="614854"/>
                  <a:pt x="3357291" y="605525"/>
                  <a:pt x="3359465" y="596196"/>
                </a:cubicBezTo>
                <a:cubicBezTo>
                  <a:pt x="3361639" y="589976"/>
                  <a:pt x="3361639" y="583757"/>
                  <a:pt x="3363813" y="577537"/>
                </a:cubicBezTo>
                <a:cubicBezTo>
                  <a:pt x="3365987" y="561989"/>
                  <a:pt x="3359465" y="558879"/>
                  <a:pt x="3352942" y="565098"/>
                </a:cubicBezTo>
                <a:cubicBezTo>
                  <a:pt x="3335549" y="574428"/>
                  <a:pt x="3320330" y="593086"/>
                  <a:pt x="3300763" y="580647"/>
                </a:cubicBezTo>
                <a:cubicBezTo>
                  <a:pt x="3283370" y="568208"/>
                  <a:pt x="3276847" y="540221"/>
                  <a:pt x="3268151" y="521562"/>
                </a:cubicBezTo>
                <a:cubicBezTo>
                  <a:pt x="3242061" y="568208"/>
                  <a:pt x="3246409" y="602415"/>
                  <a:pt x="3279022" y="636622"/>
                </a:cubicBezTo>
                <a:cubicBezTo>
                  <a:pt x="3281196" y="636622"/>
                  <a:pt x="3283370" y="639732"/>
                  <a:pt x="3285544" y="642841"/>
                </a:cubicBezTo>
                <a:cubicBezTo>
                  <a:pt x="3296414" y="652171"/>
                  <a:pt x="3313808" y="661500"/>
                  <a:pt x="3309460" y="680158"/>
                </a:cubicBezTo>
                <a:cubicBezTo>
                  <a:pt x="3305111" y="692597"/>
                  <a:pt x="3287718" y="692597"/>
                  <a:pt x="3274673" y="695707"/>
                </a:cubicBezTo>
                <a:cubicBezTo>
                  <a:pt x="3244235" y="698816"/>
                  <a:pt x="3213797" y="689487"/>
                  <a:pt x="3183359" y="686378"/>
                </a:cubicBezTo>
                <a:cubicBezTo>
                  <a:pt x="3176837" y="686378"/>
                  <a:pt x="3170314" y="683268"/>
                  <a:pt x="3163792" y="686378"/>
                </a:cubicBezTo>
                <a:cubicBezTo>
                  <a:pt x="3146399" y="686378"/>
                  <a:pt x="3131180" y="692597"/>
                  <a:pt x="3122483" y="664610"/>
                </a:cubicBezTo>
                <a:cubicBezTo>
                  <a:pt x="3118135" y="652171"/>
                  <a:pt x="3105090" y="652171"/>
                  <a:pt x="3094219" y="645951"/>
                </a:cubicBezTo>
                <a:cubicBezTo>
                  <a:pt x="3081174" y="639732"/>
                  <a:pt x="3070304" y="630403"/>
                  <a:pt x="3070304" y="605525"/>
                </a:cubicBezTo>
                <a:cubicBezTo>
                  <a:pt x="3068129" y="580647"/>
                  <a:pt x="3052910" y="583757"/>
                  <a:pt x="3042040" y="577537"/>
                </a:cubicBezTo>
                <a:cubicBezTo>
                  <a:pt x="3033343" y="571318"/>
                  <a:pt x="3024647" y="568208"/>
                  <a:pt x="3020298" y="583757"/>
                </a:cubicBezTo>
                <a:cubicBezTo>
                  <a:pt x="3015950" y="593086"/>
                  <a:pt x="3011602" y="596196"/>
                  <a:pt x="3005079" y="596196"/>
                </a:cubicBezTo>
                <a:cubicBezTo>
                  <a:pt x="2987686" y="593086"/>
                  <a:pt x="2970293" y="589976"/>
                  <a:pt x="2952900" y="605525"/>
                </a:cubicBezTo>
                <a:cubicBezTo>
                  <a:pt x="2944203" y="611744"/>
                  <a:pt x="2937681" y="602415"/>
                  <a:pt x="2931158" y="593086"/>
                </a:cubicBezTo>
                <a:cubicBezTo>
                  <a:pt x="2894198" y="537111"/>
                  <a:pt x="2846367" y="521562"/>
                  <a:pt x="2796361" y="524672"/>
                </a:cubicBezTo>
                <a:cubicBezTo>
                  <a:pt x="2772446" y="527782"/>
                  <a:pt x="2748530" y="530891"/>
                  <a:pt x="2724615" y="521562"/>
                </a:cubicBezTo>
                <a:cubicBezTo>
                  <a:pt x="2705047" y="515343"/>
                  <a:pt x="2687654" y="527782"/>
                  <a:pt x="2676783" y="555769"/>
                </a:cubicBezTo>
                <a:cubicBezTo>
                  <a:pt x="2668087" y="540221"/>
                  <a:pt x="2668087" y="515343"/>
                  <a:pt x="2648519" y="515343"/>
                </a:cubicBezTo>
                <a:cubicBezTo>
                  <a:pt x="2624604" y="518453"/>
                  <a:pt x="2600688" y="524672"/>
                  <a:pt x="2583295" y="552660"/>
                </a:cubicBezTo>
                <a:cubicBezTo>
                  <a:pt x="2578947" y="558879"/>
                  <a:pt x="2574598" y="568208"/>
                  <a:pt x="2570250" y="577537"/>
                </a:cubicBezTo>
                <a:cubicBezTo>
                  <a:pt x="2563728" y="586867"/>
                  <a:pt x="2559379" y="602415"/>
                  <a:pt x="2546335" y="593086"/>
                </a:cubicBezTo>
                <a:cubicBezTo>
                  <a:pt x="2533290" y="586867"/>
                  <a:pt x="2533290" y="574428"/>
                  <a:pt x="2533290" y="561989"/>
                </a:cubicBezTo>
                <a:cubicBezTo>
                  <a:pt x="2533290" y="509123"/>
                  <a:pt x="2522419" y="462478"/>
                  <a:pt x="2502852" y="422051"/>
                </a:cubicBezTo>
                <a:cubicBezTo>
                  <a:pt x="2491981" y="400283"/>
                  <a:pt x="2481110" y="384735"/>
                  <a:pt x="2459369" y="397174"/>
                </a:cubicBezTo>
                <a:cubicBezTo>
                  <a:pt x="2441976" y="406503"/>
                  <a:pt x="2422408" y="394064"/>
                  <a:pt x="2407189" y="381625"/>
                </a:cubicBezTo>
                <a:cubicBezTo>
                  <a:pt x="2387622" y="366076"/>
                  <a:pt x="2363706" y="356747"/>
                  <a:pt x="2339791" y="353637"/>
                </a:cubicBezTo>
                <a:cubicBezTo>
                  <a:pt x="2309353" y="347418"/>
                  <a:pt x="2278915" y="328760"/>
                  <a:pt x="2250651" y="310101"/>
                </a:cubicBezTo>
                <a:cubicBezTo>
                  <a:pt x="2226735" y="297662"/>
                  <a:pt x="2204994" y="285224"/>
                  <a:pt x="2178904" y="288333"/>
                </a:cubicBezTo>
                <a:cubicBezTo>
                  <a:pt x="2154988" y="294553"/>
                  <a:pt x="2133247" y="313211"/>
                  <a:pt x="2118028" y="341198"/>
                </a:cubicBezTo>
                <a:cubicBezTo>
                  <a:pt x="2076719" y="409612"/>
                  <a:pt x="2046281" y="406503"/>
                  <a:pt x="2015843" y="325650"/>
                </a:cubicBezTo>
                <a:cubicBezTo>
                  <a:pt x="2015843" y="322540"/>
                  <a:pt x="2013669" y="319430"/>
                  <a:pt x="2013669" y="316321"/>
                </a:cubicBezTo>
                <a:cubicBezTo>
                  <a:pt x="2000624" y="282114"/>
                  <a:pt x="2000624" y="282114"/>
                  <a:pt x="1985405" y="313211"/>
                </a:cubicBezTo>
                <a:cubicBezTo>
                  <a:pt x="1970186" y="341198"/>
                  <a:pt x="1957141" y="344308"/>
                  <a:pt x="1931051" y="325650"/>
                </a:cubicBezTo>
                <a:cubicBezTo>
                  <a:pt x="1889743" y="297662"/>
                  <a:pt x="1889743" y="297662"/>
                  <a:pt x="1861479" y="306992"/>
                </a:cubicBezTo>
                <a:cubicBezTo>
                  <a:pt x="1874524" y="328760"/>
                  <a:pt x="1891917" y="341198"/>
                  <a:pt x="1909310" y="350528"/>
                </a:cubicBezTo>
                <a:cubicBezTo>
                  <a:pt x="1926703" y="362967"/>
                  <a:pt x="1946270" y="369186"/>
                  <a:pt x="1965838" y="378515"/>
                </a:cubicBezTo>
                <a:cubicBezTo>
                  <a:pt x="1950619" y="390954"/>
                  <a:pt x="1948445" y="403393"/>
                  <a:pt x="1954967" y="422051"/>
                </a:cubicBezTo>
                <a:cubicBezTo>
                  <a:pt x="1963663" y="440710"/>
                  <a:pt x="1957141" y="443819"/>
                  <a:pt x="1944096" y="443819"/>
                </a:cubicBezTo>
                <a:cubicBezTo>
                  <a:pt x="1920181" y="443819"/>
                  <a:pt x="1896265" y="440710"/>
                  <a:pt x="1872349" y="456258"/>
                </a:cubicBezTo>
                <a:cubicBezTo>
                  <a:pt x="1857131" y="462478"/>
                  <a:pt x="1844086" y="453148"/>
                  <a:pt x="1837563" y="428271"/>
                </a:cubicBezTo>
                <a:cubicBezTo>
                  <a:pt x="1835389" y="418941"/>
                  <a:pt x="1833215" y="412722"/>
                  <a:pt x="1824518" y="422051"/>
                </a:cubicBezTo>
                <a:cubicBezTo>
                  <a:pt x="1800603" y="440710"/>
                  <a:pt x="1800603" y="440710"/>
                  <a:pt x="1798428" y="403393"/>
                </a:cubicBezTo>
                <a:cubicBezTo>
                  <a:pt x="1798428" y="400283"/>
                  <a:pt x="1798428" y="397174"/>
                  <a:pt x="1796254" y="390954"/>
                </a:cubicBezTo>
                <a:cubicBezTo>
                  <a:pt x="1785384" y="412722"/>
                  <a:pt x="1772339" y="434490"/>
                  <a:pt x="1761468" y="456258"/>
                </a:cubicBezTo>
                <a:cubicBezTo>
                  <a:pt x="1757120" y="459368"/>
                  <a:pt x="1754946" y="474917"/>
                  <a:pt x="1748423" y="468697"/>
                </a:cubicBezTo>
                <a:cubicBezTo>
                  <a:pt x="1739727" y="462478"/>
                  <a:pt x="1731030" y="456258"/>
                  <a:pt x="1731030" y="437600"/>
                </a:cubicBezTo>
                <a:cubicBezTo>
                  <a:pt x="1733204" y="418941"/>
                  <a:pt x="1737552" y="403393"/>
                  <a:pt x="1741901" y="387844"/>
                </a:cubicBezTo>
                <a:cubicBezTo>
                  <a:pt x="1746249" y="375405"/>
                  <a:pt x="1746249" y="362967"/>
                  <a:pt x="1735378" y="356747"/>
                </a:cubicBezTo>
                <a:cubicBezTo>
                  <a:pt x="1696244" y="341198"/>
                  <a:pt x="1657109" y="313211"/>
                  <a:pt x="1615800" y="303882"/>
                </a:cubicBezTo>
                <a:cubicBezTo>
                  <a:pt x="1596233" y="297662"/>
                  <a:pt x="1576666" y="291443"/>
                  <a:pt x="1567969" y="331869"/>
                </a:cubicBezTo>
                <a:cubicBezTo>
                  <a:pt x="1563621" y="356747"/>
                  <a:pt x="1524486" y="369186"/>
                  <a:pt x="1513616" y="353637"/>
                </a:cubicBezTo>
                <a:cubicBezTo>
                  <a:pt x="1509267" y="344308"/>
                  <a:pt x="1504919" y="338089"/>
                  <a:pt x="1511441" y="325650"/>
                </a:cubicBezTo>
                <a:cubicBezTo>
                  <a:pt x="1517964" y="313211"/>
                  <a:pt x="1522312" y="319430"/>
                  <a:pt x="1528834" y="322540"/>
                </a:cubicBezTo>
                <a:cubicBezTo>
                  <a:pt x="1537531" y="331869"/>
                  <a:pt x="1548402" y="338089"/>
                  <a:pt x="1554924" y="325650"/>
                </a:cubicBezTo>
                <a:cubicBezTo>
                  <a:pt x="1561447" y="316321"/>
                  <a:pt x="1563621" y="303882"/>
                  <a:pt x="1557098" y="291443"/>
                </a:cubicBezTo>
                <a:cubicBezTo>
                  <a:pt x="1550576" y="275894"/>
                  <a:pt x="1544054" y="266565"/>
                  <a:pt x="1531009" y="275894"/>
                </a:cubicBezTo>
                <a:cubicBezTo>
                  <a:pt x="1517964" y="282114"/>
                  <a:pt x="1511441" y="275894"/>
                  <a:pt x="1511441" y="254126"/>
                </a:cubicBezTo>
                <a:cubicBezTo>
                  <a:pt x="1511441" y="247907"/>
                  <a:pt x="1511441" y="244797"/>
                  <a:pt x="1511441" y="238578"/>
                </a:cubicBezTo>
                <a:cubicBezTo>
                  <a:pt x="1509267" y="232358"/>
                  <a:pt x="1509267" y="223029"/>
                  <a:pt x="1504919" y="219919"/>
                </a:cubicBezTo>
                <a:cubicBezTo>
                  <a:pt x="1498396" y="216810"/>
                  <a:pt x="1496222" y="226139"/>
                  <a:pt x="1491874" y="229249"/>
                </a:cubicBezTo>
                <a:cubicBezTo>
                  <a:pt x="1476655" y="251017"/>
                  <a:pt x="1459262" y="266565"/>
                  <a:pt x="1435346" y="263456"/>
                </a:cubicBezTo>
                <a:cubicBezTo>
                  <a:pt x="1424475" y="263456"/>
                  <a:pt x="1417953" y="260346"/>
                  <a:pt x="1420127" y="241687"/>
                </a:cubicBezTo>
                <a:cubicBezTo>
                  <a:pt x="1420127" y="229249"/>
                  <a:pt x="1420127" y="216810"/>
                  <a:pt x="1420127" y="204371"/>
                </a:cubicBezTo>
                <a:cubicBezTo>
                  <a:pt x="1415779" y="173274"/>
                  <a:pt x="1409257" y="167054"/>
                  <a:pt x="1387515" y="173274"/>
                </a:cubicBezTo>
                <a:cubicBezTo>
                  <a:pt x="1374470" y="176383"/>
                  <a:pt x="1363599" y="170164"/>
                  <a:pt x="1350555" y="170164"/>
                </a:cubicBezTo>
                <a:close/>
                <a:moveTo>
                  <a:pt x="0" y="0"/>
                </a:moveTo>
                <a:lnTo>
                  <a:pt x="12192000" y="0"/>
                </a:lnTo>
                <a:lnTo>
                  <a:pt x="12192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35" name="Group 34">
            <a:extLst>
              <a:ext uri="{FF2B5EF4-FFF2-40B4-BE49-F238E27FC236}">
                <a16:creationId xmlns:a16="http://schemas.microsoft.com/office/drawing/2014/main" id="{D9550BA2-D88B-43B1-AC2B-6A1178F678CC}"/>
              </a:ext>
            </a:extLst>
          </p:cNvPr>
          <p:cNvGrpSpPr/>
          <p:nvPr/>
        </p:nvGrpSpPr>
        <p:grpSpPr>
          <a:xfrm flipH="1">
            <a:off x="195571" y="3756907"/>
            <a:ext cx="2226521" cy="2161527"/>
            <a:chOff x="10112869" y="1087963"/>
            <a:chExt cx="3418944" cy="3319139"/>
          </a:xfrm>
          <a:solidFill>
            <a:schemeClr val="bg1"/>
          </a:solidFill>
        </p:grpSpPr>
        <p:sp>
          <p:nvSpPr>
            <p:cNvPr id="36" name="Rectangle: Rounded Corners 35">
              <a:extLst>
                <a:ext uri="{FF2B5EF4-FFF2-40B4-BE49-F238E27FC236}">
                  <a16:creationId xmlns:a16="http://schemas.microsoft.com/office/drawing/2014/main" id="{A7E45E0D-1F3A-4A8F-B1CA-F184F44DAA66}"/>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37" name="Rectangle 36">
              <a:extLst>
                <a:ext uri="{FF2B5EF4-FFF2-40B4-BE49-F238E27FC236}">
                  <a16:creationId xmlns:a16="http://schemas.microsoft.com/office/drawing/2014/main" id="{ADA993F6-6EA8-45A5-BB24-B8E86BEDE346}"/>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8" name="Rectangle 37">
              <a:extLst>
                <a:ext uri="{FF2B5EF4-FFF2-40B4-BE49-F238E27FC236}">
                  <a16:creationId xmlns:a16="http://schemas.microsoft.com/office/drawing/2014/main" id="{3260A9A8-F7D1-4D91-B640-03E666DF2FE1}"/>
                </a:ext>
              </a:extLst>
            </p:cNvPr>
            <p:cNvSpPr/>
            <p:nvPr/>
          </p:nvSpPr>
          <p:spPr>
            <a:xfrm>
              <a:off x="11766760" y="2239508"/>
              <a:ext cx="80436" cy="2167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9" name="Rectangle 38">
              <a:extLst>
                <a:ext uri="{FF2B5EF4-FFF2-40B4-BE49-F238E27FC236}">
                  <a16:creationId xmlns:a16="http://schemas.microsoft.com/office/drawing/2014/main" id="{17CE3743-70CA-411B-A8C6-EE5BFF97B682}"/>
                </a:ext>
              </a:extLst>
            </p:cNvPr>
            <p:cNvSpPr/>
            <p:nvPr/>
          </p:nvSpPr>
          <p:spPr>
            <a:xfrm>
              <a:off x="12239858" y="2239508"/>
              <a:ext cx="80436" cy="2167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0" name="Rectangle 39">
              <a:extLst>
                <a:ext uri="{FF2B5EF4-FFF2-40B4-BE49-F238E27FC236}">
                  <a16:creationId xmlns:a16="http://schemas.microsoft.com/office/drawing/2014/main" id="{43B378A0-9FC0-4824-AADD-E9498A3EBB13}"/>
                </a:ext>
              </a:extLst>
            </p:cNvPr>
            <p:cNvSpPr/>
            <p:nvPr/>
          </p:nvSpPr>
          <p:spPr>
            <a:xfrm>
              <a:off x="13026688" y="2239508"/>
              <a:ext cx="80436" cy="2167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41" name="Rectangle 40">
              <a:extLst>
                <a:ext uri="{FF2B5EF4-FFF2-40B4-BE49-F238E27FC236}">
                  <a16:creationId xmlns:a16="http://schemas.microsoft.com/office/drawing/2014/main" id="{EE8387CA-EC1E-4CC4-A5CF-4F8C177E1D94}"/>
                </a:ext>
              </a:extLst>
            </p:cNvPr>
            <p:cNvSpPr/>
            <p:nvPr/>
          </p:nvSpPr>
          <p:spPr>
            <a:xfrm>
              <a:off x="12523779" y="2239508"/>
              <a:ext cx="77841" cy="2167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2" name="Rectangle 41">
              <a:extLst>
                <a:ext uri="{FF2B5EF4-FFF2-40B4-BE49-F238E27FC236}">
                  <a16:creationId xmlns:a16="http://schemas.microsoft.com/office/drawing/2014/main" id="{478FAEBB-F2FD-4F6B-8CAB-C9F9BD5F9789}"/>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3" name="Rectangle 42">
              <a:extLst>
                <a:ext uri="{FF2B5EF4-FFF2-40B4-BE49-F238E27FC236}">
                  <a16:creationId xmlns:a16="http://schemas.microsoft.com/office/drawing/2014/main" id="{A530D947-0873-436D-ABD7-FEB76D8BCF33}"/>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4" name="Rectangle 43">
              <a:extLst>
                <a:ext uri="{FF2B5EF4-FFF2-40B4-BE49-F238E27FC236}">
                  <a16:creationId xmlns:a16="http://schemas.microsoft.com/office/drawing/2014/main" id="{6F5EA5B6-143C-466D-B226-A6AB0763AC0B}"/>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5" name="Rectangle 44">
              <a:extLst>
                <a:ext uri="{FF2B5EF4-FFF2-40B4-BE49-F238E27FC236}">
                  <a16:creationId xmlns:a16="http://schemas.microsoft.com/office/drawing/2014/main" id="{5560F30E-3979-415E-B21D-DD1197566BD6}"/>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6" name="Rectangle 45">
              <a:extLst>
                <a:ext uri="{FF2B5EF4-FFF2-40B4-BE49-F238E27FC236}">
                  <a16:creationId xmlns:a16="http://schemas.microsoft.com/office/drawing/2014/main" id="{6A474CA5-5780-44ED-91EB-2FA92A78105B}"/>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47" name="Rectangle 46">
              <a:extLst>
                <a:ext uri="{FF2B5EF4-FFF2-40B4-BE49-F238E27FC236}">
                  <a16:creationId xmlns:a16="http://schemas.microsoft.com/office/drawing/2014/main" id="{44E2D8B7-6A4A-4996-B995-3D6A6E4D4894}"/>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8" name="Rectangle 47">
              <a:extLst>
                <a:ext uri="{FF2B5EF4-FFF2-40B4-BE49-F238E27FC236}">
                  <a16:creationId xmlns:a16="http://schemas.microsoft.com/office/drawing/2014/main" id="{BBCC8E53-7807-4424-956F-9AD0E884D179}"/>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9" name="Rectangle: Top Corners Rounded 48">
              <a:extLst>
                <a:ext uri="{FF2B5EF4-FFF2-40B4-BE49-F238E27FC236}">
                  <a16:creationId xmlns:a16="http://schemas.microsoft.com/office/drawing/2014/main" id="{D96E3358-0B5D-4539-8080-94EB7D090B39}"/>
                </a:ext>
              </a:extLst>
            </p:cNvPr>
            <p:cNvSpPr/>
            <p:nvPr/>
          </p:nvSpPr>
          <p:spPr>
            <a:xfrm>
              <a:off x="11734844" y="423396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0" name="Rectangle: Top Corners Rounded 49">
              <a:extLst>
                <a:ext uri="{FF2B5EF4-FFF2-40B4-BE49-F238E27FC236}">
                  <a16:creationId xmlns:a16="http://schemas.microsoft.com/office/drawing/2014/main" id="{3A094B07-2192-4547-87A1-E0CCF6AD9117}"/>
                </a:ext>
              </a:extLst>
            </p:cNvPr>
            <p:cNvSpPr/>
            <p:nvPr/>
          </p:nvSpPr>
          <p:spPr>
            <a:xfrm>
              <a:off x="12200132" y="423396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1" name="Rectangle: Top Corners Rounded 50">
              <a:extLst>
                <a:ext uri="{FF2B5EF4-FFF2-40B4-BE49-F238E27FC236}">
                  <a16:creationId xmlns:a16="http://schemas.microsoft.com/office/drawing/2014/main" id="{B007900E-11A4-458C-A654-892E909B64EE}"/>
                </a:ext>
              </a:extLst>
            </p:cNvPr>
            <p:cNvSpPr/>
            <p:nvPr/>
          </p:nvSpPr>
          <p:spPr>
            <a:xfrm>
              <a:off x="12490568" y="423396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2" name="Rectangle: Top Corners Rounded 51">
              <a:extLst>
                <a:ext uri="{FF2B5EF4-FFF2-40B4-BE49-F238E27FC236}">
                  <a16:creationId xmlns:a16="http://schemas.microsoft.com/office/drawing/2014/main" id="{EE0764B4-43C9-4390-B161-BD27157C70E1}"/>
                </a:ext>
              </a:extLst>
            </p:cNvPr>
            <p:cNvSpPr/>
            <p:nvPr/>
          </p:nvSpPr>
          <p:spPr>
            <a:xfrm>
              <a:off x="12994775" y="423396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3" name="Rectangle 52">
              <a:extLst>
                <a:ext uri="{FF2B5EF4-FFF2-40B4-BE49-F238E27FC236}">
                  <a16:creationId xmlns:a16="http://schemas.microsoft.com/office/drawing/2014/main" id="{9DAD9E23-E681-4390-A26F-394F17ECCC48}"/>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5" name="Rectangle 54">
              <a:extLst>
                <a:ext uri="{FF2B5EF4-FFF2-40B4-BE49-F238E27FC236}">
                  <a16:creationId xmlns:a16="http://schemas.microsoft.com/office/drawing/2014/main" id="{140F0685-8021-4BCB-9BA9-1B6B2910D1EA}"/>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sp>
        <p:nvSpPr>
          <p:cNvPr id="2" name="Rectangle 1">
            <a:extLst>
              <a:ext uri="{FF2B5EF4-FFF2-40B4-BE49-F238E27FC236}">
                <a16:creationId xmlns:a16="http://schemas.microsoft.com/office/drawing/2014/main" id="{331220B6-3F9D-488C-8DB2-8B62E2A85FB9}"/>
              </a:ext>
            </a:extLst>
          </p:cNvPr>
          <p:cNvSpPr/>
          <p:nvPr/>
        </p:nvSpPr>
        <p:spPr>
          <a:xfrm>
            <a:off x="1137509" y="4919665"/>
            <a:ext cx="854229" cy="995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9" name="TextBox 28">
            <a:extLst>
              <a:ext uri="{FF2B5EF4-FFF2-40B4-BE49-F238E27FC236}">
                <a16:creationId xmlns:a16="http://schemas.microsoft.com/office/drawing/2014/main" id="{66BB562F-DC15-43C0-9FDE-534278A3A491}"/>
              </a:ext>
            </a:extLst>
          </p:cNvPr>
          <p:cNvSpPr txBox="1"/>
          <p:nvPr/>
        </p:nvSpPr>
        <p:spPr>
          <a:xfrm>
            <a:off x="1186690" y="4799953"/>
            <a:ext cx="3766310" cy="767582"/>
          </a:xfrm>
          <a:prstGeom prst="rect">
            <a:avLst/>
          </a:prstGeom>
          <a:noFill/>
        </p:spPr>
        <p:txBody>
          <a:bodyPr wrap="square" rtlCol="0" anchor="ctr">
            <a:spAutoFit/>
          </a:bodyPr>
          <a:lstStyle/>
          <a:p>
            <a:pPr algn="dist"/>
            <a:r>
              <a:rPr lang="en-US" altLang="ko-KR" sz="4388" b="1" dirty="0">
                <a:solidFill>
                  <a:schemeClr val="bg1"/>
                </a:solidFill>
                <a:cs typeface="Arial" pitchFamily="34" charset="0"/>
              </a:rPr>
              <a:t>FUNGSI</a:t>
            </a:r>
          </a:p>
        </p:txBody>
      </p:sp>
      <p:sp>
        <p:nvSpPr>
          <p:cNvPr id="34" name="Freeform: Shape 33">
            <a:extLst>
              <a:ext uri="{FF2B5EF4-FFF2-40B4-BE49-F238E27FC236}">
                <a16:creationId xmlns:a16="http://schemas.microsoft.com/office/drawing/2014/main" id="{92E33BEA-1CF5-4985-8CF9-863B3CAABFA1}"/>
              </a:ext>
            </a:extLst>
          </p:cNvPr>
          <p:cNvSpPr/>
          <p:nvPr/>
        </p:nvSpPr>
        <p:spPr>
          <a:xfrm flipH="1">
            <a:off x="2221748" y="4645788"/>
            <a:ext cx="393911" cy="42254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solidFill>
            <a:schemeClr val="bg1"/>
          </a:solidFill>
          <a:ln w="5501" cap="flat">
            <a:noFill/>
            <a:prstDash val="solid"/>
            <a:miter/>
          </a:ln>
        </p:spPr>
        <p:txBody>
          <a:bodyPr rtlCol="0" anchor="ctr"/>
          <a:lstStyle/>
          <a:p>
            <a:endParaRPr lang="en-US" sz="1463"/>
          </a:p>
        </p:txBody>
      </p:sp>
      <p:grpSp>
        <p:nvGrpSpPr>
          <p:cNvPr id="155" name="Group 154">
            <a:extLst>
              <a:ext uri="{FF2B5EF4-FFF2-40B4-BE49-F238E27FC236}">
                <a16:creationId xmlns:a16="http://schemas.microsoft.com/office/drawing/2014/main" id="{FF565249-859B-436B-9A10-D5618149E9FA}"/>
              </a:ext>
            </a:extLst>
          </p:cNvPr>
          <p:cNvGrpSpPr/>
          <p:nvPr/>
        </p:nvGrpSpPr>
        <p:grpSpPr>
          <a:xfrm>
            <a:off x="4713694" y="3594530"/>
            <a:ext cx="3896425" cy="1286445"/>
            <a:chOff x="9429" y="1179464"/>
            <a:chExt cx="4775449" cy="1555339"/>
          </a:xfrm>
          <a:solidFill>
            <a:schemeClr val="accent2"/>
          </a:solidFill>
        </p:grpSpPr>
        <p:sp>
          <p:nvSpPr>
            <p:cNvPr id="156" name="Freeform: Shape 155">
              <a:extLst>
                <a:ext uri="{FF2B5EF4-FFF2-40B4-BE49-F238E27FC236}">
                  <a16:creationId xmlns:a16="http://schemas.microsoft.com/office/drawing/2014/main" id="{31999888-A6F7-4377-9F98-FFD4BD453573}"/>
                </a:ext>
              </a:extLst>
            </p:cNvPr>
            <p:cNvSpPr/>
            <p:nvPr/>
          </p:nvSpPr>
          <p:spPr>
            <a:xfrm>
              <a:off x="3135508" y="1318921"/>
              <a:ext cx="67351" cy="321789"/>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bg1"/>
            </a:solidFill>
            <a:ln w="9525" cap="flat">
              <a:noFill/>
              <a:prstDash val="solid"/>
              <a:miter/>
            </a:ln>
          </p:spPr>
          <p:txBody>
            <a:bodyPr rtlCol="0" anchor="ctr"/>
            <a:lstStyle/>
            <a:p>
              <a:endParaRPr lang="en-US" sz="1463"/>
            </a:p>
          </p:txBody>
        </p:sp>
        <p:sp>
          <p:nvSpPr>
            <p:cNvPr id="157" name="Freeform: Shape 156">
              <a:extLst>
                <a:ext uri="{FF2B5EF4-FFF2-40B4-BE49-F238E27FC236}">
                  <a16:creationId xmlns:a16="http://schemas.microsoft.com/office/drawing/2014/main" id="{186B7949-59AD-47FC-9AD4-F5F41C539C32}"/>
                </a:ext>
              </a:extLst>
            </p:cNvPr>
            <p:cNvSpPr/>
            <p:nvPr/>
          </p:nvSpPr>
          <p:spPr>
            <a:xfrm>
              <a:off x="4186547" y="1406100"/>
              <a:ext cx="22450" cy="359207"/>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bg1"/>
            </a:solidFill>
            <a:ln w="9525" cap="flat">
              <a:noFill/>
              <a:prstDash val="solid"/>
              <a:miter/>
            </a:ln>
          </p:spPr>
          <p:txBody>
            <a:bodyPr rtlCol="0" anchor="ctr"/>
            <a:lstStyle/>
            <a:p>
              <a:endParaRPr lang="en-US" sz="1463" dirty="0"/>
            </a:p>
          </p:txBody>
        </p:sp>
        <p:sp>
          <p:nvSpPr>
            <p:cNvPr id="158" name="Freeform: Shape 157">
              <a:extLst>
                <a:ext uri="{FF2B5EF4-FFF2-40B4-BE49-F238E27FC236}">
                  <a16:creationId xmlns:a16="http://schemas.microsoft.com/office/drawing/2014/main" id="{17C9BF84-7AC8-4C97-BD2A-8F13EC200742}"/>
                </a:ext>
              </a:extLst>
            </p:cNvPr>
            <p:cNvSpPr/>
            <p:nvPr/>
          </p:nvSpPr>
          <p:spPr>
            <a:xfrm>
              <a:off x="3943348" y="1731246"/>
              <a:ext cx="467717" cy="613645"/>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bg1"/>
            </a:solidFill>
            <a:ln w="9525" cap="flat">
              <a:noFill/>
              <a:prstDash val="solid"/>
              <a:miter/>
            </a:ln>
          </p:spPr>
          <p:txBody>
            <a:bodyPr rtlCol="0" anchor="ctr"/>
            <a:lstStyle/>
            <a:p>
              <a:endParaRPr lang="en-US" sz="1463"/>
            </a:p>
          </p:txBody>
        </p:sp>
        <p:sp>
          <p:nvSpPr>
            <p:cNvPr id="159" name="Freeform: Shape 158">
              <a:extLst>
                <a:ext uri="{FF2B5EF4-FFF2-40B4-BE49-F238E27FC236}">
                  <a16:creationId xmlns:a16="http://schemas.microsoft.com/office/drawing/2014/main" id="{AE5581B8-714E-438D-87EC-189CC36E8038}"/>
                </a:ext>
              </a:extLst>
            </p:cNvPr>
            <p:cNvSpPr/>
            <p:nvPr/>
          </p:nvSpPr>
          <p:spPr>
            <a:xfrm>
              <a:off x="2939815" y="1618619"/>
              <a:ext cx="463975" cy="598678"/>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bg1"/>
            </a:solidFill>
            <a:ln w="9525" cap="flat">
              <a:noFill/>
              <a:prstDash val="solid"/>
              <a:miter/>
            </a:ln>
          </p:spPr>
          <p:txBody>
            <a:bodyPr rtlCol="0" anchor="ctr"/>
            <a:lstStyle/>
            <a:p>
              <a:endParaRPr lang="en-US" sz="1463"/>
            </a:p>
          </p:txBody>
        </p:sp>
        <p:sp>
          <p:nvSpPr>
            <p:cNvPr id="160" name="Freeform: Shape 159">
              <a:extLst>
                <a:ext uri="{FF2B5EF4-FFF2-40B4-BE49-F238E27FC236}">
                  <a16:creationId xmlns:a16="http://schemas.microsoft.com/office/drawing/2014/main" id="{417C44FC-A56C-482E-8502-C54EB5BEE26A}"/>
                </a:ext>
              </a:extLst>
            </p:cNvPr>
            <p:cNvSpPr/>
            <p:nvPr/>
          </p:nvSpPr>
          <p:spPr>
            <a:xfrm>
              <a:off x="3994984" y="1775780"/>
              <a:ext cx="355465" cy="538810"/>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grpFill/>
            <a:ln w="9525" cap="flat">
              <a:noFill/>
              <a:prstDash val="solid"/>
              <a:miter/>
            </a:ln>
          </p:spPr>
          <p:txBody>
            <a:bodyPr rtlCol="0" anchor="ctr"/>
            <a:lstStyle/>
            <a:p>
              <a:endParaRPr lang="en-US" sz="1463"/>
            </a:p>
          </p:txBody>
        </p:sp>
        <p:sp>
          <p:nvSpPr>
            <p:cNvPr id="161" name="Freeform: Shape 160">
              <a:extLst>
                <a:ext uri="{FF2B5EF4-FFF2-40B4-BE49-F238E27FC236}">
                  <a16:creationId xmlns:a16="http://schemas.microsoft.com/office/drawing/2014/main" id="{0E2C6B1B-B6B8-4EF3-B3DC-3E7A2381FD2E}"/>
                </a:ext>
              </a:extLst>
            </p:cNvPr>
            <p:cNvSpPr/>
            <p:nvPr/>
          </p:nvSpPr>
          <p:spPr>
            <a:xfrm>
              <a:off x="2989580" y="1663485"/>
              <a:ext cx="359207" cy="538810"/>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grpFill/>
            <a:ln w="9525" cap="flat">
              <a:noFill/>
              <a:prstDash val="solid"/>
              <a:miter/>
            </a:ln>
          </p:spPr>
          <p:txBody>
            <a:bodyPr rtlCol="0" anchor="ctr"/>
            <a:lstStyle/>
            <a:p>
              <a:endParaRPr lang="en-US" sz="1463"/>
            </a:p>
          </p:txBody>
        </p:sp>
        <p:sp>
          <p:nvSpPr>
            <p:cNvPr id="162" name="Freeform: Shape 161">
              <a:extLst>
                <a:ext uri="{FF2B5EF4-FFF2-40B4-BE49-F238E27FC236}">
                  <a16:creationId xmlns:a16="http://schemas.microsoft.com/office/drawing/2014/main" id="{4274A594-B76F-4111-8CF2-C0C157E047F2}"/>
                </a:ext>
              </a:extLst>
            </p:cNvPr>
            <p:cNvSpPr/>
            <p:nvPr/>
          </p:nvSpPr>
          <p:spPr>
            <a:xfrm>
              <a:off x="9429" y="1603676"/>
              <a:ext cx="4752721" cy="1131127"/>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bg1"/>
            </a:solidFill>
            <a:ln w="9525" cap="flat">
              <a:noFill/>
              <a:prstDash val="solid"/>
              <a:miter/>
            </a:ln>
          </p:spPr>
          <p:txBody>
            <a:bodyPr rtlCol="0" anchor="ctr"/>
            <a:lstStyle/>
            <a:p>
              <a:endParaRPr lang="en-US" sz="1463"/>
            </a:p>
          </p:txBody>
        </p:sp>
        <p:sp>
          <p:nvSpPr>
            <p:cNvPr id="163" name="Freeform: Shape 162">
              <a:extLst>
                <a:ext uri="{FF2B5EF4-FFF2-40B4-BE49-F238E27FC236}">
                  <a16:creationId xmlns:a16="http://schemas.microsoft.com/office/drawing/2014/main" id="{DD0580C5-9117-4340-A2F9-77B0093BEA12}"/>
                </a:ext>
              </a:extLst>
            </p:cNvPr>
            <p:cNvSpPr/>
            <p:nvPr/>
          </p:nvSpPr>
          <p:spPr>
            <a:xfrm>
              <a:off x="55312" y="1794504"/>
              <a:ext cx="1986861" cy="396624"/>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grpFill/>
            <a:ln w="9525" cap="flat">
              <a:noFill/>
              <a:prstDash val="solid"/>
              <a:miter/>
            </a:ln>
          </p:spPr>
          <p:txBody>
            <a:bodyPr rtlCol="0" anchor="ctr"/>
            <a:lstStyle/>
            <a:p>
              <a:endParaRPr lang="en-US" sz="1463"/>
            </a:p>
          </p:txBody>
        </p:sp>
        <p:sp>
          <p:nvSpPr>
            <p:cNvPr id="164" name="Freeform: Shape 163">
              <a:extLst>
                <a:ext uri="{FF2B5EF4-FFF2-40B4-BE49-F238E27FC236}">
                  <a16:creationId xmlns:a16="http://schemas.microsoft.com/office/drawing/2014/main" id="{2A5C743B-755D-4487-92F3-5F8FCE650419}"/>
                </a:ext>
              </a:extLst>
            </p:cNvPr>
            <p:cNvSpPr/>
            <p:nvPr/>
          </p:nvSpPr>
          <p:spPr>
            <a:xfrm>
              <a:off x="286590" y="2055379"/>
              <a:ext cx="4448923" cy="651062"/>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grpFill/>
            <a:ln w="9525" cap="flat">
              <a:noFill/>
              <a:prstDash val="solid"/>
              <a:miter/>
            </a:ln>
          </p:spPr>
          <p:txBody>
            <a:bodyPr rtlCol="0" anchor="ctr"/>
            <a:lstStyle/>
            <a:p>
              <a:endParaRPr lang="en-US" sz="1463"/>
            </a:p>
          </p:txBody>
        </p:sp>
        <p:sp>
          <p:nvSpPr>
            <p:cNvPr id="165" name="Freeform: Shape 164">
              <a:extLst>
                <a:ext uri="{FF2B5EF4-FFF2-40B4-BE49-F238E27FC236}">
                  <a16:creationId xmlns:a16="http://schemas.microsoft.com/office/drawing/2014/main" id="{B7428054-09BC-4264-8C1D-B0E20D8A0FA0}"/>
                </a:ext>
              </a:extLst>
            </p:cNvPr>
            <p:cNvSpPr/>
            <p:nvPr/>
          </p:nvSpPr>
          <p:spPr>
            <a:xfrm>
              <a:off x="4701424" y="2253615"/>
              <a:ext cx="18709" cy="190829"/>
            </a:xfrm>
            <a:custGeom>
              <a:avLst/>
              <a:gdLst>
                <a:gd name="connsiteX0" fmla="*/ 0 w 47625"/>
                <a:gd name="connsiteY0" fmla="*/ 0 h 485775"/>
                <a:gd name="connsiteX1" fmla="*/ 49530 w 47625"/>
                <a:gd name="connsiteY1" fmla="*/ 0 h 485775"/>
                <a:gd name="connsiteX2" fmla="*/ 49530 w 47625"/>
                <a:gd name="connsiteY2" fmla="*/ 489585 h 485775"/>
                <a:gd name="connsiteX3" fmla="*/ 0 w 47625"/>
                <a:gd name="connsiteY3" fmla="*/ 489585 h 485775"/>
              </a:gdLst>
              <a:ahLst/>
              <a:cxnLst>
                <a:cxn ang="0">
                  <a:pos x="connsiteX0" y="connsiteY0"/>
                </a:cxn>
                <a:cxn ang="0">
                  <a:pos x="connsiteX1" y="connsiteY1"/>
                </a:cxn>
                <a:cxn ang="0">
                  <a:pos x="connsiteX2" y="connsiteY2"/>
                </a:cxn>
                <a:cxn ang="0">
                  <a:pos x="connsiteX3" y="connsiteY3"/>
                </a:cxn>
              </a:cxnLst>
              <a:rect l="l" t="t" r="r" b="b"/>
              <a:pathLst>
                <a:path w="47625" h="485775">
                  <a:moveTo>
                    <a:pt x="0" y="0"/>
                  </a:moveTo>
                  <a:lnTo>
                    <a:pt x="49530" y="0"/>
                  </a:lnTo>
                  <a:lnTo>
                    <a:pt x="49530" y="489585"/>
                  </a:lnTo>
                  <a:lnTo>
                    <a:pt x="0" y="489585"/>
                  </a:lnTo>
                  <a:close/>
                </a:path>
              </a:pathLst>
            </a:custGeom>
            <a:solidFill>
              <a:schemeClr val="bg1"/>
            </a:solidFill>
            <a:ln w="9525" cap="flat">
              <a:noFill/>
              <a:prstDash val="solid"/>
              <a:miter/>
            </a:ln>
          </p:spPr>
          <p:txBody>
            <a:bodyPr rtlCol="0" anchor="ctr"/>
            <a:lstStyle/>
            <a:p>
              <a:endParaRPr lang="en-US" sz="1463"/>
            </a:p>
          </p:txBody>
        </p:sp>
        <p:sp>
          <p:nvSpPr>
            <p:cNvPr id="166" name="Freeform: Shape 165">
              <a:extLst>
                <a:ext uri="{FF2B5EF4-FFF2-40B4-BE49-F238E27FC236}">
                  <a16:creationId xmlns:a16="http://schemas.microsoft.com/office/drawing/2014/main" id="{72D270D5-B9F9-49C1-97E1-CCA5DC100843}"/>
                </a:ext>
              </a:extLst>
            </p:cNvPr>
            <p:cNvSpPr/>
            <p:nvPr/>
          </p:nvSpPr>
          <p:spPr>
            <a:xfrm>
              <a:off x="1916076" y="1699304"/>
              <a:ext cx="2614725" cy="727179"/>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grpFill/>
            <a:ln w="9525" cap="flat">
              <a:noFill/>
              <a:prstDash val="solid"/>
              <a:miter/>
            </a:ln>
          </p:spPr>
          <p:txBody>
            <a:bodyPr rtlCol="0" anchor="ctr"/>
            <a:lstStyle/>
            <a:p>
              <a:endParaRPr lang="en-US" sz="1463"/>
            </a:p>
          </p:txBody>
        </p:sp>
        <p:sp>
          <p:nvSpPr>
            <p:cNvPr id="167" name="Freeform: Shape 166">
              <a:extLst>
                <a:ext uri="{FF2B5EF4-FFF2-40B4-BE49-F238E27FC236}">
                  <a16:creationId xmlns:a16="http://schemas.microsoft.com/office/drawing/2014/main" id="{A0C193CC-5FF5-40FE-B2A9-CBEDD180A180}"/>
                </a:ext>
              </a:extLst>
            </p:cNvPr>
            <p:cNvSpPr/>
            <p:nvPr/>
          </p:nvSpPr>
          <p:spPr>
            <a:xfrm>
              <a:off x="4663433" y="2249498"/>
              <a:ext cx="121445" cy="152458"/>
            </a:xfrm>
            <a:custGeom>
              <a:avLst/>
              <a:gdLst>
                <a:gd name="connsiteX0" fmla="*/ 3800 w 121445"/>
                <a:gd name="connsiteY0" fmla="*/ 108651 h 152458"/>
                <a:gd name="connsiteX1" fmla="*/ 113986 w 121445"/>
                <a:gd name="connsiteY1" fmla="*/ 138369 h 152458"/>
                <a:gd name="connsiteX2" fmla="*/ 110186 w 121445"/>
                <a:gd name="connsiteY2" fmla="*/ 152458 h 152458"/>
                <a:gd name="connsiteX3" fmla="*/ 0 w 121445"/>
                <a:gd name="connsiteY3" fmla="*/ 122740 h 152458"/>
                <a:gd name="connsiteX4" fmla="*/ 84014 w 121445"/>
                <a:gd name="connsiteY4" fmla="*/ 0 h 152458"/>
                <a:gd name="connsiteX5" fmla="*/ 95239 w 121445"/>
                <a:gd name="connsiteY5" fmla="*/ 0 h 152458"/>
                <a:gd name="connsiteX6" fmla="*/ 95239 w 121445"/>
                <a:gd name="connsiteY6" fmla="*/ 52714 h 152458"/>
                <a:gd name="connsiteX7" fmla="*/ 121445 w 121445"/>
                <a:gd name="connsiteY7" fmla="*/ 59782 h 152458"/>
                <a:gd name="connsiteX8" fmla="*/ 117645 w 121445"/>
                <a:gd name="connsiteY8" fmla="*/ 73871 h 152458"/>
                <a:gd name="connsiteX9" fmla="*/ 7459 w 121445"/>
                <a:gd name="connsiteY9" fmla="*/ 44153 h 152458"/>
                <a:gd name="connsiteX10" fmla="*/ 11260 w 121445"/>
                <a:gd name="connsiteY10" fmla="*/ 30064 h 152458"/>
                <a:gd name="connsiteX11" fmla="*/ 84014 w 121445"/>
                <a:gd name="connsiteY11" fmla="*/ 49686 h 15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45" h="152458">
                  <a:moveTo>
                    <a:pt x="3800" y="108651"/>
                  </a:moveTo>
                  <a:lnTo>
                    <a:pt x="113986" y="138369"/>
                  </a:lnTo>
                  <a:lnTo>
                    <a:pt x="110186" y="152458"/>
                  </a:lnTo>
                  <a:lnTo>
                    <a:pt x="0" y="122740"/>
                  </a:lnTo>
                  <a:close/>
                  <a:moveTo>
                    <a:pt x="84014" y="0"/>
                  </a:moveTo>
                  <a:lnTo>
                    <a:pt x="95239" y="0"/>
                  </a:lnTo>
                  <a:lnTo>
                    <a:pt x="95239" y="52714"/>
                  </a:lnTo>
                  <a:lnTo>
                    <a:pt x="121445" y="59782"/>
                  </a:lnTo>
                  <a:lnTo>
                    <a:pt x="117645" y="73871"/>
                  </a:lnTo>
                  <a:lnTo>
                    <a:pt x="7459" y="44153"/>
                  </a:lnTo>
                  <a:lnTo>
                    <a:pt x="11260" y="30064"/>
                  </a:lnTo>
                  <a:lnTo>
                    <a:pt x="84014" y="49686"/>
                  </a:lnTo>
                  <a:close/>
                </a:path>
              </a:pathLst>
            </a:custGeom>
            <a:solidFill>
              <a:schemeClr val="bg1"/>
            </a:solidFill>
            <a:ln w="9525" cap="flat">
              <a:noFill/>
              <a:prstDash val="solid"/>
              <a:miter/>
            </a:ln>
          </p:spPr>
          <p:txBody>
            <a:bodyPr rtlCol="0" anchor="ctr"/>
            <a:lstStyle/>
            <a:p>
              <a:endParaRPr lang="en-US" sz="1463"/>
            </a:p>
          </p:txBody>
        </p:sp>
        <p:sp>
          <p:nvSpPr>
            <p:cNvPr id="168" name="Freeform: Shape 167">
              <a:extLst>
                <a:ext uri="{FF2B5EF4-FFF2-40B4-BE49-F238E27FC236}">
                  <a16:creationId xmlns:a16="http://schemas.microsoft.com/office/drawing/2014/main" id="{D9A7579F-EC9A-4EF0-B08D-24F1745395A6}"/>
                </a:ext>
              </a:extLst>
            </p:cNvPr>
            <p:cNvSpPr/>
            <p:nvPr/>
          </p:nvSpPr>
          <p:spPr>
            <a:xfrm>
              <a:off x="2308941" y="1179464"/>
              <a:ext cx="115994" cy="523843"/>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bg1"/>
            </a:solidFill>
            <a:ln w="9525" cap="flat">
              <a:noFill/>
              <a:prstDash val="solid"/>
              <a:miter/>
            </a:ln>
          </p:spPr>
          <p:txBody>
            <a:bodyPr rtlCol="0" anchor="ctr"/>
            <a:lstStyle/>
            <a:p>
              <a:endParaRPr lang="en-US" sz="1463"/>
            </a:p>
          </p:txBody>
        </p:sp>
        <p:sp>
          <p:nvSpPr>
            <p:cNvPr id="169" name="Freeform: Shape 168">
              <a:extLst>
                <a:ext uri="{FF2B5EF4-FFF2-40B4-BE49-F238E27FC236}">
                  <a16:creationId xmlns:a16="http://schemas.microsoft.com/office/drawing/2014/main" id="{40806F1F-9A35-4E19-9A1E-4B5AF12CA481}"/>
                </a:ext>
              </a:extLst>
            </p:cNvPr>
            <p:cNvSpPr/>
            <p:nvPr/>
          </p:nvSpPr>
          <p:spPr>
            <a:xfrm>
              <a:off x="2994975" y="2040585"/>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sz="1463"/>
            </a:p>
          </p:txBody>
        </p:sp>
        <p:sp>
          <p:nvSpPr>
            <p:cNvPr id="170" name="Freeform: Shape 169">
              <a:extLst>
                <a:ext uri="{FF2B5EF4-FFF2-40B4-BE49-F238E27FC236}">
                  <a16:creationId xmlns:a16="http://schemas.microsoft.com/office/drawing/2014/main" id="{0D853501-AC3E-4D13-8E10-43E2D4FD82A4}"/>
                </a:ext>
              </a:extLst>
            </p:cNvPr>
            <p:cNvSpPr/>
            <p:nvPr/>
          </p:nvSpPr>
          <p:spPr>
            <a:xfrm>
              <a:off x="3523347" y="2100454"/>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sz="1463"/>
            </a:p>
          </p:txBody>
        </p:sp>
        <p:sp>
          <p:nvSpPr>
            <p:cNvPr id="171" name="Freeform: Shape 170">
              <a:extLst>
                <a:ext uri="{FF2B5EF4-FFF2-40B4-BE49-F238E27FC236}">
                  <a16:creationId xmlns:a16="http://schemas.microsoft.com/office/drawing/2014/main" id="{09A4B1F6-D69E-474F-B8CC-B450FB16DCE6}"/>
                </a:ext>
              </a:extLst>
            </p:cNvPr>
            <p:cNvSpPr/>
            <p:nvPr/>
          </p:nvSpPr>
          <p:spPr>
            <a:xfrm>
              <a:off x="3787490" y="2130758"/>
              <a:ext cx="265663" cy="149669"/>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2"/>
            </a:solidFill>
            <a:ln w="22225" cap="flat">
              <a:solidFill>
                <a:schemeClr val="bg1"/>
              </a:solidFill>
              <a:prstDash val="solid"/>
              <a:miter/>
            </a:ln>
          </p:spPr>
          <p:txBody>
            <a:bodyPr rtlCol="0" anchor="ctr"/>
            <a:lstStyle/>
            <a:p>
              <a:endParaRPr lang="en-US" sz="1463"/>
            </a:p>
          </p:txBody>
        </p:sp>
        <p:sp>
          <p:nvSpPr>
            <p:cNvPr id="172" name="Freeform: Shape 171">
              <a:extLst>
                <a:ext uri="{FF2B5EF4-FFF2-40B4-BE49-F238E27FC236}">
                  <a16:creationId xmlns:a16="http://schemas.microsoft.com/office/drawing/2014/main" id="{C009A53D-2C36-4B1B-B674-B0001A22F985}"/>
                </a:ext>
              </a:extLst>
            </p:cNvPr>
            <p:cNvSpPr/>
            <p:nvPr/>
          </p:nvSpPr>
          <p:spPr>
            <a:xfrm>
              <a:off x="4051676" y="2160694"/>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sz="1463"/>
            </a:p>
          </p:txBody>
        </p:sp>
        <p:sp>
          <p:nvSpPr>
            <p:cNvPr id="173" name="Freeform: Shape 172">
              <a:extLst>
                <a:ext uri="{FF2B5EF4-FFF2-40B4-BE49-F238E27FC236}">
                  <a16:creationId xmlns:a16="http://schemas.microsoft.com/office/drawing/2014/main" id="{B543E8F8-17E5-4AAB-9BC5-27837CB9D10C}"/>
                </a:ext>
              </a:extLst>
            </p:cNvPr>
            <p:cNvSpPr/>
            <p:nvPr/>
          </p:nvSpPr>
          <p:spPr>
            <a:xfrm>
              <a:off x="3259161" y="2070518"/>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sz="1463"/>
            </a:p>
          </p:txBody>
        </p:sp>
      </p:grpSp>
      <p:sp>
        <p:nvSpPr>
          <p:cNvPr id="174" name="TextBox 173">
            <a:extLst>
              <a:ext uri="{FF2B5EF4-FFF2-40B4-BE49-F238E27FC236}">
                <a16:creationId xmlns:a16="http://schemas.microsoft.com/office/drawing/2014/main" id="{F833736C-1D12-48ED-BE17-A07545E85B7C}"/>
              </a:ext>
            </a:extLst>
          </p:cNvPr>
          <p:cNvSpPr txBox="1"/>
          <p:nvPr/>
        </p:nvSpPr>
        <p:spPr>
          <a:xfrm>
            <a:off x="5881857" y="4944287"/>
            <a:ext cx="3737746" cy="1246495"/>
          </a:xfrm>
          <a:prstGeom prst="rect">
            <a:avLst/>
          </a:prstGeom>
          <a:noFill/>
        </p:spPr>
        <p:txBody>
          <a:bodyPr wrap="square" rtlCol="0">
            <a:spAutoFit/>
          </a:bodyPr>
          <a:lstStyle/>
          <a:p>
            <a:r>
              <a:rPr lang="en-US" altLang="ko-KR" sz="1500" b="1" dirty="0" err="1">
                <a:cs typeface="Arial" pitchFamily="34" charset="0"/>
              </a:rPr>
              <a:t>Pengendalian</a:t>
            </a:r>
            <a:r>
              <a:rPr lang="en-US" altLang="ko-KR" sz="1500" b="1" dirty="0">
                <a:cs typeface="Arial" pitchFamily="34" charset="0"/>
              </a:rPr>
              <a:t> </a:t>
            </a:r>
            <a:r>
              <a:rPr lang="en-US" altLang="ko-KR" sz="1500" b="1" dirty="0" err="1">
                <a:cs typeface="Arial" pitchFamily="34" charset="0"/>
              </a:rPr>
              <a:t>dan</a:t>
            </a:r>
            <a:r>
              <a:rPr lang="en-US" altLang="ko-KR" sz="1500" b="1" dirty="0">
                <a:cs typeface="Arial" pitchFamily="34" charset="0"/>
              </a:rPr>
              <a:t> </a:t>
            </a:r>
            <a:r>
              <a:rPr lang="en-US" altLang="ko-KR" sz="1500" b="1" dirty="0" err="1">
                <a:cs typeface="Arial" pitchFamily="34" charset="0"/>
              </a:rPr>
              <a:t>mitigasi</a:t>
            </a:r>
            <a:r>
              <a:rPr lang="en-US" altLang="ko-KR" sz="1500" b="1" dirty="0">
                <a:cs typeface="Arial" pitchFamily="34" charset="0"/>
              </a:rPr>
              <a:t> </a:t>
            </a:r>
            <a:r>
              <a:rPr lang="en-US" altLang="ko-KR" sz="1500" b="1" dirty="0" err="1">
                <a:cs typeface="Arial" pitchFamily="34" charset="0"/>
              </a:rPr>
              <a:t>risiko</a:t>
            </a:r>
            <a:r>
              <a:rPr lang="en-US" altLang="ko-KR" sz="1500" b="1" dirty="0">
                <a:cs typeface="Arial" pitchFamily="34" charset="0"/>
              </a:rPr>
              <a:t> </a:t>
            </a:r>
            <a:r>
              <a:rPr lang="en-US" altLang="ko-KR" sz="1500" b="1" dirty="0" err="1">
                <a:cs typeface="Arial" pitchFamily="34" charset="0"/>
              </a:rPr>
              <a:t>atas</a:t>
            </a:r>
            <a:r>
              <a:rPr lang="en-US" altLang="ko-KR" sz="1500" b="1" dirty="0">
                <a:cs typeface="Arial" pitchFamily="34" charset="0"/>
              </a:rPr>
              <a:t> </a:t>
            </a:r>
            <a:r>
              <a:rPr lang="en-US" altLang="ko-KR" sz="1500" b="1" dirty="0" err="1">
                <a:cs typeface="Arial" pitchFamily="34" charset="0"/>
              </a:rPr>
              <a:t>kemungkinan</a:t>
            </a:r>
            <a:r>
              <a:rPr lang="en-US" altLang="ko-KR" sz="1500" b="1" dirty="0">
                <a:cs typeface="Arial" pitchFamily="34" charset="0"/>
              </a:rPr>
              <a:t> </a:t>
            </a:r>
            <a:r>
              <a:rPr lang="en-US" altLang="ko-KR" sz="1500" b="1" dirty="0" err="1">
                <a:cs typeface="Arial" pitchFamily="34" charset="0"/>
              </a:rPr>
              <a:t>kegagalan</a:t>
            </a:r>
            <a:r>
              <a:rPr lang="en-US" altLang="ko-KR" sz="1500" b="1" dirty="0">
                <a:cs typeface="Arial" pitchFamily="34" charset="0"/>
              </a:rPr>
              <a:t> </a:t>
            </a:r>
            <a:r>
              <a:rPr lang="en-US" altLang="ko-KR" sz="1500" b="1" dirty="0" err="1">
                <a:cs typeface="Arial" pitchFamily="34" charset="0"/>
              </a:rPr>
              <a:t>atau</a:t>
            </a:r>
            <a:r>
              <a:rPr lang="en-US" altLang="ko-KR" sz="1500" b="1" dirty="0">
                <a:cs typeface="Arial" pitchFamily="34" charset="0"/>
              </a:rPr>
              <a:t> </a:t>
            </a:r>
            <a:r>
              <a:rPr lang="en-US" altLang="ko-KR" sz="1500" b="1" dirty="0" err="1">
                <a:cs typeface="Arial" pitchFamily="34" charset="0"/>
              </a:rPr>
              <a:t>terhambatnya</a:t>
            </a:r>
            <a:r>
              <a:rPr lang="en-US" altLang="ko-KR" sz="1500" b="1" dirty="0">
                <a:cs typeface="Arial" pitchFamily="34" charset="0"/>
              </a:rPr>
              <a:t> proses </a:t>
            </a:r>
            <a:r>
              <a:rPr lang="en-US" altLang="ko-KR" sz="1500" b="1" dirty="0" err="1">
                <a:cs typeface="Arial" pitchFamily="34" charset="0"/>
              </a:rPr>
              <a:t>pelaksanaan</a:t>
            </a:r>
            <a:r>
              <a:rPr lang="en-US" altLang="ko-KR" sz="1500" b="1" dirty="0">
                <a:cs typeface="Arial" pitchFamily="34" charset="0"/>
              </a:rPr>
              <a:t> PBJ, </a:t>
            </a:r>
            <a:r>
              <a:rPr lang="en-US" altLang="ko-KR" sz="1500" b="1" dirty="0" err="1">
                <a:cs typeface="Arial" pitchFamily="34" charset="0"/>
              </a:rPr>
              <a:t>baik</a:t>
            </a:r>
            <a:r>
              <a:rPr lang="en-US" altLang="ko-KR" sz="1500" b="1" dirty="0">
                <a:cs typeface="Arial" pitchFamily="34" charset="0"/>
              </a:rPr>
              <a:t> </a:t>
            </a:r>
            <a:r>
              <a:rPr lang="en-US" altLang="ko-KR" sz="1500" b="1" dirty="0" err="1">
                <a:cs typeface="Arial" pitchFamily="34" charset="0"/>
              </a:rPr>
              <a:t>pada</a:t>
            </a:r>
            <a:r>
              <a:rPr lang="en-US" altLang="ko-KR" sz="1500" b="1" dirty="0">
                <a:cs typeface="Arial" pitchFamily="34" charset="0"/>
              </a:rPr>
              <a:t> </a:t>
            </a:r>
            <a:r>
              <a:rPr lang="en-US" altLang="ko-KR" sz="1500" b="1" dirty="0" err="1">
                <a:cs typeface="Arial" pitchFamily="34" charset="0"/>
              </a:rPr>
              <a:t>tahap</a:t>
            </a:r>
            <a:r>
              <a:rPr lang="en-US" altLang="ko-KR" sz="1500" b="1" dirty="0">
                <a:cs typeface="Arial" pitchFamily="34" charset="0"/>
              </a:rPr>
              <a:t> </a:t>
            </a:r>
            <a:r>
              <a:rPr lang="en-US" altLang="ko-KR" sz="1500" b="1" dirty="0" err="1">
                <a:cs typeface="Arial" pitchFamily="34" charset="0"/>
              </a:rPr>
              <a:t>tahap</a:t>
            </a:r>
            <a:r>
              <a:rPr lang="en-US" altLang="ko-KR" sz="1500" b="1" dirty="0">
                <a:cs typeface="Arial" pitchFamily="34" charset="0"/>
              </a:rPr>
              <a:t> </a:t>
            </a:r>
            <a:r>
              <a:rPr lang="en-US" altLang="ko-KR" sz="1500" b="1" dirty="0" err="1">
                <a:cs typeface="Arial" pitchFamily="34" charset="0"/>
              </a:rPr>
              <a:t>pemilihan</a:t>
            </a:r>
            <a:r>
              <a:rPr lang="en-US" altLang="ko-KR" sz="1500" b="1" dirty="0">
                <a:cs typeface="Arial" pitchFamily="34" charset="0"/>
              </a:rPr>
              <a:t> </a:t>
            </a:r>
            <a:r>
              <a:rPr lang="en-US" altLang="ko-KR" sz="1500" b="1" dirty="0" err="1">
                <a:cs typeface="Arial" pitchFamily="34" charset="0"/>
              </a:rPr>
              <a:t>penyedia</a:t>
            </a:r>
            <a:r>
              <a:rPr lang="en-US" altLang="ko-KR" sz="1500" b="1" dirty="0">
                <a:cs typeface="Arial" pitchFamily="34" charset="0"/>
              </a:rPr>
              <a:t> </a:t>
            </a:r>
            <a:r>
              <a:rPr lang="en-US" altLang="ko-KR" sz="1500" b="1" dirty="0" err="1">
                <a:cs typeface="Arial" pitchFamily="34" charset="0"/>
              </a:rPr>
              <a:t>dan</a:t>
            </a:r>
            <a:r>
              <a:rPr lang="en-US" altLang="ko-KR" sz="1500" b="1" dirty="0">
                <a:cs typeface="Arial" pitchFamily="34" charset="0"/>
              </a:rPr>
              <a:t> </a:t>
            </a:r>
            <a:r>
              <a:rPr lang="en-US" altLang="ko-KR" sz="1500" b="1" dirty="0" err="1">
                <a:cs typeface="Arial" pitchFamily="34" charset="0"/>
              </a:rPr>
              <a:t>pelaksanaan</a:t>
            </a:r>
            <a:r>
              <a:rPr lang="en-US" altLang="ko-KR" sz="1500" b="1" dirty="0">
                <a:cs typeface="Arial" pitchFamily="34" charset="0"/>
              </a:rPr>
              <a:t> </a:t>
            </a:r>
            <a:r>
              <a:rPr lang="en-US" altLang="ko-KR" sz="1500" b="1" dirty="0" err="1">
                <a:cs typeface="Arial" pitchFamily="34" charset="0"/>
              </a:rPr>
              <a:t>kontrak</a:t>
            </a:r>
            <a:endParaRPr lang="ko-KR" altLang="en-US" sz="1500" b="1" dirty="0">
              <a:cs typeface="Arial" pitchFamily="34" charset="0"/>
            </a:endParaRPr>
          </a:p>
        </p:txBody>
      </p:sp>
      <p:sp>
        <p:nvSpPr>
          <p:cNvPr id="57" name="Freeform: Shape 56">
            <a:extLst>
              <a:ext uri="{FF2B5EF4-FFF2-40B4-BE49-F238E27FC236}">
                <a16:creationId xmlns:a16="http://schemas.microsoft.com/office/drawing/2014/main" id="{EDC254A6-FEF3-4305-9B4E-43BA2B078CFD}"/>
              </a:ext>
            </a:extLst>
          </p:cNvPr>
          <p:cNvSpPr/>
          <p:nvPr/>
        </p:nvSpPr>
        <p:spPr>
          <a:xfrm>
            <a:off x="5002244" y="5037691"/>
            <a:ext cx="593216" cy="825227"/>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8" name="Freeform: Shape 57">
            <a:extLst>
              <a:ext uri="{FF2B5EF4-FFF2-40B4-BE49-F238E27FC236}">
                <a16:creationId xmlns:a16="http://schemas.microsoft.com/office/drawing/2014/main" id="{1D8FF448-62BF-4641-8907-9231B421AE95}"/>
              </a:ext>
            </a:extLst>
          </p:cNvPr>
          <p:cNvSpPr/>
          <p:nvPr/>
        </p:nvSpPr>
        <p:spPr>
          <a:xfrm>
            <a:off x="5317593" y="5255950"/>
            <a:ext cx="436320" cy="606968"/>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1014177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6F56BB6-BD55-CF49-8089-3C9FB885F9E2}"/>
              </a:ext>
            </a:extLst>
          </p:cNvPr>
          <p:cNvSpPr>
            <a:spLocks noGrp="1"/>
          </p:cNvSpPr>
          <p:nvPr>
            <p:ph type="title"/>
          </p:nvPr>
        </p:nvSpPr>
        <p: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r>
              <a:rPr lang="id-ID" sz="2000" b="1" i="1" dirty="0"/>
              <a:t>“ Jaminan Pengadaan diterbitkan dan akan dibayar oleh pihak penjamin apabila peserta pemilihan atau Penyedia tidak memenuhi kewajiban yang </a:t>
            </a:r>
            <a:r>
              <a:rPr lang="id-ID" sz="2000" b="1" i="1" dirty="0" err="1"/>
              <a:t>dipersyaratkan</a:t>
            </a:r>
            <a:r>
              <a:rPr lang="id-ID" sz="2000" b="1" i="1" dirty="0"/>
              <a:t> dalam dokumen pemilihan atau dokumen kontrak “</a:t>
            </a:r>
          </a:p>
        </p:txBody>
      </p:sp>
      <p:graphicFrame>
        <p:nvGraphicFramePr>
          <p:cNvPr id="4" name="Tampungan Konten 3">
            <a:extLst>
              <a:ext uri="{FF2B5EF4-FFF2-40B4-BE49-F238E27FC236}">
                <a16:creationId xmlns:a16="http://schemas.microsoft.com/office/drawing/2014/main" id="{33AFBEE3-6C52-434F-98C1-BB1B75BBF0B4}"/>
              </a:ext>
            </a:extLst>
          </p:cNvPr>
          <p:cNvGraphicFramePr>
            <a:graphicFrameLocks noGrp="1"/>
          </p:cNvGraphicFramePr>
          <p:nvPr>
            <p:ph idx="1"/>
            <p:extLst>
              <p:ext uri="{D42A27DB-BD31-4B8C-83A1-F6EECF244321}">
                <p14:modId xmlns:p14="http://schemas.microsoft.com/office/powerpoint/2010/main" val="1892905417"/>
              </p:ext>
            </p:extLst>
          </p:nvPr>
        </p:nvGraphicFramePr>
        <p:xfrm>
          <a:off x="681037" y="2079624"/>
          <a:ext cx="8543925" cy="2949576"/>
        </p:xfrm>
        <a:graphic>
          <a:graphicData uri="http://schemas.openxmlformats.org/drawingml/2006/table">
            <a:tbl>
              <a:tblPr firstRow="1" bandRow="1">
                <a:tableStyleId>{21E4AEA4-8DFA-4A89-87EB-49C32662AFE0}</a:tableStyleId>
              </a:tblPr>
              <a:tblGrid>
                <a:gridCol w="2849563">
                  <a:extLst>
                    <a:ext uri="{9D8B030D-6E8A-4147-A177-3AD203B41FA5}">
                      <a16:colId xmlns:a16="http://schemas.microsoft.com/office/drawing/2014/main" val="2600563288"/>
                    </a:ext>
                  </a:extLst>
                </a:gridCol>
                <a:gridCol w="2743200">
                  <a:extLst>
                    <a:ext uri="{9D8B030D-6E8A-4147-A177-3AD203B41FA5}">
                      <a16:colId xmlns:a16="http://schemas.microsoft.com/office/drawing/2014/main" val="590577110"/>
                    </a:ext>
                  </a:extLst>
                </a:gridCol>
                <a:gridCol w="2951162">
                  <a:extLst>
                    <a:ext uri="{9D8B030D-6E8A-4147-A177-3AD203B41FA5}">
                      <a16:colId xmlns:a16="http://schemas.microsoft.com/office/drawing/2014/main" val="4166659502"/>
                    </a:ext>
                  </a:extLst>
                </a:gridCol>
              </a:tblGrid>
              <a:tr h="459103">
                <a:tc>
                  <a:txBody>
                    <a:bodyPr/>
                    <a:lstStyle/>
                    <a:p>
                      <a:pPr algn="ctr"/>
                      <a:r>
                        <a:rPr lang="id-ID" dirty="0">
                          <a:solidFill>
                            <a:schemeClr val="tx1"/>
                          </a:solidFill>
                        </a:rPr>
                        <a:t>SIFAT JAMINAN</a:t>
                      </a:r>
                    </a:p>
                  </a:txBody>
                  <a:tcPr/>
                </a:tc>
                <a:tc>
                  <a:txBody>
                    <a:bodyPr/>
                    <a:lstStyle/>
                    <a:p>
                      <a:pPr algn="ctr"/>
                      <a:r>
                        <a:rPr lang="id-ID" dirty="0">
                          <a:solidFill>
                            <a:schemeClr val="tx1"/>
                          </a:solidFill>
                        </a:rPr>
                        <a:t>BENTUK JAMINAN</a:t>
                      </a:r>
                    </a:p>
                  </a:txBody>
                  <a:tcPr/>
                </a:tc>
                <a:tc>
                  <a:txBody>
                    <a:bodyPr/>
                    <a:lstStyle/>
                    <a:p>
                      <a:pPr algn="ctr"/>
                      <a:r>
                        <a:rPr lang="id-ID" dirty="0">
                          <a:solidFill>
                            <a:schemeClr val="tx1"/>
                          </a:solidFill>
                        </a:rPr>
                        <a:t>PENERBIT JAMINAN</a:t>
                      </a:r>
                    </a:p>
                  </a:txBody>
                  <a:tcPr/>
                </a:tc>
                <a:extLst>
                  <a:ext uri="{0D108BD9-81ED-4DB2-BD59-A6C34878D82A}">
                    <a16:rowId xmlns:a16="http://schemas.microsoft.com/office/drawing/2014/main" val="66955872"/>
                  </a:ext>
                </a:extLst>
              </a:tr>
              <a:tr h="2490473">
                <a:tc>
                  <a:txBody>
                    <a:bodyPr/>
                    <a:lstStyle/>
                    <a:p>
                      <a:pPr marL="285750" indent="-285750">
                        <a:buFont typeface="Arial" panose="020B0604020202020204" pitchFamily="34" charset="0"/>
                        <a:buChar char="•"/>
                      </a:pPr>
                      <a:r>
                        <a:rPr lang="id-ID" dirty="0"/>
                        <a:t>Tidak bersyarat</a:t>
                      </a:r>
                    </a:p>
                    <a:p>
                      <a:pPr marL="285750" indent="-285750">
                        <a:buFont typeface="Arial" panose="020B0604020202020204" pitchFamily="34" charset="0"/>
                        <a:buChar char="•"/>
                      </a:pPr>
                      <a:r>
                        <a:rPr lang="id-ID" dirty="0"/>
                        <a:t>Mudah dicairkan</a:t>
                      </a:r>
                    </a:p>
                    <a:p>
                      <a:pPr marL="285750" indent="-285750">
                        <a:buFont typeface="Arial" panose="020B0604020202020204" pitchFamily="34" charset="0"/>
                        <a:buChar char="•"/>
                      </a:pPr>
                      <a:r>
                        <a:rPr lang="id-ID" dirty="0"/>
                        <a:t>Harus dicairkan oleh penerbit jaminan paling lambat 14 hari kerja</a:t>
                      </a:r>
                    </a:p>
                  </a:txBody>
                  <a:tcPr/>
                </a:tc>
                <a:tc>
                  <a:txBody>
                    <a:bodyPr/>
                    <a:lstStyle/>
                    <a:p>
                      <a:r>
                        <a:rPr lang="id-ID" dirty="0"/>
                        <a:t>Bank Garansi atau </a:t>
                      </a:r>
                      <a:r>
                        <a:rPr lang="id-ID" i="1" dirty="0" err="1"/>
                        <a:t>Surety</a:t>
                      </a:r>
                      <a:r>
                        <a:rPr lang="id-ID" i="1" dirty="0"/>
                        <a:t> </a:t>
                      </a:r>
                      <a:r>
                        <a:rPr lang="id-ID" i="1" dirty="0" err="1"/>
                        <a:t>Bond</a:t>
                      </a:r>
                      <a:endParaRPr lang="id-ID" i="1" dirty="0"/>
                    </a:p>
                  </a:txBody>
                  <a:tcPr/>
                </a:tc>
                <a:tc>
                  <a:txBody>
                    <a:bodyPr/>
                    <a:lstStyle/>
                    <a:p>
                      <a:r>
                        <a:rPr lang="id-ID" dirty="0"/>
                        <a:t>Bank Umum, Perusahaan Penjaminan, Perusahaan Asuransi. Lembaga Keuangan khusus ekspor/impor Indonesia Yang memiliki Izin Usaha dan Pencatatan Produk </a:t>
                      </a:r>
                      <a:r>
                        <a:rPr lang="id-ID" i="1" dirty="0" err="1"/>
                        <a:t>suretyship</a:t>
                      </a:r>
                      <a:r>
                        <a:rPr lang="id-ID" i="1" dirty="0"/>
                        <a:t> </a:t>
                      </a:r>
                      <a:r>
                        <a:rPr lang="id-ID" dirty="0"/>
                        <a:t>di OJK</a:t>
                      </a:r>
                    </a:p>
                  </a:txBody>
                  <a:tcPr/>
                </a:tc>
                <a:extLst>
                  <a:ext uri="{0D108BD9-81ED-4DB2-BD59-A6C34878D82A}">
                    <a16:rowId xmlns:a16="http://schemas.microsoft.com/office/drawing/2014/main" val="1891787610"/>
                  </a:ext>
                </a:extLst>
              </a:tr>
            </a:tbl>
          </a:graphicData>
        </a:graphic>
      </p:graphicFrame>
    </p:spTree>
    <p:extLst>
      <p:ext uri="{BB962C8B-B14F-4D97-AF65-F5344CB8AC3E}">
        <p14:creationId xmlns:p14="http://schemas.microsoft.com/office/powerpoint/2010/main" val="3491778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6F56BB6-BD55-CF49-8089-3C9FB885F9E2}"/>
              </a:ext>
            </a:extLst>
          </p:cNvPr>
          <p:cNvSpPr>
            <a:spLocks noGrp="1"/>
          </p:cNvSpPr>
          <p:nvPr>
            <p:ph type="title"/>
          </p:nvPr>
        </p:nvSpPr>
        <p:spPr>
          <a:xfrm>
            <a:off x="681038" y="304801"/>
            <a:ext cx="8543925" cy="673099"/>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pPr algn="ctr"/>
            <a:r>
              <a:rPr lang="id-ID" sz="2000" b="1" dirty="0"/>
              <a:t>JENIS JAMINAN PENGADAAN BARANG/JASA PEMERINTAH:</a:t>
            </a:r>
            <a:br>
              <a:rPr lang="id-ID" sz="2000" b="1" dirty="0"/>
            </a:br>
            <a:endParaRPr lang="id-ID" sz="2000" b="1" dirty="0"/>
          </a:p>
        </p:txBody>
      </p:sp>
      <p:graphicFrame>
        <p:nvGraphicFramePr>
          <p:cNvPr id="4" name="Tampungan Konten 3">
            <a:extLst>
              <a:ext uri="{FF2B5EF4-FFF2-40B4-BE49-F238E27FC236}">
                <a16:creationId xmlns:a16="http://schemas.microsoft.com/office/drawing/2014/main" id="{33AFBEE3-6C52-434F-98C1-BB1B75BBF0B4}"/>
              </a:ext>
            </a:extLst>
          </p:cNvPr>
          <p:cNvGraphicFramePr>
            <a:graphicFrameLocks noGrp="1"/>
          </p:cNvGraphicFramePr>
          <p:nvPr>
            <p:ph idx="1"/>
            <p:extLst>
              <p:ext uri="{D42A27DB-BD31-4B8C-83A1-F6EECF244321}">
                <p14:modId xmlns:p14="http://schemas.microsoft.com/office/powerpoint/2010/main" val="2567846416"/>
              </p:ext>
            </p:extLst>
          </p:nvPr>
        </p:nvGraphicFramePr>
        <p:xfrm>
          <a:off x="782637" y="3260724"/>
          <a:ext cx="8543925" cy="2949576"/>
        </p:xfrm>
        <a:graphic>
          <a:graphicData uri="http://schemas.openxmlformats.org/drawingml/2006/table">
            <a:tbl>
              <a:tblPr firstRow="1" bandRow="1">
                <a:tableStyleId>{21E4AEA4-8DFA-4A89-87EB-49C32662AFE0}</a:tableStyleId>
              </a:tblPr>
              <a:tblGrid>
                <a:gridCol w="2849563">
                  <a:extLst>
                    <a:ext uri="{9D8B030D-6E8A-4147-A177-3AD203B41FA5}">
                      <a16:colId xmlns:a16="http://schemas.microsoft.com/office/drawing/2014/main" val="2600563288"/>
                    </a:ext>
                  </a:extLst>
                </a:gridCol>
                <a:gridCol w="2743200">
                  <a:extLst>
                    <a:ext uri="{9D8B030D-6E8A-4147-A177-3AD203B41FA5}">
                      <a16:colId xmlns:a16="http://schemas.microsoft.com/office/drawing/2014/main" val="590577110"/>
                    </a:ext>
                  </a:extLst>
                </a:gridCol>
                <a:gridCol w="2951162">
                  <a:extLst>
                    <a:ext uri="{9D8B030D-6E8A-4147-A177-3AD203B41FA5}">
                      <a16:colId xmlns:a16="http://schemas.microsoft.com/office/drawing/2014/main" val="4166659502"/>
                    </a:ext>
                  </a:extLst>
                </a:gridCol>
              </a:tblGrid>
              <a:tr h="459103">
                <a:tc>
                  <a:txBody>
                    <a:bodyPr/>
                    <a:lstStyle/>
                    <a:p>
                      <a:pPr algn="ctr"/>
                      <a:r>
                        <a:rPr lang="id-ID" dirty="0">
                          <a:solidFill>
                            <a:schemeClr val="tx1"/>
                          </a:solidFill>
                        </a:rPr>
                        <a:t>SIFAT JAMINAN</a:t>
                      </a:r>
                    </a:p>
                  </a:txBody>
                  <a:tcPr/>
                </a:tc>
                <a:tc>
                  <a:txBody>
                    <a:bodyPr/>
                    <a:lstStyle/>
                    <a:p>
                      <a:pPr algn="ctr"/>
                      <a:r>
                        <a:rPr lang="id-ID" dirty="0">
                          <a:solidFill>
                            <a:schemeClr val="tx1"/>
                          </a:solidFill>
                        </a:rPr>
                        <a:t>BENTUK JAMINAN</a:t>
                      </a:r>
                    </a:p>
                  </a:txBody>
                  <a:tcPr/>
                </a:tc>
                <a:tc>
                  <a:txBody>
                    <a:bodyPr/>
                    <a:lstStyle/>
                    <a:p>
                      <a:pPr algn="ctr"/>
                      <a:r>
                        <a:rPr lang="id-ID" dirty="0">
                          <a:solidFill>
                            <a:schemeClr val="tx1"/>
                          </a:solidFill>
                        </a:rPr>
                        <a:t>PENERBIT JAMINAN</a:t>
                      </a:r>
                    </a:p>
                  </a:txBody>
                  <a:tcPr/>
                </a:tc>
                <a:extLst>
                  <a:ext uri="{0D108BD9-81ED-4DB2-BD59-A6C34878D82A}">
                    <a16:rowId xmlns:a16="http://schemas.microsoft.com/office/drawing/2014/main" val="66955872"/>
                  </a:ext>
                </a:extLst>
              </a:tr>
              <a:tr h="2490473">
                <a:tc>
                  <a:txBody>
                    <a:bodyPr/>
                    <a:lstStyle/>
                    <a:p>
                      <a:pPr marL="285750" indent="-285750">
                        <a:buFont typeface="Arial" panose="020B0604020202020204" pitchFamily="34" charset="0"/>
                        <a:buChar char="•"/>
                      </a:pPr>
                      <a:r>
                        <a:rPr lang="id-ID" dirty="0"/>
                        <a:t>Tidak bersyarat</a:t>
                      </a:r>
                    </a:p>
                    <a:p>
                      <a:pPr marL="285750" indent="-285750">
                        <a:buFont typeface="Arial" panose="020B0604020202020204" pitchFamily="34" charset="0"/>
                        <a:buChar char="•"/>
                      </a:pPr>
                      <a:r>
                        <a:rPr lang="id-ID" dirty="0"/>
                        <a:t>Mudah dicairkan</a:t>
                      </a:r>
                    </a:p>
                    <a:p>
                      <a:pPr marL="285750" indent="-285750">
                        <a:buFont typeface="Arial" panose="020B0604020202020204" pitchFamily="34" charset="0"/>
                        <a:buChar char="•"/>
                      </a:pPr>
                      <a:r>
                        <a:rPr lang="id-ID" dirty="0"/>
                        <a:t>Harus dicairkan oleh penerbit jaminan paling lambat 14 hari kerja</a:t>
                      </a:r>
                    </a:p>
                  </a:txBody>
                  <a:tcPr/>
                </a:tc>
                <a:tc>
                  <a:txBody>
                    <a:bodyPr/>
                    <a:lstStyle/>
                    <a:p>
                      <a:r>
                        <a:rPr lang="id-ID" dirty="0"/>
                        <a:t>Bank Garansi atau </a:t>
                      </a:r>
                      <a:r>
                        <a:rPr lang="id-ID" i="1" dirty="0" err="1"/>
                        <a:t>Surety</a:t>
                      </a:r>
                      <a:r>
                        <a:rPr lang="id-ID" i="1" dirty="0"/>
                        <a:t> </a:t>
                      </a:r>
                      <a:r>
                        <a:rPr lang="id-ID" i="1" dirty="0" err="1"/>
                        <a:t>Bond</a:t>
                      </a:r>
                      <a:endParaRPr lang="id-ID" i="1" dirty="0"/>
                    </a:p>
                  </a:txBody>
                  <a:tcPr/>
                </a:tc>
                <a:tc>
                  <a:txBody>
                    <a:bodyPr/>
                    <a:lstStyle/>
                    <a:p>
                      <a:r>
                        <a:rPr lang="id-ID" dirty="0"/>
                        <a:t>Bank Umum, Perusahaan Penjaminan, Perusahaan Asuransi. Lembaga Keuangan khusus ekspor/impor Indonesia Yang memiliki Izin Usaha dan Pencatatan Produk </a:t>
                      </a:r>
                      <a:r>
                        <a:rPr lang="id-ID" i="1" dirty="0" err="1"/>
                        <a:t>suretyship</a:t>
                      </a:r>
                      <a:r>
                        <a:rPr lang="id-ID" i="1" dirty="0"/>
                        <a:t> </a:t>
                      </a:r>
                      <a:r>
                        <a:rPr lang="id-ID" dirty="0"/>
                        <a:t>di OJK</a:t>
                      </a:r>
                    </a:p>
                  </a:txBody>
                  <a:tcPr/>
                </a:tc>
                <a:extLst>
                  <a:ext uri="{0D108BD9-81ED-4DB2-BD59-A6C34878D82A}">
                    <a16:rowId xmlns:a16="http://schemas.microsoft.com/office/drawing/2014/main" val="1891787610"/>
                  </a:ext>
                </a:extLst>
              </a:tr>
            </a:tbl>
          </a:graphicData>
        </a:graphic>
      </p:graphicFrame>
      <p:graphicFrame>
        <p:nvGraphicFramePr>
          <p:cNvPr id="8" name="Tabel 7">
            <a:extLst>
              <a:ext uri="{FF2B5EF4-FFF2-40B4-BE49-F238E27FC236}">
                <a16:creationId xmlns:a16="http://schemas.microsoft.com/office/drawing/2014/main" id="{C47EBB2B-B5DD-944F-BF01-123E937EAA9C}"/>
              </a:ext>
            </a:extLst>
          </p:cNvPr>
          <p:cNvGraphicFramePr>
            <a:graphicFrameLocks noGrp="1"/>
          </p:cNvGraphicFramePr>
          <p:nvPr>
            <p:extLst>
              <p:ext uri="{D42A27DB-BD31-4B8C-83A1-F6EECF244321}">
                <p14:modId xmlns:p14="http://schemas.microsoft.com/office/powerpoint/2010/main" val="877080212"/>
              </p:ext>
            </p:extLst>
          </p:nvPr>
        </p:nvGraphicFramePr>
        <p:xfrm>
          <a:off x="782636" y="1227666"/>
          <a:ext cx="8442327" cy="1889760"/>
        </p:xfrm>
        <a:graphic>
          <a:graphicData uri="http://schemas.openxmlformats.org/drawingml/2006/table">
            <a:tbl>
              <a:tblPr firstRow="1" bandRow="1">
                <a:tableStyleId>{00A15C55-8517-42AA-B614-E9B94910E393}</a:tableStyleId>
              </a:tblPr>
              <a:tblGrid>
                <a:gridCol w="8442327">
                  <a:extLst>
                    <a:ext uri="{9D8B030D-6E8A-4147-A177-3AD203B41FA5}">
                      <a16:colId xmlns:a16="http://schemas.microsoft.com/office/drawing/2014/main" val="2825944778"/>
                    </a:ext>
                  </a:extLst>
                </a:gridCol>
              </a:tblGrid>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sz="2000" b="1" dirty="0">
                          <a:solidFill>
                            <a:schemeClr val="tx1"/>
                          </a:solidFill>
                        </a:rPr>
                        <a:t>Jaminan Penawaran;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sz="2000" b="1" dirty="0">
                          <a:solidFill>
                            <a:schemeClr val="tx1"/>
                          </a:solidFill>
                        </a:rPr>
                        <a:t>Jaminan Sanggah Banding;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sz="2000" b="1" dirty="0">
                          <a:solidFill>
                            <a:schemeClr val="tx1"/>
                          </a:solidFill>
                        </a:rPr>
                        <a:t>Jaminan Pelaksanaan;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sz="2000" b="1" dirty="0">
                          <a:solidFill>
                            <a:schemeClr val="tx1"/>
                          </a:solidFill>
                        </a:rPr>
                        <a:t>Jaminan Uang Muka;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id-ID" sz="2000" b="1" dirty="0">
                          <a:solidFill>
                            <a:schemeClr val="tx1"/>
                          </a:solidFill>
                        </a:rPr>
                        <a:t>Jaminan Pemeliharaan</a:t>
                      </a:r>
                      <a:endParaRPr lang="id-ID" sz="2000" dirty="0">
                        <a:solidFill>
                          <a:schemeClr val="tx1"/>
                        </a:solidFill>
                      </a:endParaRPr>
                    </a:p>
                    <a:p>
                      <a:pPr marL="342900" indent="-342900">
                        <a:buFont typeface="+mj-lt"/>
                        <a:buAutoNum type="arabicPeriod"/>
                      </a:pPr>
                      <a:endParaRPr lang="id-ID" dirty="0">
                        <a:solidFill>
                          <a:schemeClr val="tx1"/>
                        </a:solidFill>
                      </a:endParaRPr>
                    </a:p>
                  </a:txBody>
                  <a:tcPr>
                    <a:solidFill>
                      <a:schemeClr val="accent4">
                        <a:lumMod val="20000"/>
                        <a:lumOff val="80000"/>
                      </a:schemeClr>
                    </a:solidFill>
                  </a:tcPr>
                </a:tc>
                <a:extLst>
                  <a:ext uri="{0D108BD9-81ED-4DB2-BD59-A6C34878D82A}">
                    <a16:rowId xmlns:a16="http://schemas.microsoft.com/office/drawing/2014/main" val="2744348035"/>
                  </a:ext>
                </a:extLst>
              </a:tr>
            </a:tbl>
          </a:graphicData>
        </a:graphic>
      </p:graphicFrame>
    </p:spTree>
    <p:extLst>
      <p:ext uri="{BB962C8B-B14F-4D97-AF65-F5344CB8AC3E}">
        <p14:creationId xmlns:p14="http://schemas.microsoft.com/office/powerpoint/2010/main" val="161622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4" name="Tampungan Konten 3">
            <a:extLst>
              <a:ext uri="{FF2B5EF4-FFF2-40B4-BE49-F238E27FC236}">
                <a16:creationId xmlns:a16="http://schemas.microsoft.com/office/drawing/2014/main" id="{33AFBEE3-6C52-434F-98C1-BB1B75BBF0B4}"/>
              </a:ext>
            </a:extLst>
          </p:cNvPr>
          <p:cNvGraphicFramePr>
            <a:graphicFrameLocks noGrp="1"/>
          </p:cNvGraphicFramePr>
          <p:nvPr>
            <p:ph idx="1"/>
            <p:extLst>
              <p:ext uri="{D42A27DB-BD31-4B8C-83A1-F6EECF244321}">
                <p14:modId xmlns:p14="http://schemas.microsoft.com/office/powerpoint/2010/main" val="2391621828"/>
              </p:ext>
            </p:extLst>
          </p:nvPr>
        </p:nvGraphicFramePr>
        <p:xfrm>
          <a:off x="355600" y="366711"/>
          <a:ext cx="9372599" cy="6124577"/>
        </p:xfrm>
        <a:graphic>
          <a:graphicData uri="http://schemas.openxmlformats.org/drawingml/2006/table">
            <a:tbl>
              <a:tblPr firstRow="1" bandRow="1">
                <a:tableStyleId>{21E4AEA4-8DFA-4A89-87EB-49C32662AFE0}</a:tableStyleId>
              </a:tblPr>
              <a:tblGrid>
                <a:gridCol w="685800">
                  <a:extLst>
                    <a:ext uri="{9D8B030D-6E8A-4147-A177-3AD203B41FA5}">
                      <a16:colId xmlns:a16="http://schemas.microsoft.com/office/drawing/2014/main" val="2600563288"/>
                    </a:ext>
                  </a:extLst>
                </a:gridCol>
                <a:gridCol w="3327400">
                  <a:extLst>
                    <a:ext uri="{9D8B030D-6E8A-4147-A177-3AD203B41FA5}">
                      <a16:colId xmlns:a16="http://schemas.microsoft.com/office/drawing/2014/main" val="590577110"/>
                    </a:ext>
                  </a:extLst>
                </a:gridCol>
                <a:gridCol w="5359399">
                  <a:extLst>
                    <a:ext uri="{9D8B030D-6E8A-4147-A177-3AD203B41FA5}">
                      <a16:colId xmlns:a16="http://schemas.microsoft.com/office/drawing/2014/main" val="4166659502"/>
                    </a:ext>
                  </a:extLst>
                </a:gridCol>
              </a:tblGrid>
              <a:tr h="414806">
                <a:tc>
                  <a:txBody>
                    <a:bodyPr/>
                    <a:lstStyle/>
                    <a:p>
                      <a:pPr algn="ctr"/>
                      <a:r>
                        <a:rPr lang="id-ID" dirty="0">
                          <a:solidFill>
                            <a:schemeClr val="tx1"/>
                          </a:solidFill>
                        </a:rPr>
                        <a:t>No.</a:t>
                      </a:r>
                    </a:p>
                  </a:txBody>
                  <a:tcPr/>
                </a:tc>
                <a:tc>
                  <a:txBody>
                    <a:bodyPr/>
                    <a:lstStyle/>
                    <a:p>
                      <a:pPr algn="ctr"/>
                      <a:r>
                        <a:rPr lang="id-ID" dirty="0">
                          <a:solidFill>
                            <a:schemeClr val="tx1"/>
                          </a:solidFill>
                        </a:rPr>
                        <a:t>Jenis Jaminan </a:t>
                      </a:r>
                    </a:p>
                  </a:txBody>
                  <a:tcPr/>
                </a:tc>
                <a:tc>
                  <a:txBody>
                    <a:bodyPr/>
                    <a:lstStyle/>
                    <a:p>
                      <a:pPr algn="ctr"/>
                      <a:r>
                        <a:rPr lang="id-ID" dirty="0">
                          <a:solidFill>
                            <a:schemeClr val="tx1"/>
                          </a:solidFill>
                        </a:rPr>
                        <a:t>Keterangan</a:t>
                      </a:r>
                    </a:p>
                  </a:txBody>
                  <a:tcPr/>
                </a:tc>
                <a:extLst>
                  <a:ext uri="{0D108BD9-81ED-4DB2-BD59-A6C34878D82A}">
                    <a16:rowId xmlns:a16="http://schemas.microsoft.com/office/drawing/2014/main" val="66955872"/>
                  </a:ext>
                </a:extLst>
              </a:tr>
              <a:tr h="2250177">
                <a:tc>
                  <a:txBody>
                    <a:bodyPr/>
                    <a:lstStyle/>
                    <a:p>
                      <a:pPr marL="0" indent="0">
                        <a:buFontTx/>
                        <a:buNone/>
                      </a:pPr>
                      <a:r>
                        <a:rPr lang="id-ID" dirty="0"/>
                        <a:t>1.</a:t>
                      </a:r>
                    </a:p>
                  </a:txBody>
                  <a:tcPr/>
                </a:tc>
                <a:tc>
                  <a:txBody>
                    <a:bodyPr/>
                    <a:lstStyle/>
                    <a:p>
                      <a:r>
                        <a:rPr lang="id-ID" i="0" dirty="0"/>
                        <a:t>Jaminan Penawaran </a:t>
                      </a:r>
                    </a:p>
                  </a:txBody>
                  <a:tcPr/>
                </a:tc>
                <a:tc>
                  <a:txBody>
                    <a:bodyPr/>
                    <a:lstStyle/>
                    <a:p>
                      <a:pPr marL="285750" indent="-285750">
                        <a:buFont typeface="Arial" panose="020B0604020202020204" pitchFamily="34" charset="0"/>
                        <a:buChar char="•"/>
                      </a:pPr>
                      <a:r>
                        <a:rPr lang="id-ID" dirty="0"/>
                        <a:t>Hanya untuk Pekerjaan Konstruksi dan PBJ yang dilakukan secara terintegrasi;</a:t>
                      </a:r>
                    </a:p>
                    <a:p>
                      <a:pPr marL="285750" indent="-285750">
                        <a:buFont typeface="Arial" panose="020B0604020202020204" pitchFamily="34" charset="0"/>
                        <a:buChar char="•"/>
                      </a:pPr>
                      <a:r>
                        <a:rPr lang="id-ID" dirty="0"/>
                        <a:t>Untuk Pekerjaan Konstruksi dengan nilai HPS paling sedikit di atas Rp. 10 Milyar, besarnya antara 1 % </a:t>
                      </a:r>
                      <a:r>
                        <a:rPr lang="id-ID" dirty="0" err="1"/>
                        <a:t>sd</a:t>
                      </a:r>
                      <a:r>
                        <a:rPr lang="id-ID" dirty="0"/>
                        <a:t> 3 % dari nilai HPS;</a:t>
                      </a:r>
                    </a:p>
                    <a:p>
                      <a:pPr marL="285750" indent="-285750">
                        <a:buFont typeface="Arial" panose="020B0604020202020204" pitchFamily="34" charset="0"/>
                        <a:buChar char="•"/>
                      </a:pPr>
                      <a:r>
                        <a:rPr lang="id-ID" dirty="0"/>
                        <a:t>Untuk Pekerjaan Konstruksi Terintegrasi besarnya antara 1 % </a:t>
                      </a:r>
                      <a:r>
                        <a:rPr lang="id-ID" dirty="0" err="1"/>
                        <a:t>sd</a:t>
                      </a:r>
                      <a:r>
                        <a:rPr lang="id-ID" dirty="0"/>
                        <a:t> 3 % dari Nilai Pagu Anggaran.</a:t>
                      </a:r>
                    </a:p>
                  </a:txBody>
                  <a:tcPr/>
                </a:tc>
                <a:extLst>
                  <a:ext uri="{0D108BD9-81ED-4DB2-BD59-A6C34878D82A}">
                    <a16:rowId xmlns:a16="http://schemas.microsoft.com/office/drawing/2014/main" val="1891787610"/>
                  </a:ext>
                </a:extLst>
              </a:tr>
              <a:tr h="1209417">
                <a:tc>
                  <a:txBody>
                    <a:bodyPr/>
                    <a:lstStyle/>
                    <a:p>
                      <a:pPr marL="0" indent="0">
                        <a:buFontTx/>
                        <a:buNone/>
                      </a:pPr>
                      <a:r>
                        <a:rPr lang="id-ID" dirty="0"/>
                        <a:t>2.</a:t>
                      </a:r>
                    </a:p>
                  </a:txBody>
                  <a:tcPr/>
                </a:tc>
                <a:tc>
                  <a:txBody>
                    <a:bodyPr/>
                    <a:lstStyle/>
                    <a:p>
                      <a:r>
                        <a:rPr lang="id-ID" i="0" dirty="0"/>
                        <a:t>Jaminan Sanggah Banding </a:t>
                      </a:r>
                    </a:p>
                  </a:txBody>
                  <a:tcPr/>
                </a:tc>
                <a:tc>
                  <a:txBody>
                    <a:bodyPr/>
                    <a:lstStyle/>
                    <a:p>
                      <a:pPr marL="285750" indent="-285750">
                        <a:buFont typeface="Arial" panose="020B0604020202020204" pitchFamily="34" charset="0"/>
                        <a:buChar char="•"/>
                      </a:pPr>
                      <a:r>
                        <a:rPr lang="id-ID" dirty="0"/>
                        <a:t>Hanya untuk pekerjaan konstruksi, besarnya 1 % dari nilai HPS;</a:t>
                      </a:r>
                    </a:p>
                    <a:p>
                      <a:pPr marL="285750" indent="-285750">
                        <a:buFont typeface="Arial" panose="020B0604020202020204" pitchFamily="34" charset="0"/>
                        <a:buChar char="•"/>
                      </a:pPr>
                      <a:r>
                        <a:rPr lang="id-ID" dirty="0"/>
                        <a:t>Untuk Pekerjaan Konstruksi Terintegrasi besarnya antara 1 % dari Nilai Pagu Anggaran</a:t>
                      </a:r>
                    </a:p>
                  </a:txBody>
                  <a:tcPr/>
                </a:tc>
                <a:extLst>
                  <a:ext uri="{0D108BD9-81ED-4DB2-BD59-A6C34878D82A}">
                    <a16:rowId xmlns:a16="http://schemas.microsoft.com/office/drawing/2014/main" val="4276869410"/>
                  </a:ext>
                </a:extLst>
              </a:tr>
              <a:tr h="2250177">
                <a:tc>
                  <a:txBody>
                    <a:bodyPr/>
                    <a:lstStyle/>
                    <a:p>
                      <a:pPr marL="0" indent="0">
                        <a:buFontTx/>
                        <a:buNone/>
                      </a:pPr>
                      <a:r>
                        <a:rPr lang="id-ID" dirty="0"/>
                        <a:t>3.</a:t>
                      </a:r>
                    </a:p>
                  </a:txBody>
                  <a:tcPr/>
                </a:tc>
                <a:tc>
                  <a:txBody>
                    <a:bodyPr/>
                    <a:lstStyle/>
                    <a:p>
                      <a:r>
                        <a:rPr lang="id-ID" i="0" dirty="0"/>
                        <a:t>Jaminan Pelaksanaan</a:t>
                      </a:r>
                    </a:p>
                  </a:txBody>
                  <a:tcPr/>
                </a:tc>
                <a:tc>
                  <a:txBody>
                    <a:bodyPr/>
                    <a:lstStyle/>
                    <a:p>
                      <a:pPr marL="285750" indent="-285750">
                        <a:buFont typeface="Arial" panose="020B0604020202020204" pitchFamily="34" charset="0"/>
                        <a:buChar char="•"/>
                      </a:pPr>
                      <a:r>
                        <a:rPr lang="id-ID" dirty="0"/>
                        <a:t>Untuk Kontrak Barang/Pekerjaan Konstruksi/Jasa lainnya dengan nilai paling sedikit di atas Rp. 200 juta</a:t>
                      </a:r>
                    </a:p>
                    <a:p>
                      <a:pPr marL="285750" indent="-285750">
                        <a:buFont typeface="Arial" panose="020B0604020202020204" pitchFamily="34" charset="0"/>
                        <a:buChar char="•"/>
                      </a:pPr>
                      <a:r>
                        <a:rPr lang="id-ID" dirty="0"/>
                        <a:t>Nilai Penawaran </a:t>
                      </a:r>
                      <a:r>
                        <a:rPr lang="id-ID" u="sng" dirty="0"/>
                        <a:t>&gt;</a:t>
                      </a:r>
                      <a:r>
                        <a:rPr lang="id-ID" u="none" dirty="0"/>
                        <a:t> 80 % </a:t>
                      </a:r>
                      <a:r>
                        <a:rPr lang="id-ID" u="none" dirty="0" err="1"/>
                        <a:t>sd</a:t>
                      </a:r>
                      <a:r>
                        <a:rPr lang="id-ID" u="none" dirty="0"/>
                        <a:t> 100 % dari nilai HPS, nilai jaminan pelaksanaan 5 % dari nilai kontrak;</a:t>
                      </a:r>
                    </a:p>
                    <a:p>
                      <a:pPr marL="285750" indent="-285750">
                        <a:buFont typeface="Arial" panose="020B0604020202020204" pitchFamily="34" charset="0"/>
                        <a:buChar char="•"/>
                      </a:pPr>
                      <a:r>
                        <a:rPr lang="id-ID" u="none" dirty="0"/>
                        <a:t>Nilai Penawaran &lt; 80 % dari nilai HPS, nilai jaminan pelaksanaan 5 % dari HPS;</a:t>
                      </a:r>
                    </a:p>
                  </a:txBody>
                  <a:tcPr/>
                </a:tc>
                <a:extLst>
                  <a:ext uri="{0D108BD9-81ED-4DB2-BD59-A6C34878D82A}">
                    <a16:rowId xmlns:a16="http://schemas.microsoft.com/office/drawing/2014/main" val="3406725906"/>
                  </a:ext>
                </a:extLst>
              </a:tr>
            </a:tbl>
          </a:graphicData>
        </a:graphic>
      </p:graphicFrame>
    </p:spTree>
    <p:extLst>
      <p:ext uri="{BB962C8B-B14F-4D97-AF65-F5344CB8AC3E}">
        <p14:creationId xmlns:p14="http://schemas.microsoft.com/office/powerpoint/2010/main" val="231315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4" name="Tampungan Konten 3">
            <a:extLst>
              <a:ext uri="{FF2B5EF4-FFF2-40B4-BE49-F238E27FC236}">
                <a16:creationId xmlns:a16="http://schemas.microsoft.com/office/drawing/2014/main" id="{33AFBEE3-6C52-434F-98C1-BB1B75BBF0B4}"/>
              </a:ext>
            </a:extLst>
          </p:cNvPr>
          <p:cNvGraphicFramePr>
            <a:graphicFrameLocks noGrp="1"/>
          </p:cNvGraphicFramePr>
          <p:nvPr>
            <p:ph idx="1"/>
            <p:extLst>
              <p:ext uri="{D42A27DB-BD31-4B8C-83A1-F6EECF244321}">
                <p14:modId xmlns:p14="http://schemas.microsoft.com/office/powerpoint/2010/main" val="1466870010"/>
              </p:ext>
            </p:extLst>
          </p:nvPr>
        </p:nvGraphicFramePr>
        <p:xfrm>
          <a:off x="177800" y="428625"/>
          <a:ext cx="9550400" cy="5730876"/>
        </p:xfrm>
        <a:graphic>
          <a:graphicData uri="http://schemas.openxmlformats.org/drawingml/2006/table">
            <a:tbl>
              <a:tblPr firstRow="1" bandRow="1">
                <a:tableStyleId>{21E4AEA4-8DFA-4A89-87EB-49C32662AFE0}</a:tableStyleId>
              </a:tblPr>
              <a:tblGrid>
                <a:gridCol w="678514">
                  <a:extLst>
                    <a:ext uri="{9D8B030D-6E8A-4147-A177-3AD203B41FA5}">
                      <a16:colId xmlns:a16="http://schemas.microsoft.com/office/drawing/2014/main" val="2600563288"/>
                    </a:ext>
                  </a:extLst>
                </a:gridCol>
                <a:gridCol w="3410818">
                  <a:extLst>
                    <a:ext uri="{9D8B030D-6E8A-4147-A177-3AD203B41FA5}">
                      <a16:colId xmlns:a16="http://schemas.microsoft.com/office/drawing/2014/main" val="590577110"/>
                    </a:ext>
                  </a:extLst>
                </a:gridCol>
                <a:gridCol w="5461068">
                  <a:extLst>
                    <a:ext uri="{9D8B030D-6E8A-4147-A177-3AD203B41FA5}">
                      <a16:colId xmlns:a16="http://schemas.microsoft.com/office/drawing/2014/main" val="4166659502"/>
                    </a:ext>
                  </a:extLst>
                </a:gridCol>
              </a:tblGrid>
              <a:tr h="370356">
                <a:tc>
                  <a:txBody>
                    <a:bodyPr/>
                    <a:lstStyle/>
                    <a:p>
                      <a:pPr algn="ctr"/>
                      <a:r>
                        <a:rPr lang="id-ID" dirty="0">
                          <a:solidFill>
                            <a:schemeClr val="tx1"/>
                          </a:solidFill>
                        </a:rPr>
                        <a:t>No.</a:t>
                      </a:r>
                    </a:p>
                  </a:txBody>
                  <a:tcPr/>
                </a:tc>
                <a:tc>
                  <a:txBody>
                    <a:bodyPr/>
                    <a:lstStyle/>
                    <a:p>
                      <a:pPr algn="ctr"/>
                      <a:r>
                        <a:rPr lang="id-ID" dirty="0">
                          <a:solidFill>
                            <a:schemeClr val="tx1"/>
                          </a:solidFill>
                        </a:rPr>
                        <a:t>Jenis Jaminan </a:t>
                      </a:r>
                    </a:p>
                  </a:txBody>
                  <a:tcPr/>
                </a:tc>
                <a:tc>
                  <a:txBody>
                    <a:bodyPr/>
                    <a:lstStyle/>
                    <a:p>
                      <a:pPr algn="ctr"/>
                      <a:r>
                        <a:rPr lang="id-ID" dirty="0">
                          <a:solidFill>
                            <a:schemeClr val="tx1"/>
                          </a:solidFill>
                        </a:rPr>
                        <a:t>Keterangan</a:t>
                      </a:r>
                    </a:p>
                  </a:txBody>
                  <a:tcPr/>
                </a:tc>
                <a:extLst>
                  <a:ext uri="{0D108BD9-81ED-4DB2-BD59-A6C34878D82A}">
                    <a16:rowId xmlns:a16="http://schemas.microsoft.com/office/drawing/2014/main" val="66955872"/>
                  </a:ext>
                </a:extLst>
              </a:tr>
              <a:tr h="1759192">
                <a:tc>
                  <a:txBody>
                    <a:bodyPr/>
                    <a:lstStyle/>
                    <a:p>
                      <a:pPr marL="0" indent="0">
                        <a:buFontTx/>
                        <a:buNone/>
                      </a:pPr>
                      <a:endParaRPr lang="id-ID" dirty="0"/>
                    </a:p>
                  </a:txBody>
                  <a:tcPr/>
                </a:tc>
                <a:tc>
                  <a:txBody>
                    <a:bodyPr/>
                    <a:lstStyle/>
                    <a:p>
                      <a:endParaRPr lang="id-ID" i="0" dirty="0"/>
                    </a:p>
                  </a:txBody>
                  <a:tcPr/>
                </a:tc>
                <a:tc>
                  <a:txBody>
                    <a:bodyPr/>
                    <a:lstStyle/>
                    <a:p>
                      <a:pPr marL="285750" indent="-285750">
                        <a:buFont typeface="Arial" panose="020B0604020202020204" pitchFamily="34" charset="0"/>
                        <a:buChar char="•"/>
                      </a:pPr>
                      <a:r>
                        <a:rPr lang="id-ID" u="none" dirty="0"/>
                        <a:t>Nilai Penawaran Pekerjaan Terintegrasi terkoreksi </a:t>
                      </a:r>
                      <a:r>
                        <a:rPr lang="id-ID" u="sng" dirty="0"/>
                        <a:t>&gt;</a:t>
                      </a:r>
                      <a:r>
                        <a:rPr lang="id-ID" u="none" dirty="0"/>
                        <a:t> 80 % </a:t>
                      </a:r>
                      <a:r>
                        <a:rPr lang="id-ID" u="none" dirty="0" err="1"/>
                        <a:t>sd</a:t>
                      </a:r>
                      <a:r>
                        <a:rPr lang="id-ID" u="none" dirty="0"/>
                        <a:t> 100 % dari nilai Pagu Anggaran, nilai jaminan pelaksanaan 5% dari nilai kontrak;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u="none" dirty="0"/>
                        <a:t>Nilai Penawaran Pekerjaan Terintegrasi terkoreksi &lt; 80 % dari nilai Pagu Anggaran, nilai jaminan pelaksanaan 5% dari nilai Pagu Anggaran;</a:t>
                      </a:r>
                    </a:p>
                  </a:txBody>
                  <a:tcPr/>
                </a:tc>
                <a:extLst>
                  <a:ext uri="{0D108BD9-81ED-4DB2-BD59-A6C34878D82A}">
                    <a16:rowId xmlns:a16="http://schemas.microsoft.com/office/drawing/2014/main" val="1219757919"/>
                  </a:ext>
                </a:extLst>
              </a:tr>
              <a:tr h="1564369">
                <a:tc>
                  <a:txBody>
                    <a:bodyPr/>
                    <a:lstStyle/>
                    <a:p>
                      <a:pPr marL="0" indent="0">
                        <a:buFontTx/>
                        <a:buNone/>
                      </a:pPr>
                      <a:r>
                        <a:rPr lang="id-ID" dirty="0"/>
                        <a:t>4.</a:t>
                      </a:r>
                    </a:p>
                  </a:txBody>
                  <a:tcPr/>
                </a:tc>
                <a:tc>
                  <a:txBody>
                    <a:bodyPr/>
                    <a:lstStyle/>
                    <a:p>
                      <a:r>
                        <a:rPr lang="id-ID" i="0" dirty="0"/>
                        <a:t>Jaminan uang Muka</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u="none" dirty="0"/>
                        <a:t>Jaminan Uang Muka diserahkan Penyedia kepada PPK senilai Uang Muka;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u="none" dirty="0"/>
                        <a:t>Nilai Jaminan Uang Muka bertahap dapat dikurangi secara proporsional sesuai dengan sisa uang muka yang diterima.</a:t>
                      </a:r>
                    </a:p>
                  </a:txBody>
                  <a:tcPr/>
                </a:tc>
                <a:extLst>
                  <a:ext uri="{0D108BD9-81ED-4DB2-BD59-A6C34878D82A}">
                    <a16:rowId xmlns:a16="http://schemas.microsoft.com/office/drawing/2014/main" val="945282387"/>
                  </a:ext>
                </a:extLst>
              </a:tr>
              <a:tr h="2036959">
                <a:tc>
                  <a:txBody>
                    <a:bodyPr/>
                    <a:lstStyle/>
                    <a:p>
                      <a:pPr marL="0" indent="0">
                        <a:buFontTx/>
                        <a:buNone/>
                      </a:pPr>
                      <a:r>
                        <a:rPr lang="id-ID" dirty="0"/>
                        <a:t>5.</a:t>
                      </a:r>
                    </a:p>
                  </a:txBody>
                  <a:tcPr/>
                </a:tc>
                <a:tc>
                  <a:txBody>
                    <a:bodyPr/>
                    <a:lstStyle/>
                    <a:p>
                      <a:r>
                        <a:rPr lang="id-ID" i="0" dirty="0"/>
                        <a:t>Jaminan Pemeliharaan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u="none" dirty="0"/>
                        <a:t>Jenis pengadaan pekerjaan konstruksi dan jasa lainnya yang membutuhkan masa pemeliharaan, nilainya 5% dari nilai kontrak;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u="none" dirty="0"/>
                        <a:t>Diberlakukan apabila penyedia menerima uang retensi pada serah terima pekerjaan pertama (PHO);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u="none" dirty="0"/>
                        <a:t>Dikembalikan 14 hari kerja setelah masa pemeliharaan selesai</a:t>
                      </a:r>
                    </a:p>
                  </a:txBody>
                  <a:tcPr/>
                </a:tc>
                <a:extLst>
                  <a:ext uri="{0D108BD9-81ED-4DB2-BD59-A6C34878D82A}">
                    <a16:rowId xmlns:a16="http://schemas.microsoft.com/office/drawing/2014/main" val="4162811538"/>
                  </a:ext>
                </a:extLst>
              </a:tr>
            </a:tbl>
          </a:graphicData>
        </a:graphic>
      </p:graphicFrame>
    </p:spTree>
    <p:extLst>
      <p:ext uri="{BB962C8B-B14F-4D97-AF65-F5344CB8AC3E}">
        <p14:creationId xmlns:p14="http://schemas.microsoft.com/office/powerpoint/2010/main" val="466568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B6F56BB6-BD55-CF49-8089-3C9FB885F9E2}"/>
              </a:ext>
            </a:extLst>
          </p:cNvPr>
          <p:cNvSpPr>
            <a:spLocks noGrp="1"/>
          </p:cNvSpPr>
          <p:nvPr>
            <p:ph type="title"/>
          </p:nvPr>
        </p:nvSpPr>
        <p: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r>
              <a:rPr lang="id-ID" sz="2000" b="1" i="1" dirty="0"/>
              <a:t>“ Jaminan Pengadaan diterbitkan dan akan dibayar oleh pihak penjamin apabila peserta pemilihan atau Penyedia tidak memenuhi kewajiban yang </a:t>
            </a:r>
            <a:r>
              <a:rPr lang="id-ID" sz="2000" b="1" i="1" dirty="0" err="1"/>
              <a:t>dipersyaratkan</a:t>
            </a:r>
            <a:r>
              <a:rPr lang="id-ID" sz="2000" b="1" i="1" dirty="0"/>
              <a:t> dalam dokumen pemilihan atau dokumen kontrak “</a:t>
            </a:r>
          </a:p>
        </p:txBody>
      </p:sp>
      <p:graphicFrame>
        <p:nvGraphicFramePr>
          <p:cNvPr id="4" name="Tampungan Konten 3">
            <a:extLst>
              <a:ext uri="{FF2B5EF4-FFF2-40B4-BE49-F238E27FC236}">
                <a16:creationId xmlns:a16="http://schemas.microsoft.com/office/drawing/2014/main" id="{33AFBEE3-6C52-434F-98C1-BB1B75BBF0B4}"/>
              </a:ext>
            </a:extLst>
          </p:cNvPr>
          <p:cNvGraphicFramePr>
            <a:graphicFrameLocks noGrp="1"/>
          </p:cNvGraphicFramePr>
          <p:nvPr>
            <p:ph idx="1"/>
          </p:nvPr>
        </p:nvGraphicFramePr>
        <p:xfrm>
          <a:off x="681037" y="2079624"/>
          <a:ext cx="8543925" cy="2949576"/>
        </p:xfrm>
        <a:graphic>
          <a:graphicData uri="http://schemas.openxmlformats.org/drawingml/2006/table">
            <a:tbl>
              <a:tblPr firstRow="1" bandRow="1">
                <a:tableStyleId>{21E4AEA4-8DFA-4A89-87EB-49C32662AFE0}</a:tableStyleId>
              </a:tblPr>
              <a:tblGrid>
                <a:gridCol w="2849563">
                  <a:extLst>
                    <a:ext uri="{9D8B030D-6E8A-4147-A177-3AD203B41FA5}">
                      <a16:colId xmlns:a16="http://schemas.microsoft.com/office/drawing/2014/main" val="2600563288"/>
                    </a:ext>
                  </a:extLst>
                </a:gridCol>
                <a:gridCol w="2743200">
                  <a:extLst>
                    <a:ext uri="{9D8B030D-6E8A-4147-A177-3AD203B41FA5}">
                      <a16:colId xmlns:a16="http://schemas.microsoft.com/office/drawing/2014/main" val="590577110"/>
                    </a:ext>
                  </a:extLst>
                </a:gridCol>
                <a:gridCol w="2951162">
                  <a:extLst>
                    <a:ext uri="{9D8B030D-6E8A-4147-A177-3AD203B41FA5}">
                      <a16:colId xmlns:a16="http://schemas.microsoft.com/office/drawing/2014/main" val="4166659502"/>
                    </a:ext>
                  </a:extLst>
                </a:gridCol>
              </a:tblGrid>
              <a:tr h="459103">
                <a:tc>
                  <a:txBody>
                    <a:bodyPr/>
                    <a:lstStyle/>
                    <a:p>
                      <a:pPr algn="ctr"/>
                      <a:r>
                        <a:rPr lang="id-ID" dirty="0">
                          <a:solidFill>
                            <a:schemeClr val="tx1"/>
                          </a:solidFill>
                        </a:rPr>
                        <a:t>SIFAT JAMINAN</a:t>
                      </a:r>
                    </a:p>
                  </a:txBody>
                  <a:tcPr/>
                </a:tc>
                <a:tc>
                  <a:txBody>
                    <a:bodyPr/>
                    <a:lstStyle/>
                    <a:p>
                      <a:pPr algn="ctr"/>
                      <a:r>
                        <a:rPr lang="id-ID" dirty="0">
                          <a:solidFill>
                            <a:schemeClr val="tx1"/>
                          </a:solidFill>
                        </a:rPr>
                        <a:t>BENTUK JAMINAN</a:t>
                      </a:r>
                    </a:p>
                  </a:txBody>
                  <a:tcPr/>
                </a:tc>
                <a:tc>
                  <a:txBody>
                    <a:bodyPr/>
                    <a:lstStyle/>
                    <a:p>
                      <a:pPr algn="ctr"/>
                      <a:r>
                        <a:rPr lang="id-ID" dirty="0">
                          <a:solidFill>
                            <a:schemeClr val="tx1"/>
                          </a:solidFill>
                        </a:rPr>
                        <a:t>PENERBIT JAMINAN</a:t>
                      </a:r>
                    </a:p>
                  </a:txBody>
                  <a:tcPr/>
                </a:tc>
                <a:extLst>
                  <a:ext uri="{0D108BD9-81ED-4DB2-BD59-A6C34878D82A}">
                    <a16:rowId xmlns:a16="http://schemas.microsoft.com/office/drawing/2014/main" val="66955872"/>
                  </a:ext>
                </a:extLst>
              </a:tr>
              <a:tr h="2490473">
                <a:tc>
                  <a:txBody>
                    <a:bodyPr/>
                    <a:lstStyle/>
                    <a:p>
                      <a:pPr marL="285750" indent="-285750">
                        <a:buFont typeface="Arial" panose="020B0604020202020204" pitchFamily="34" charset="0"/>
                        <a:buChar char="•"/>
                      </a:pPr>
                      <a:r>
                        <a:rPr lang="id-ID" dirty="0"/>
                        <a:t>Tidak bersyarat</a:t>
                      </a:r>
                    </a:p>
                    <a:p>
                      <a:pPr marL="285750" indent="-285750">
                        <a:buFont typeface="Arial" panose="020B0604020202020204" pitchFamily="34" charset="0"/>
                        <a:buChar char="•"/>
                      </a:pPr>
                      <a:r>
                        <a:rPr lang="id-ID" dirty="0"/>
                        <a:t>Mudah dicairkan</a:t>
                      </a:r>
                    </a:p>
                    <a:p>
                      <a:pPr marL="285750" indent="-285750">
                        <a:buFont typeface="Arial" panose="020B0604020202020204" pitchFamily="34" charset="0"/>
                        <a:buChar char="•"/>
                      </a:pPr>
                      <a:r>
                        <a:rPr lang="id-ID" dirty="0"/>
                        <a:t>Harus dicairkan oleh penerbit jaminan paling lambat 14 hari kerja</a:t>
                      </a:r>
                    </a:p>
                  </a:txBody>
                  <a:tcPr/>
                </a:tc>
                <a:tc>
                  <a:txBody>
                    <a:bodyPr/>
                    <a:lstStyle/>
                    <a:p>
                      <a:r>
                        <a:rPr lang="id-ID" dirty="0"/>
                        <a:t>Bank Garansi atau </a:t>
                      </a:r>
                      <a:r>
                        <a:rPr lang="id-ID" i="1" dirty="0" err="1"/>
                        <a:t>Surety</a:t>
                      </a:r>
                      <a:r>
                        <a:rPr lang="id-ID" i="1" dirty="0"/>
                        <a:t> </a:t>
                      </a:r>
                      <a:r>
                        <a:rPr lang="id-ID" i="1" dirty="0" err="1"/>
                        <a:t>Bond</a:t>
                      </a:r>
                      <a:endParaRPr lang="id-ID" i="1" dirty="0"/>
                    </a:p>
                  </a:txBody>
                  <a:tcPr/>
                </a:tc>
                <a:tc>
                  <a:txBody>
                    <a:bodyPr/>
                    <a:lstStyle/>
                    <a:p>
                      <a:r>
                        <a:rPr lang="id-ID" dirty="0"/>
                        <a:t>Bank Umum, Perusahaan Penjaminan, Perusahaan Asuransi. Lembaga Keuangan khusus ekspor/impor Indonesia Yang memiliki Izin Usaha dan Pencatatan Produk </a:t>
                      </a:r>
                      <a:r>
                        <a:rPr lang="id-ID" i="1" dirty="0" err="1"/>
                        <a:t>suretyship</a:t>
                      </a:r>
                      <a:r>
                        <a:rPr lang="id-ID" i="1" dirty="0"/>
                        <a:t> </a:t>
                      </a:r>
                      <a:r>
                        <a:rPr lang="id-ID" dirty="0"/>
                        <a:t>di OJK</a:t>
                      </a:r>
                    </a:p>
                  </a:txBody>
                  <a:tcPr/>
                </a:tc>
                <a:extLst>
                  <a:ext uri="{0D108BD9-81ED-4DB2-BD59-A6C34878D82A}">
                    <a16:rowId xmlns:a16="http://schemas.microsoft.com/office/drawing/2014/main" val="1891787610"/>
                  </a:ext>
                </a:extLst>
              </a:tr>
            </a:tbl>
          </a:graphicData>
        </a:graphic>
      </p:graphicFrame>
    </p:spTree>
    <p:extLst>
      <p:ext uri="{BB962C8B-B14F-4D97-AF65-F5344CB8AC3E}">
        <p14:creationId xmlns:p14="http://schemas.microsoft.com/office/powerpoint/2010/main" val="1628902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Judul 1">
            <a:extLst>
              <a:ext uri="{FF2B5EF4-FFF2-40B4-BE49-F238E27FC236}">
                <a16:creationId xmlns:a16="http://schemas.microsoft.com/office/drawing/2014/main" id="{B649C7E9-4D1B-8341-B9FB-9271D45A80CA}"/>
              </a:ext>
            </a:extLst>
          </p:cNvPr>
          <p:cNvSpPr>
            <a:spLocks noGrp="1"/>
          </p:cNvSpPr>
          <p:nvPr>
            <p:ph idx="1"/>
          </p:nvPr>
        </p:nvSpPr>
        <p:spPr>
          <a:xfrm>
            <a:off x="0" y="0"/>
            <a:ext cx="9906000" cy="68580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77500" lnSpcReduction="20000"/>
          </a:bodyPr>
          <a:lstStyle/>
          <a:p>
            <a:pPr marL="0" indent="0">
              <a:buNone/>
            </a:pPr>
            <a:r>
              <a:rPr lang="id-ID" b="1" dirty="0"/>
              <a:t>Proses Penerbitan Jaminan </a:t>
            </a:r>
            <a:endParaRPr lang="id-ID" dirty="0"/>
          </a:p>
          <a:p>
            <a:pPr marL="0" indent="0" algn="just">
              <a:lnSpc>
                <a:spcPct val="140000"/>
              </a:lnSpc>
              <a:buNone/>
            </a:pPr>
            <a:r>
              <a:rPr lang="id-ID" dirty="0"/>
              <a:t>Kontra Bank Garansi merupakan Bukti Jaminan atas Bank Garansi yang diterbitkan oleh Bank untuk kepentingan "Kontraktor" (</a:t>
            </a:r>
            <a:r>
              <a:rPr lang="id-ID" i="1" dirty="0" err="1"/>
              <a:t>Principal</a:t>
            </a:r>
            <a:r>
              <a:rPr lang="id-ID" dirty="0"/>
              <a:t>) dalam memenuhi kewajibannya sesuai dengan ketentuan yang ada dalam perjanjian pokok "Pemilik Pekerjaan" (</a:t>
            </a:r>
            <a:r>
              <a:rPr lang="id-ID" i="1" dirty="0" err="1"/>
              <a:t>Obligee</a:t>
            </a:r>
            <a:r>
              <a:rPr lang="id-ID" dirty="0"/>
              <a:t>) dengan Kontraktor, dan apabila Kontraktor tidak melaksanakan kewajibannya sesuai dengan ketentuan dalam kontrak, maka Penjamin/Asuransi (</a:t>
            </a:r>
            <a:r>
              <a:rPr lang="id-ID" i="1" dirty="0" err="1"/>
              <a:t>Surety</a:t>
            </a:r>
            <a:r>
              <a:rPr lang="id-ID" dirty="0"/>
              <a:t>) akan membayar 100% kepada Bank atas klaim Bank Garansi yang diajukan oleh Pemilik Pekerjaan (</a:t>
            </a:r>
            <a:r>
              <a:rPr lang="id-ID" i="1" dirty="0" err="1"/>
              <a:t>Obligee</a:t>
            </a:r>
            <a:r>
              <a:rPr lang="id-ID" i="1" dirty="0"/>
              <a:t> / </a:t>
            </a:r>
            <a:r>
              <a:rPr lang="id-ID" i="1" dirty="0" err="1"/>
              <a:t>Bowheer</a:t>
            </a:r>
            <a:r>
              <a:rPr lang="id-ID" i="1" dirty="0"/>
              <a:t>). </a:t>
            </a:r>
          </a:p>
          <a:p>
            <a:pPr marL="0" indent="0" algn="just">
              <a:lnSpc>
                <a:spcPct val="140000"/>
              </a:lnSpc>
              <a:buNone/>
            </a:pPr>
            <a:r>
              <a:rPr lang="id-ID" dirty="0"/>
              <a:t>Selanjutnya Penjamin/Asuransi berhak untuk menuntut kembali / </a:t>
            </a:r>
            <a:r>
              <a:rPr lang="id-ID" dirty="0" err="1"/>
              <a:t>mereimbursement</a:t>
            </a:r>
            <a:r>
              <a:rPr lang="id-ID" dirty="0"/>
              <a:t> atas pencairan Kontra Bank Garansi oleh Bank karena Bank Garansi yang dicairkan oleh Pemilik Pekerjaan. Kontra bank garansi dimaksudkan untuk memberi kemudahan bagi Kontraktor untuk memenuhi salah satu syarat yang ditentukan oleh Pemilik Proyek atau Pemberi Kerja bagi Pengikut Tender, Pelaksana Proyek Pembangunan, Jaminan Uang Muka, Jaminan Dalam Masa Pemeliharaan Proyek Pembangunan yang sedang atau telah selesai dikerjakan, Kontrak Pengadaan Barang / Jasa, dengan biaya dan persyaratan yang lebih kompetitif dibandingkan dengan Perbankan. </a:t>
            </a:r>
          </a:p>
          <a:p>
            <a:endParaRPr lang="id-ID" dirty="0"/>
          </a:p>
        </p:txBody>
      </p:sp>
    </p:spTree>
    <p:extLst>
      <p:ext uri="{BB962C8B-B14F-4D97-AF65-F5344CB8AC3E}">
        <p14:creationId xmlns:p14="http://schemas.microsoft.com/office/powerpoint/2010/main" val="361433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자유형: 도형 52">
            <a:extLst>
              <a:ext uri="{FF2B5EF4-FFF2-40B4-BE49-F238E27FC236}">
                <a16:creationId xmlns:a16="http://schemas.microsoft.com/office/drawing/2014/main" id="{9AA6925C-10FC-48B4-B01D-E10DA77734DF}"/>
              </a:ext>
            </a:extLst>
          </p:cNvPr>
          <p:cNvSpPr/>
          <p:nvPr/>
        </p:nvSpPr>
        <p:spPr>
          <a:xfrm>
            <a:off x="1" y="4582624"/>
            <a:ext cx="3483214" cy="1261714"/>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5"/>
          </a:p>
        </p:txBody>
      </p:sp>
      <p:sp>
        <p:nvSpPr>
          <p:cNvPr id="162" name="Freeform: Shape 161">
            <a:extLst>
              <a:ext uri="{FF2B5EF4-FFF2-40B4-BE49-F238E27FC236}">
                <a16:creationId xmlns:a16="http://schemas.microsoft.com/office/drawing/2014/main" id="{70DBBBBA-E6C4-4E4B-9603-91CDDF8FF1C1}"/>
              </a:ext>
            </a:extLst>
          </p:cNvPr>
          <p:cNvSpPr/>
          <p:nvPr/>
        </p:nvSpPr>
        <p:spPr>
          <a:xfrm>
            <a:off x="182500" y="4132776"/>
            <a:ext cx="1282927" cy="1784689"/>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6" name="Rectangle 55">
            <a:extLst>
              <a:ext uri="{FF2B5EF4-FFF2-40B4-BE49-F238E27FC236}">
                <a16:creationId xmlns:a16="http://schemas.microsoft.com/office/drawing/2014/main" id="{0F5B2E5E-F1FB-4B49-A15E-DFC13B08436B}"/>
              </a:ext>
            </a:extLst>
          </p:cNvPr>
          <p:cNvSpPr/>
          <p:nvPr/>
        </p:nvSpPr>
        <p:spPr>
          <a:xfrm>
            <a:off x="0" y="5828109"/>
            <a:ext cx="9906000" cy="386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9" name="Freeform: Shape 58">
            <a:extLst>
              <a:ext uri="{FF2B5EF4-FFF2-40B4-BE49-F238E27FC236}">
                <a16:creationId xmlns:a16="http://schemas.microsoft.com/office/drawing/2014/main" id="{BA3A48E8-04F2-426B-A53F-860402AA3218}"/>
              </a:ext>
            </a:extLst>
          </p:cNvPr>
          <p:cNvSpPr/>
          <p:nvPr/>
        </p:nvSpPr>
        <p:spPr>
          <a:xfrm rot="956521">
            <a:off x="2324188" y="3228843"/>
            <a:ext cx="1520305" cy="482039"/>
          </a:xfrm>
          <a:custGeom>
            <a:avLst/>
            <a:gdLst>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91392 w 5673186"/>
              <a:gd name="connsiteY110" fmla="*/ 1414998 h 1798781"/>
              <a:gd name="connsiteX111" fmla="*/ 1732488 w 5673186"/>
              <a:gd name="connsiteY111" fmla="*/ 1414998 h 1798781"/>
              <a:gd name="connsiteX112" fmla="*/ 1730789 w 5673186"/>
              <a:gd name="connsiteY112" fmla="*/ 1403104 h 1798781"/>
              <a:gd name="connsiteX113" fmla="*/ 1695546 w 5673186"/>
              <a:gd name="connsiteY113" fmla="*/ 1450729 h 1798781"/>
              <a:gd name="connsiteX114" fmla="*/ 1694594 w 5673186"/>
              <a:gd name="connsiteY114" fmla="*/ 1474542 h 1798781"/>
              <a:gd name="connsiteX115" fmla="*/ 1706024 w 5673186"/>
              <a:gd name="connsiteY115" fmla="*/ 1482162 h 1798781"/>
              <a:gd name="connsiteX116" fmla="*/ 1711416 w 5673186"/>
              <a:gd name="connsiteY116" fmla="*/ 1472171 h 1798781"/>
              <a:gd name="connsiteX117" fmla="*/ 1711416 w 5673186"/>
              <a:gd name="connsiteY117" fmla="*/ 1495204 h 1798781"/>
              <a:gd name="connsiteX118" fmla="*/ 1706024 w 5673186"/>
              <a:gd name="connsiteY118" fmla="*/ 1499306 h 1798781"/>
              <a:gd name="connsiteX119" fmla="*/ 1698404 w 5673186"/>
              <a:gd name="connsiteY119" fmla="*/ 1536454 h 1798781"/>
              <a:gd name="connsiteX120" fmla="*/ 1708881 w 5673186"/>
              <a:gd name="connsiteY120" fmla="*/ 1593604 h 1798781"/>
              <a:gd name="connsiteX121" fmla="*/ 1697451 w 5673186"/>
              <a:gd name="connsiteY121" fmla="*/ 1592652 h 1798781"/>
              <a:gd name="connsiteX122" fmla="*/ 1687926 w 5673186"/>
              <a:gd name="connsiteY122" fmla="*/ 1601224 h 1798781"/>
              <a:gd name="connsiteX123" fmla="*/ 1702214 w 5673186"/>
              <a:gd name="connsiteY123" fmla="*/ 1605987 h 1798781"/>
              <a:gd name="connsiteX124" fmla="*/ 1743171 w 5673186"/>
              <a:gd name="connsiteY124" fmla="*/ 1650754 h 1798781"/>
              <a:gd name="connsiteX125" fmla="*/ 1726979 w 5673186"/>
              <a:gd name="connsiteY125" fmla="*/ 1704094 h 1798781"/>
              <a:gd name="connsiteX126" fmla="*/ 1676496 w 5673186"/>
              <a:gd name="connsiteY126" fmla="*/ 1701237 h 1798781"/>
              <a:gd name="connsiteX127" fmla="*/ 1665066 w 5673186"/>
              <a:gd name="connsiteY127" fmla="*/ 1682187 h 1798781"/>
              <a:gd name="connsiteX128" fmla="*/ 1633634 w 5673186"/>
              <a:gd name="connsiteY128" fmla="*/ 1683139 h 1798781"/>
              <a:gd name="connsiteX129" fmla="*/ 1597439 w 5673186"/>
              <a:gd name="connsiteY129" fmla="*/ 1699331 h 1798781"/>
              <a:gd name="connsiteX130" fmla="*/ 1573626 w 5673186"/>
              <a:gd name="connsiteY130" fmla="*/ 1669804 h 1798781"/>
              <a:gd name="connsiteX131" fmla="*/ 1592676 w 5673186"/>
              <a:gd name="connsiteY131" fmla="*/ 1636467 h 1798781"/>
              <a:gd name="connsiteX132" fmla="*/ 1599344 w 5673186"/>
              <a:gd name="connsiteY132" fmla="*/ 1620274 h 1798781"/>
              <a:gd name="connsiteX133" fmla="*/ 1543146 w 5673186"/>
              <a:gd name="connsiteY133" fmla="*/ 1605034 h 1798781"/>
              <a:gd name="connsiteX134" fmla="*/ 1568864 w 5673186"/>
              <a:gd name="connsiteY134" fmla="*/ 1517404 h 1798781"/>
              <a:gd name="connsiteX135" fmla="*/ 1609821 w 5673186"/>
              <a:gd name="connsiteY135" fmla="*/ 1535502 h 1798781"/>
              <a:gd name="connsiteX136" fmla="*/ 1615536 w 5673186"/>
              <a:gd name="connsiteY136" fmla="*/ 1555504 h 1798781"/>
              <a:gd name="connsiteX137" fmla="*/ 1628871 w 5673186"/>
              <a:gd name="connsiteY137" fmla="*/ 1565981 h 1798781"/>
              <a:gd name="connsiteX138" fmla="*/ 1640301 w 5673186"/>
              <a:gd name="connsiteY138" fmla="*/ 1554552 h 1798781"/>
              <a:gd name="connsiteX139" fmla="*/ 1645064 w 5673186"/>
              <a:gd name="connsiteY139" fmla="*/ 1513594 h 1798781"/>
              <a:gd name="connsiteX140" fmla="*/ 1625061 w 5673186"/>
              <a:gd name="connsiteY140" fmla="*/ 1436442 h 1798781"/>
              <a:gd name="connsiteX141" fmla="*/ 1619346 w 5673186"/>
              <a:gd name="connsiteY141" fmla="*/ 1374529 h 1798781"/>
              <a:gd name="connsiteX142" fmla="*/ 1560291 w 5673186"/>
              <a:gd name="connsiteY142" fmla="*/ 1371672 h 1798781"/>
              <a:gd name="connsiteX143" fmla="*/ 1461231 w 5673186"/>
              <a:gd name="connsiteY143" fmla="*/ 1354527 h 1798781"/>
              <a:gd name="connsiteX144" fmla="*/ 1400271 w 5673186"/>
              <a:gd name="connsiteY144" fmla="*/ 1341192 h 1798781"/>
              <a:gd name="connsiteX145" fmla="*/ 1382174 w 5673186"/>
              <a:gd name="connsiteY145" fmla="*/ 1335477 h 1798781"/>
              <a:gd name="connsiteX146" fmla="*/ 1380269 w 5673186"/>
              <a:gd name="connsiteY146" fmla="*/ 1354527 h 1798781"/>
              <a:gd name="connsiteX147" fmla="*/ 1376459 w 5673186"/>
              <a:gd name="connsiteY147" fmla="*/ 1392627 h 1798781"/>
              <a:gd name="connsiteX148" fmla="*/ 1331691 w 5673186"/>
              <a:gd name="connsiteY148" fmla="*/ 1401199 h 1798781"/>
              <a:gd name="connsiteX149" fmla="*/ 1293591 w 5673186"/>
              <a:gd name="connsiteY149" fmla="*/ 1379292 h 1798781"/>
              <a:gd name="connsiteX150" fmla="*/ 1285971 w 5673186"/>
              <a:gd name="connsiteY150" fmla="*/ 1367862 h 1798781"/>
              <a:gd name="connsiteX151" fmla="*/ 1281209 w 5673186"/>
              <a:gd name="connsiteY151" fmla="*/ 1374529 h 1798781"/>
              <a:gd name="connsiteX152" fmla="*/ 1237394 w 5673186"/>
              <a:gd name="connsiteY152" fmla="*/ 1402152 h 1798781"/>
              <a:gd name="connsiteX153" fmla="*/ 1182149 w 5673186"/>
              <a:gd name="connsiteY153" fmla="*/ 1358337 h 1798781"/>
              <a:gd name="connsiteX154" fmla="*/ 1190721 w 5673186"/>
              <a:gd name="connsiteY154" fmla="*/ 1304997 h 1798781"/>
              <a:gd name="connsiteX155" fmla="*/ 1210724 w 5673186"/>
              <a:gd name="connsiteY155" fmla="*/ 1289756 h 1798781"/>
              <a:gd name="connsiteX156" fmla="*/ 1092614 w 5673186"/>
              <a:gd name="connsiteY156" fmla="*/ 1261181 h 1798781"/>
              <a:gd name="connsiteX157" fmla="*/ 1064039 w 5673186"/>
              <a:gd name="connsiteY157" fmla="*/ 1266897 h 1798781"/>
              <a:gd name="connsiteX158" fmla="*/ 1003079 w 5673186"/>
              <a:gd name="connsiteY158" fmla="*/ 1313569 h 1798781"/>
              <a:gd name="connsiteX159" fmla="*/ 997364 w 5673186"/>
              <a:gd name="connsiteY159" fmla="*/ 1324999 h 1798781"/>
              <a:gd name="connsiteX160" fmla="*/ 1003079 w 5673186"/>
              <a:gd name="connsiteY160" fmla="*/ 1351669 h 1798781"/>
              <a:gd name="connsiteX161" fmla="*/ 947834 w 5673186"/>
              <a:gd name="connsiteY161" fmla="*/ 1421202 h 1798781"/>
              <a:gd name="connsiteX162" fmla="*/ 943071 w 5673186"/>
              <a:gd name="connsiteY162" fmla="*/ 1421202 h 1798781"/>
              <a:gd name="connsiteX163" fmla="*/ 745904 w 5673186"/>
              <a:gd name="connsiteY163" fmla="*/ 1403104 h 1798781"/>
              <a:gd name="connsiteX164" fmla="*/ 636366 w 5673186"/>
              <a:gd name="connsiteY164" fmla="*/ 1389769 h 1798781"/>
              <a:gd name="connsiteX165" fmla="*/ 600171 w 5673186"/>
              <a:gd name="connsiteY165" fmla="*/ 1240227 h 1798781"/>
              <a:gd name="connsiteX166" fmla="*/ 600171 w 5673186"/>
              <a:gd name="connsiteY166" fmla="*/ 1220224 h 1798781"/>
              <a:gd name="connsiteX167" fmla="*/ 560166 w 5673186"/>
              <a:gd name="connsiteY167" fmla="*/ 1216414 h 1798781"/>
              <a:gd name="connsiteX168" fmla="*/ 517304 w 5673186"/>
              <a:gd name="connsiteY168" fmla="*/ 1267849 h 1798781"/>
              <a:gd name="connsiteX169" fmla="*/ 510636 w 5673186"/>
              <a:gd name="connsiteY169" fmla="*/ 1284042 h 1798781"/>
              <a:gd name="connsiteX170" fmla="*/ 519209 w 5673186"/>
              <a:gd name="connsiteY170" fmla="*/ 1309759 h 1798781"/>
              <a:gd name="connsiteX171" fmla="*/ 477299 w 5673186"/>
              <a:gd name="connsiteY171" fmla="*/ 1384054 h 1798781"/>
              <a:gd name="connsiteX172" fmla="*/ 322994 w 5673186"/>
              <a:gd name="connsiteY172" fmla="*/ 1382149 h 1798781"/>
              <a:gd name="connsiteX173" fmla="*/ 186786 w 5673186"/>
              <a:gd name="connsiteY173" fmla="*/ 1338334 h 1798781"/>
              <a:gd name="connsiteX174" fmla="*/ 127731 w 5673186"/>
              <a:gd name="connsiteY174" fmla="*/ 1189744 h 1798781"/>
              <a:gd name="connsiteX175" fmla="*/ 257271 w 5673186"/>
              <a:gd name="connsiteY175" fmla="*/ 1089732 h 1798781"/>
              <a:gd name="connsiteX176" fmla="*/ 318231 w 5673186"/>
              <a:gd name="connsiteY176" fmla="*/ 1084969 h 1798781"/>
              <a:gd name="connsiteX177" fmla="*/ 208694 w 5673186"/>
              <a:gd name="connsiteY177" fmla="*/ 1059252 h 1798781"/>
              <a:gd name="connsiteX178" fmla="*/ 26766 w 5673186"/>
              <a:gd name="connsiteY178" fmla="*/ 1016389 h 1798781"/>
              <a:gd name="connsiteX179" fmla="*/ 96 w 5673186"/>
              <a:gd name="connsiteY179" fmla="*/ 1004007 h 1798781"/>
              <a:gd name="connsiteX180" fmla="*/ 138209 w 5673186"/>
              <a:gd name="connsiteY180" fmla="*/ 981147 h 1798781"/>
              <a:gd name="connsiteX181" fmla="*/ 361094 w 5673186"/>
              <a:gd name="connsiteY181" fmla="*/ 1014484 h 1798781"/>
              <a:gd name="connsiteX182" fmla="*/ 801149 w 5673186"/>
              <a:gd name="connsiteY182" fmla="*/ 1075444 h 1798781"/>
              <a:gd name="connsiteX183" fmla="*/ 1055466 w 5673186"/>
              <a:gd name="connsiteY183" fmla="*/ 1090684 h 1798781"/>
              <a:gd name="connsiteX184" fmla="*/ 1075469 w 5673186"/>
              <a:gd name="connsiteY184" fmla="*/ 1067824 h 1798781"/>
              <a:gd name="connsiteX185" fmla="*/ 1076421 w 5673186"/>
              <a:gd name="connsiteY185" fmla="*/ 1052584 h 1798781"/>
              <a:gd name="connsiteX186" fmla="*/ 1060229 w 5673186"/>
              <a:gd name="connsiteY186" fmla="*/ 981147 h 1798781"/>
              <a:gd name="connsiteX187" fmla="*/ 917354 w 5673186"/>
              <a:gd name="connsiteY187" fmla="*/ 779217 h 1798781"/>
              <a:gd name="connsiteX188" fmla="*/ 948786 w 5673186"/>
              <a:gd name="connsiteY188" fmla="*/ 672536 h 1798781"/>
              <a:gd name="connsiteX189" fmla="*/ 977361 w 5673186"/>
              <a:gd name="connsiteY189" fmla="*/ 640151 h 1798781"/>
              <a:gd name="connsiteX190" fmla="*/ 1167861 w 5673186"/>
              <a:gd name="connsiteY190" fmla="*/ 472511 h 1798781"/>
              <a:gd name="connsiteX191" fmla="*/ 1367886 w 5673186"/>
              <a:gd name="connsiteY191" fmla="*/ 423934 h 1798781"/>
              <a:gd name="connsiteX192" fmla="*/ 1698404 w 5673186"/>
              <a:gd name="connsiteY192" fmla="*/ 513469 h 1798781"/>
              <a:gd name="connsiteX193" fmla="*/ 1767936 w 5673186"/>
              <a:gd name="connsiteY193" fmla="*/ 542997 h 1798781"/>
              <a:gd name="connsiteX194" fmla="*/ 2060354 w 5673186"/>
              <a:gd name="connsiteY194" fmla="*/ 700159 h 1798781"/>
              <a:gd name="connsiteX195" fmla="*/ 2223231 w 5673186"/>
              <a:gd name="connsiteY195" fmla="*/ 760167 h 1798781"/>
              <a:gd name="connsiteX196" fmla="*/ 2890934 w 5673186"/>
              <a:gd name="connsiteY196" fmla="*/ 920186 h 1798781"/>
              <a:gd name="connsiteX197" fmla="*/ 2939511 w 5673186"/>
              <a:gd name="connsiteY197" fmla="*/ 900184 h 1798781"/>
              <a:gd name="connsiteX198" fmla="*/ 3134774 w 5673186"/>
              <a:gd name="connsiteY198" fmla="*/ 654439 h 1798781"/>
              <a:gd name="connsiteX199" fmla="*/ 3645314 w 5673186"/>
              <a:gd name="connsiteY199" fmla="*/ 61031 h 1798781"/>
              <a:gd name="connsiteX200" fmla="*/ 3661506 w 5673186"/>
              <a:gd name="connsiteY200" fmla="*/ 41029 h 1798781"/>
              <a:gd name="connsiteX201" fmla="*/ 3725131 w 5673186"/>
              <a:gd name="connsiteY201"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2488 w 5673186"/>
              <a:gd name="connsiteY110" fmla="*/ 1414998 h 1798781"/>
              <a:gd name="connsiteX111" fmla="*/ 1730789 w 5673186"/>
              <a:gd name="connsiteY111" fmla="*/ 1403104 h 1798781"/>
              <a:gd name="connsiteX112" fmla="*/ 1695546 w 5673186"/>
              <a:gd name="connsiteY112" fmla="*/ 1450729 h 1798781"/>
              <a:gd name="connsiteX113" fmla="*/ 1694594 w 5673186"/>
              <a:gd name="connsiteY113" fmla="*/ 1474542 h 1798781"/>
              <a:gd name="connsiteX114" fmla="*/ 1706024 w 5673186"/>
              <a:gd name="connsiteY114" fmla="*/ 1482162 h 1798781"/>
              <a:gd name="connsiteX115" fmla="*/ 1711416 w 5673186"/>
              <a:gd name="connsiteY115" fmla="*/ 1472171 h 1798781"/>
              <a:gd name="connsiteX116" fmla="*/ 1711416 w 5673186"/>
              <a:gd name="connsiteY116" fmla="*/ 1495204 h 1798781"/>
              <a:gd name="connsiteX117" fmla="*/ 1706024 w 5673186"/>
              <a:gd name="connsiteY117" fmla="*/ 1499306 h 1798781"/>
              <a:gd name="connsiteX118" fmla="*/ 1698404 w 5673186"/>
              <a:gd name="connsiteY118" fmla="*/ 1536454 h 1798781"/>
              <a:gd name="connsiteX119" fmla="*/ 1708881 w 5673186"/>
              <a:gd name="connsiteY119" fmla="*/ 1593604 h 1798781"/>
              <a:gd name="connsiteX120" fmla="*/ 1697451 w 5673186"/>
              <a:gd name="connsiteY120" fmla="*/ 1592652 h 1798781"/>
              <a:gd name="connsiteX121" fmla="*/ 1687926 w 5673186"/>
              <a:gd name="connsiteY121" fmla="*/ 1601224 h 1798781"/>
              <a:gd name="connsiteX122" fmla="*/ 1702214 w 5673186"/>
              <a:gd name="connsiteY122" fmla="*/ 1605987 h 1798781"/>
              <a:gd name="connsiteX123" fmla="*/ 1743171 w 5673186"/>
              <a:gd name="connsiteY123" fmla="*/ 1650754 h 1798781"/>
              <a:gd name="connsiteX124" fmla="*/ 1726979 w 5673186"/>
              <a:gd name="connsiteY124" fmla="*/ 1704094 h 1798781"/>
              <a:gd name="connsiteX125" fmla="*/ 1676496 w 5673186"/>
              <a:gd name="connsiteY125" fmla="*/ 1701237 h 1798781"/>
              <a:gd name="connsiteX126" fmla="*/ 1665066 w 5673186"/>
              <a:gd name="connsiteY126" fmla="*/ 1682187 h 1798781"/>
              <a:gd name="connsiteX127" fmla="*/ 1633634 w 5673186"/>
              <a:gd name="connsiteY127" fmla="*/ 1683139 h 1798781"/>
              <a:gd name="connsiteX128" fmla="*/ 1597439 w 5673186"/>
              <a:gd name="connsiteY128" fmla="*/ 1699331 h 1798781"/>
              <a:gd name="connsiteX129" fmla="*/ 1573626 w 5673186"/>
              <a:gd name="connsiteY129" fmla="*/ 1669804 h 1798781"/>
              <a:gd name="connsiteX130" fmla="*/ 1592676 w 5673186"/>
              <a:gd name="connsiteY130" fmla="*/ 1636467 h 1798781"/>
              <a:gd name="connsiteX131" fmla="*/ 1599344 w 5673186"/>
              <a:gd name="connsiteY131" fmla="*/ 1620274 h 1798781"/>
              <a:gd name="connsiteX132" fmla="*/ 1543146 w 5673186"/>
              <a:gd name="connsiteY132" fmla="*/ 1605034 h 1798781"/>
              <a:gd name="connsiteX133" fmla="*/ 1568864 w 5673186"/>
              <a:gd name="connsiteY133" fmla="*/ 1517404 h 1798781"/>
              <a:gd name="connsiteX134" fmla="*/ 1609821 w 5673186"/>
              <a:gd name="connsiteY134" fmla="*/ 1535502 h 1798781"/>
              <a:gd name="connsiteX135" fmla="*/ 1615536 w 5673186"/>
              <a:gd name="connsiteY135" fmla="*/ 1555504 h 1798781"/>
              <a:gd name="connsiteX136" fmla="*/ 1628871 w 5673186"/>
              <a:gd name="connsiteY136" fmla="*/ 1565981 h 1798781"/>
              <a:gd name="connsiteX137" fmla="*/ 1640301 w 5673186"/>
              <a:gd name="connsiteY137" fmla="*/ 1554552 h 1798781"/>
              <a:gd name="connsiteX138" fmla="*/ 1645064 w 5673186"/>
              <a:gd name="connsiteY138" fmla="*/ 1513594 h 1798781"/>
              <a:gd name="connsiteX139" fmla="*/ 1625061 w 5673186"/>
              <a:gd name="connsiteY139" fmla="*/ 1436442 h 1798781"/>
              <a:gd name="connsiteX140" fmla="*/ 1619346 w 5673186"/>
              <a:gd name="connsiteY140" fmla="*/ 1374529 h 1798781"/>
              <a:gd name="connsiteX141" fmla="*/ 1560291 w 5673186"/>
              <a:gd name="connsiteY141" fmla="*/ 1371672 h 1798781"/>
              <a:gd name="connsiteX142" fmla="*/ 1461231 w 5673186"/>
              <a:gd name="connsiteY142" fmla="*/ 1354527 h 1798781"/>
              <a:gd name="connsiteX143" fmla="*/ 1400271 w 5673186"/>
              <a:gd name="connsiteY143" fmla="*/ 1341192 h 1798781"/>
              <a:gd name="connsiteX144" fmla="*/ 1382174 w 5673186"/>
              <a:gd name="connsiteY144" fmla="*/ 1335477 h 1798781"/>
              <a:gd name="connsiteX145" fmla="*/ 1380269 w 5673186"/>
              <a:gd name="connsiteY145" fmla="*/ 1354527 h 1798781"/>
              <a:gd name="connsiteX146" fmla="*/ 1376459 w 5673186"/>
              <a:gd name="connsiteY146" fmla="*/ 1392627 h 1798781"/>
              <a:gd name="connsiteX147" fmla="*/ 1331691 w 5673186"/>
              <a:gd name="connsiteY147" fmla="*/ 1401199 h 1798781"/>
              <a:gd name="connsiteX148" fmla="*/ 1293591 w 5673186"/>
              <a:gd name="connsiteY148" fmla="*/ 1379292 h 1798781"/>
              <a:gd name="connsiteX149" fmla="*/ 1285971 w 5673186"/>
              <a:gd name="connsiteY149" fmla="*/ 1367862 h 1798781"/>
              <a:gd name="connsiteX150" fmla="*/ 1281209 w 5673186"/>
              <a:gd name="connsiteY150" fmla="*/ 1374529 h 1798781"/>
              <a:gd name="connsiteX151" fmla="*/ 1237394 w 5673186"/>
              <a:gd name="connsiteY151" fmla="*/ 1402152 h 1798781"/>
              <a:gd name="connsiteX152" fmla="*/ 1182149 w 5673186"/>
              <a:gd name="connsiteY152" fmla="*/ 1358337 h 1798781"/>
              <a:gd name="connsiteX153" fmla="*/ 1190721 w 5673186"/>
              <a:gd name="connsiteY153" fmla="*/ 1304997 h 1798781"/>
              <a:gd name="connsiteX154" fmla="*/ 1210724 w 5673186"/>
              <a:gd name="connsiteY154" fmla="*/ 1289756 h 1798781"/>
              <a:gd name="connsiteX155" fmla="*/ 1092614 w 5673186"/>
              <a:gd name="connsiteY155" fmla="*/ 1261181 h 1798781"/>
              <a:gd name="connsiteX156" fmla="*/ 1064039 w 5673186"/>
              <a:gd name="connsiteY156" fmla="*/ 1266897 h 1798781"/>
              <a:gd name="connsiteX157" fmla="*/ 1003079 w 5673186"/>
              <a:gd name="connsiteY157" fmla="*/ 1313569 h 1798781"/>
              <a:gd name="connsiteX158" fmla="*/ 997364 w 5673186"/>
              <a:gd name="connsiteY158" fmla="*/ 1324999 h 1798781"/>
              <a:gd name="connsiteX159" fmla="*/ 1003079 w 5673186"/>
              <a:gd name="connsiteY159" fmla="*/ 1351669 h 1798781"/>
              <a:gd name="connsiteX160" fmla="*/ 947834 w 5673186"/>
              <a:gd name="connsiteY160" fmla="*/ 1421202 h 1798781"/>
              <a:gd name="connsiteX161" fmla="*/ 943071 w 5673186"/>
              <a:gd name="connsiteY161" fmla="*/ 1421202 h 1798781"/>
              <a:gd name="connsiteX162" fmla="*/ 745904 w 5673186"/>
              <a:gd name="connsiteY162" fmla="*/ 1403104 h 1798781"/>
              <a:gd name="connsiteX163" fmla="*/ 636366 w 5673186"/>
              <a:gd name="connsiteY163" fmla="*/ 1389769 h 1798781"/>
              <a:gd name="connsiteX164" fmla="*/ 600171 w 5673186"/>
              <a:gd name="connsiteY164" fmla="*/ 1240227 h 1798781"/>
              <a:gd name="connsiteX165" fmla="*/ 600171 w 5673186"/>
              <a:gd name="connsiteY165" fmla="*/ 1220224 h 1798781"/>
              <a:gd name="connsiteX166" fmla="*/ 560166 w 5673186"/>
              <a:gd name="connsiteY166" fmla="*/ 1216414 h 1798781"/>
              <a:gd name="connsiteX167" fmla="*/ 517304 w 5673186"/>
              <a:gd name="connsiteY167" fmla="*/ 1267849 h 1798781"/>
              <a:gd name="connsiteX168" fmla="*/ 510636 w 5673186"/>
              <a:gd name="connsiteY168" fmla="*/ 1284042 h 1798781"/>
              <a:gd name="connsiteX169" fmla="*/ 519209 w 5673186"/>
              <a:gd name="connsiteY169" fmla="*/ 1309759 h 1798781"/>
              <a:gd name="connsiteX170" fmla="*/ 477299 w 5673186"/>
              <a:gd name="connsiteY170" fmla="*/ 1384054 h 1798781"/>
              <a:gd name="connsiteX171" fmla="*/ 322994 w 5673186"/>
              <a:gd name="connsiteY171" fmla="*/ 1382149 h 1798781"/>
              <a:gd name="connsiteX172" fmla="*/ 186786 w 5673186"/>
              <a:gd name="connsiteY172" fmla="*/ 1338334 h 1798781"/>
              <a:gd name="connsiteX173" fmla="*/ 127731 w 5673186"/>
              <a:gd name="connsiteY173" fmla="*/ 1189744 h 1798781"/>
              <a:gd name="connsiteX174" fmla="*/ 257271 w 5673186"/>
              <a:gd name="connsiteY174" fmla="*/ 1089732 h 1798781"/>
              <a:gd name="connsiteX175" fmla="*/ 318231 w 5673186"/>
              <a:gd name="connsiteY175" fmla="*/ 1084969 h 1798781"/>
              <a:gd name="connsiteX176" fmla="*/ 208694 w 5673186"/>
              <a:gd name="connsiteY176" fmla="*/ 1059252 h 1798781"/>
              <a:gd name="connsiteX177" fmla="*/ 26766 w 5673186"/>
              <a:gd name="connsiteY177" fmla="*/ 1016389 h 1798781"/>
              <a:gd name="connsiteX178" fmla="*/ 96 w 5673186"/>
              <a:gd name="connsiteY178" fmla="*/ 1004007 h 1798781"/>
              <a:gd name="connsiteX179" fmla="*/ 138209 w 5673186"/>
              <a:gd name="connsiteY179" fmla="*/ 981147 h 1798781"/>
              <a:gd name="connsiteX180" fmla="*/ 361094 w 5673186"/>
              <a:gd name="connsiteY180" fmla="*/ 1014484 h 1798781"/>
              <a:gd name="connsiteX181" fmla="*/ 801149 w 5673186"/>
              <a:gd name="connsiteY181" fmla="*/ 1075444 h 1798781"/>
              <a:gd name="connsiteX182" fmla="*/ 1055466 w 5673186"/>
              <a:gd name="connsiteY182" fmla="*/ 1090684 h 1798781"/>
              <a:gd name="connsiteX183" fmla="*/ 1075469 w 5673186"/>
              <a:gd name="connsiteY183" fmla="*/ 1067824 h 1798781"/>
              <a:gd name="connsiteX184" fmla="*/ 1076421 w 5673186"/>
              <a:gd name="connsiteY184" fmla="*/ 1052584 h 1798781"/>
              <a:gd name="connsiteX185" fmla="*/ 1060229 w 5673186"/>
              <a:gd name="connsiteY185" fmla="*/ 981147 h 1798781"/>
              <a:gd name="connsiteX186" fmla="*/ 917354 w 5673186"/>
              <a:gd name="connsiteY186" fmla="*/ 779217 h 1798781"/>
              <a:gd name="connsiteX187" fmla="*/ 948786 w 5673186"/>
              <a:gd name="connsiteY187" fmla="*/ 672536 h 1798781"/>
              <a:gd name="connsiteX188" fmla="*/ 977361 w 5673186"/>
              <a:gd name="connsiteY188" fmla="*/ 640151 h 1798781"/>
              <a:gd name="connsiteX189" fmla="*/ 1167861 w 5673186"/>
              <a:gd name="connsiteY189" fmla="*/ 472511 h 1798781"/>
              <a:gd name="connsiteX190" fmla="*/ 1367886 w 5673186"/>
              <a:gd name="connsiteY190" fmla="*/ 423934 h 1798781"/>
              <a:gd name="connsiteX191" fmla="*/ 1698404 w 5673186"/>
              <a:gd name="connsiteY191" fmla="*/ 513469 h 1798781"/>
              <a:gd name="connsiteX192" fmla="*/ 1767936 w 5673186"/>
              <a:gd name="connsiteY192" fmla="*/ 542997 h 1798781"/>
              <a:gd name="connsiteX193" fmla="*/ 2060354 w 5673186"/>
              <a:gd name="connsiteY193" fmla="*/ 700159 h 1798781"/>
              <a:gd name="connsiteX194" fmla="*/ 2223231 w 5673186"/>
              <a:gd name="connsiteY194" fmla="*/ 760167 h 1798781"/>
              <a:gd name="connsiteX195" fmla="*/ 2890934 w 5673186"/>
              <a:gd name="connsiteY195" fmla="*/ 920186 h 1798781"/>
              <a:gd name="connsiteX196" fmla="*/ 2939511 w 5673186"/>
              <a:gd name="connsiteY196" fmla="*/ 900184 h 1798781"/>
              <a:gd name="connsiteX197" fmla="*/ 3134774 w 5673186"/>
              <a:gd name="connsiteY197" fmla="*/ 654439 h 1798781"/>
              <a:gd name="connsiteX198" fmla="*/ 3645314 w 5673186"/>
              <a:gd name="connsiteY198" fmla="*/ 61031 h 1798781"/>
              <a:gd name="connsiteX199" fmla="*/ 3661506 w 5673186"/>
              <a:gd name="connsiteY199" fmla="*/ 41029 h 1798781"/>
              <a:gd name="connsiteX200" fmla="*/ 3725131 w 5673186"/>
              <a:gd name="connsiteY200"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91392 w 5673186"/>
              <a:gd name="connsiteY109" fmla="*/ 1421102 h 1798781"/>
              <a:gd name="connsiteX110" fmla="*/ 1730789 w 5673186"/>
              <a:gd name="connsiteY110" fmla="*/ 1403104 h 1798781"/>
              <a:gd name="connsiteX111" fmla="*/ 1695546 w 5673186"/>
              <a:gd name="connsiteY111" fmla="*/ 1450729 h 1798781"/>
              <a:gd name="connsiteX112" fmla="*/ 1694594 w 5673186"/>
              <a:gd name="connsiteY112" fmla="*/ 1474542 h 1798781"/>
              <a:gd name="connsiteX113" fmla="*/ 1706024 w 5673186"/>
              <a:gd name="connsiteY113" fmla="*/ 1482162 h 1798781"/>
              <a:gd name="connsiteX114" fmla="*/ 1711416 w 5673186"/>
              <a:gd name="connsiteY114" fmla="*/ 1472171 h 1798781"/>
              <a:gd name="connsiteX115" fmla="*/ 1711416 w 5673186"/>
              <a:gd name="connsiteY115" fmla="*/ 1495204 h 1798781"/>
              <a:gd name="connsiteX116" fmla="*/ 1706024 w 5673186"/>
              <a:gd name="connsiteY116" fmla="*/ 1499306 h 1798781"/>
              <a:gd name="connsiteX117" fmla="*/ 1698404 w 5673186"/>
              <a:gd name="connsiteY117" fmla="*/ 1536454 h 1798781"/>
              <a:gd name="connsiteX118" fmla="*/ 1708881 w 5673186"/>
              <a:gd name="connsiteY118" fmla="*/ 1593604 h 1798781"/>
              <a:gd name="connsiteX119" fmla="*/ 1697451 w 5673186"/>
              <a:gd name="connsiteY119" fmla="*/ 1592652 h 1798781"/>
              <a:gd name="connsiteX120" fmla="*/ 1687926 w 5673186"/>
              <a:gd name="connsiteY120" fmla="*/ 1601224 h 1798781"/>
              <a:gd name="connsiteX121" fmla="*/ 1702214 w 5673186"/>
              <a:gd name="connsiteY121" fmla="*/ 1605987 h 1798781"/>
              <a:gd name="connsiteX122" fmla="*/ 1743171 w 5673186"/>
              <a:gd name="connsiteY122" fmla="*/ 1650754 h 1798781"/>
              <a:gd name="connsiteX123" fmla="*/ 1726979 w 5673186"/>
              <a:gd name="connsiteY123" fmla="*/ 1704094 h 1798781"/>
              <a:gd name="connsiteX124" fmla="*/ 1676496 w 5673186"/>
              <a:gd name="connsiteY124" fmla="*/ 1701237 h 1798781"/>
              <a:gd name="connsiteX125" fmla="*/ 1665066 w 5673186"/>
              <a:gd name="connsiteY125" fmla="*/ 1682187 h 1798781"/>
              <a:gd name="connsiteX126" fmla="*/ 1633634 w 5673186"/>
              <a:gd name="connsiteY126" fmla="*/ 1683139 h 1798781"/>
              <a:gd name="connsiteX127" fmla="*/ 1597439 w 5673186"/>
              <a:gd name="connsiteY127" fmla="*/ 1699331 h 1798781"/>
              <a:gd name="connsiteX128" fmla="*/ 1573626 w 5673186"/>
              <a:gd name="connsiteY128" fmla="*/ 1669804 h 1798781"/>
              <a:gd name="connsiteX129" fmla="*/ 1592676 w 5673186"/>
              <a:gd name="connsiteY129" fmla="*/ 1636467 h 1798781"/>
              <a:gd name="connsiteX130" fmla="*/ 1599344 w 5673186"/>
              <a:gd name="connsiteY130" fmla="*/ 1620274 h 1798781"/>
              <a:gd name="connsiteX131" fmla="*/ 1543146 w 5673186"/>
              <a:gd name="connsiteY131" fmla="*/ 1605034 h 1798781"/>
              <a:gd name="connsiteX132" fmla="*/ 1568864 w 5673186"/>
              <a:gd name="connsiteY132" fmla="*/ 1517404 h 1798781"/>
              <a:gd name="connsiteX133" fmla="*/ 1609821 w 5673186"/>
              <a:gd name="connsiteY133" fmla="*/ 1535502 h 1798781"/>
              <a:gd name="connsiteX134" fmla="*/ 1615536 w 5673186"/>
              <a:gd name="connsiteY134" fmla="*/ 1555504 h 1798781"/>
              <a:gd name="connsiteX135" fmla="*/ 1628871 w 5673186"/>
              <a:gd name="connsiteY135" fmla="*/ 1565981 h 1798781"/>
              <a:gd name="connsiteX136" fmla="*/ 1640301 w 5673186"/>
              <a:gd name="connsiteY136" fmla="*/ 1554552 h 1798781"/>
              <a:gd name="connsiteX137" fmla="*/ 1645064 w 5673186"/>
              <a:gd name="connsiteY137" fmla="*/ 1513594 h 1798781"/>
              <a:gd name="connsiteX138" fmla="*/ 1625061 w 5673186"/>
              <a:gd name="connsiteY138" fmla="*/ 1436442 h 1798781"/>
              <a:gd name="connsiteX139" fmla="*/ 1619346 w 5673186"/>
              <a:gd name="connsiteY139" fmla="*/ 1374529 h 1798781"/>
              <a:gd name="connsiteX140" fmla="*/ 1560291 w 5673186"/>
              <a:gd name="connsiteY140" fmla="*/ 1371672 h 1798781"/>
              <a:gd name="connsiteX141" fmla="*/ 1461231 w 5673186"/>
              <a:gd name="connsiteY141" fmla="*/ 1354527 h 1798781"/>
              <a:gd name="connsiteX142" fmla="*/ 1400271 w 5673186"/>
              <a:gd name="connsiteY142" fmla="*/ 1341192 h 1798781"/>
              <a:gd name="connsiteX143" fmla="*/ 1382174 w 5673186"/>
              <a:gd name="connsiteY143" fmla="*/ 1335477 h 1798781"/>
              <a:gd name="connsiteX144" fmla="*/ 1380269 w 5673186"/>
              <a:gd name="connsiteY144" fmla="*/ 1354527 h 1798781"/>
              <a:gd name="connsiteX145" fmla="*/ 1376459 w 5673186"/>
              <a:gd name="connsiteY145" fmla="*/ 1392627 h 1798781"/>
              <a:gd name="connsiteX146" fmla="*/ 1331691 w 5673186"/>
              <a:gd name="connsiteY146" fmla="*/ 1401199 h 1798781"/>
              <a:gd name="connsiteX147" fmla="*/ 1293591 w 5673186"/>
              <a:gd name="connsiteY147" fmla="*/ 1379292 h 1798781"/>
              <a:gd name="connsiteX148" fmla="*/ 1285971 w 5673186"/>
              <a:gd name="connsiteY148" fmla="*/ 1367862 h 1798781"/>
              <a:gd name="connsiteX149" fmla="*/ 1281209 w 5673186"/>
              <a:gd name="connsiteY149" fmla="*/ 1374529 h 1798781"/>
              <a:gd name="connsiteX150" fmla="*/ 1237394 w 5673186"/>
              <a:gd name="connsiteY150" fmla="*/ 1402152 h 1798781"/>
              <a:gd name="connsiteX151" fmla="*/ 1182149 w 5673186"/>
              <a:gd name="connsiteY151" fmla="*/ 1358337 h 1798781"/>
              <a:gd name="connsiteX152" fmla="*/ 1190721 w 5673186"/>
              <a:gd name="connsiteY152" fmla="*/ 1304997 h 1798781"/>
              <a:gd name="connsiteX153" fmla="*/ 1210724 w 5673186"/>
              <a:gd name="connsiteY153" fmla="*/ 1289756 h 1798781"/>
              <a:gd name="connsiteX154" fmla="*/ 1092614 w 5673186"/>
              <a:gd name="connsiteY154" fmla="*/ 1261181 h 1798781"/>
              <a:gd name="connsiteX155" fmla="*/ 1064039 w 5673186"/>
              <a:gd name="connsiteY155" fmla="*/ 1266897 h 1798781"/>
              <a:gd name="connsiteX156" fmla="*/ 1003079 w 5673186"/>
              <a:gd name="connsiteY156" fmla="*/ 1313569 h 1798781"/>
              <a:gd name="connsiteX157" fmla="*/ 997364 w 5673186"/>
              <a:gd name="connsiteY157" fmla="*/ 1324999 h 1798781"/>
              <a:gd name="connsiteX158" fmla="*/ 1003079 w 5673186"/>
              <a:gd name="connsiteY158" fmla="*/ 1351669 h 1798781"/>
              <a:gd name="connsiteX159" fmla="*/ 947834 w 5673186"/>
              <a:gd name="connsiteY159" fmla="*/ 1421202 h 1798781"/>
              <a:gd name="connsiteX160" fmla="*/ 943071 w 5673186"/>
              <a:gd name="connsiteY160" fmla="*/ 1421202 h 1798781"/>
              <a:gd name="connsiteX161" fmla="*/ 745904 w 5673186"/>
              <a:gd name="connsiteY161" fmla="*/ 1403104 h 1798781"/>
              <a:gd name="connsiteX162" fmla="*/ 636366 w 5673186"/>
              <a:gd name="connsiteY162" fmla="*/ 1389769 h 1798781"/>
              <a:gd name="connsiteX163" fmla="*/ 600171 w 5673186"/>
              <a:gd name="connsiteY163" fmla="*/ 1240227 h 1798781"/>
              <a:gd name="connsiteX164" fmla="*/ 600171 w 5673186"/>
              <a:gd name="connsiteY164" fmla="*/ 1220224 h 1798781"/>
              <a:gd name="connsiteX165" fmla="*/ 560166 w 5673186"/>
              <a:gd name="connsiteY165" fmla="*/ 1216414 h 1798781"/>
              <a:gd name="connsiteX166" fmla="*/ 517304 w 5673186"/>
              <a:gd name="connsiteY166" fmla="*/ 1267849 h 1798781"/>
              <a:gd name="connsiteX167" fmla="*/ 510636 w 5673186"/>
              <a:gd name="connsiteY167" fmla="*/ 1284042 h 1798781"/>
              <a:gd name="connsiteX168" fmla="*/ 519209 w 5673186"/>
              <a:gd name="connsiteY168" fmla="*/ 1309759 h 1798781"/>
              <a:gd name="connsiteX169" fmla="*/ 477299 w 5673186"/>
              <a:gd name="connsiteY169" fmla="*/ 1384054 h 1798781"/>
              <a:gd name="connsiteX170" fmla="*/ 322994 w 5673186"/>
              <a:gd name="connsiteY170" fmla="*/ 1382149 h 1798781"/>
              <a:gd name="connsiteX171" fmla="*/ 186786 w 5673186"/>
              <a:gd name="connsiteY171" fmla="*/ 1338334 h 1798781"/>
              <a:gd name="connsiteX172" fmla="*/ 127731 w 5673186"/>
              <a:gd name="connsiteY172" fmla="*/ 1189744 h 1798781"/>
              <a:gd name="connsiteX173" fmla="*/ 257271 w 5673186"/>
              <a:gd name="connsiteY173" fmla="*/ 1089732 h 1798781"/>
              <a:gd name="connsiteX174" fmla="*/ 318231 w 5673186"/>
              <a:gd name="connsiteY174" fmla="*/ 1084969 h 1798781"/>
              <a:gd name="connsiteX175" fmla="*/ 208694 w 5673186"/>
              <a:gd name="connsiteY175" fmla="*/ 1059252 h 1798781"/>
              <a:gd name="connsiteX176" fmla="*/ 26766 w 5673186"/>
              <a:gd name="connsiteY176" fmla="*/ 1016389 h 1798781"/>
              <a:gd name="connsiteX177" fmla="*/ 96 w 5673186"/>
              <a:gd name="connsiteY177" fmla="*/ 1004007 h 1798781"/>
              <a:gd name="connsiteX178" fmla="*/ 138209 w 5673186"/>
              <a:gd name="connsiteY178" fmla="*/ 981147 h 1798781"/>
              <a:gd name="connsiteX179" fmla="*/ 361094 w 5673186"/>
              <a:gd name="connsiteY179" fmla="*/ 1014484 h 1798781"/>
              <a:gd name="connsiteX180" fmla="*/ 801149 w 5673186"/>
              <a:gd name="connsiteY180" fmla="*/ 1075444 h 1798781"/>
              <a:gd name="connsiteX181" fmla="*/ 1055466 w 5673186"/>
              <a:gd name="connsiteY181" fmla="*/ 1090684 h 1798781"/>
              <a:gd name="connsiteX182" fmla="*/ 1075469 w 5673186"/>
              <a:gd name="connsiteY182" fmla="*/ 1067824 h 1798781"/>
              <a:gd name="connsiteX183" fmla="*/ 1076421 w 5673186"/>
              <a:gd name="connsiteY183" fmla="*/ 1052584 h 1798781"/>
              <a:gd name="connsiteX184" fmla="*/ 1060229 w 5673186"/>
              <a:gd name="connsiteY184" fmla="*/ 981147 h 1798781"/>
              <a:gd name="connsiteX185" fmla="*/ 917354 w 5673186"/>
              <a:gd name="connsiteY185" fmla="*/ 779217 h 1798781"/>
              <a:gd name="connsiteX186" fmla="*/ 948786 w 5673186"/>
              <a:gd name="connsiteY186" fmla="*/ 672536 h 1798781"/>
              <a:gd name="connsiteX187" fmla="*/ 977361 w 5673186"/>
              <a:gd name="connsiteY187" fmla="*/ 640151 h 1798781"/>
              <a:gd name="connsiteX188" fmla="*/ 1167861 w 5673186"/>
              <a:gd name="connsiteY188" fmla="*/ 472511 h 1798781"/>
              <a:gd name="connsiteX189" fmla="*/ 1367886 w 5673186"/>
              <a:gd name="connsiteY189" fmla="*/ 423934 h 1798781"/>
              <a:gd name="connsiteX190" fmla="*/ 1698404 w 5673186"/>
              <a:gd name="connsiteY190" fmla="*/ 513469 h 1798781"/>
              <a:gd name="connsiteX191" fmla="*/ 1767936 w 5673186"/>
              <a:gd name="connsiteY191" fmla="*/ 542997 h 1798781"/>
              <a:gd name="connsiteX192" fmla="*/ 2060354 w 5673186"/>
              <a:gd name="connsiteY192" fmla="*/ 700159 h 1798781"/>
              <a:gd name="connsiteX193" fmla="*/ 2223231 w 5673186"/>
              <a:gd name="connsiteY193" fmla="*/ 760167 h 1798781"/>
              <a:gd name="connsiteX194" fmla="*/ 2890934 w 5673186"/>
              <a:gd name="connsiteY194" fmla="*/ 920186 h 1798781"/>
              <a:gd name="connsiteX195" fmla="*/ 2939511 w 5673186"/>
              <a:gd name="connsiteY195" fmla="*/ 900184 h 1798781"/>
              <a:gd name="connsiteX196" fmla="*/ 3134774 w 5673186"/>
              <a:gd name="connsiteY196" fmla="*/ 654439 h 1798781"/>
              <a:gd name="connsiteX197" fmla="*/ 3645314 w 5673186"/>
              <a:gd name="connsiteY197" fmla="*/ 61031 h 1798781"/>
              <a:gd name="connsiteX198" fmla="*/ 3661506 w 5673186"/>
              <a:gd name="connsiteY198" fmla="*/ 41029 h 1798781"/>
              <a:gd name="connsiteX199" fmla="*/ 3725131 w 5673186"/>
              <a:gd name="connsiteY199"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706024 w 5673186"/>
              <a:gd name="connsiteY115" fmla="*/ 1499306 h 1798781"/>
              <a:gd name="connsiteX116" fmla="*/ 1698404 w 5673186"/>
              <a:gd name="connsiteY116" fmla="*/ 1536454 h 1798781"/>
              <a:gd name="connsiteX117" fmla="*/ 1708881 w 5673186"/>
              <a:gd name="connsiteY117" fmla="*/ 1593604 h 1798781"/>
              <a:gd name="connsiteX118" fmla="*/ 1697451 w 5673186"/>
              <a:gd name="connsiteY118" fmla="*/ 1592652 h 1798781"/>
              <a:gd name="connsiteX119" fmla="*/ 1687926 w 5673186"/>
              <a:gd name="connsiteY119" fmla="*/ 1601224 h 1798781"/>
              <a:gd name="connsiteX120" fmla="*/ 1702214 w 5673186"/>
              <a:gd name="connsiteY120" fmla="*/ 1605987 h 1798781"/>
              <a:gd name="connsiteX121" fmla="*/ 1743171 w 5673186"/>
              <a:gd name="connsiteY121" fmla="*/ 1650754 h 1798781"/>
              <a:gd name="connsiteX122" fmla="*/ 1726979 w 5673186"/>
              <a:gd name="connsiteY122" fmla="*/ 1704094 h 1798781"/>
              <a:gd name="connsiteX123" fmla="*/ 1676496 w 5673186"/>
              <a:gd name="connsiteY123" fmla="*/ 1701237 h 1798781"/>
              <a:gd name="connsiteX124" fmla="*/ 1665066 w 5673186"/>
              <a:gd name="connsiteY124" fmla="*/ 1682187 h 1798781"/>
              <a:gd name="connsiteX125" fmla="*/ 1633634 w 5673186"/>
              <a:gd name="connsiteY125" fmla="*/ 1683139 h 1798781"/>
              <a:gd name="connsiteX126" fmla="*/ 1597439 w 5673186"/>
              <a:gd name="connsiteY126" fmla="*/ 1699331 h 1798781"/>
              <a:gd name="connsiteX127" fmla="*/ 1573626 w 5673186"/>
              <a:gd name="connsiteY127" fmla="*/ 1669804 h 1798781"/>
              <a:gd name="connsiteX128" fmla="*/ 1592676 w 5673186"/>
              <a:gd name="connsiteY128" fmla="*/ 1636467 h 1798781"/>
              <a:gd name="connsiteX129" fmla="*/ 1599344 w 5673186"/>
              <a:gd name="connsiteY129" fmla="*/ 1620274 h 1798781"/>
              <a:gd name="connsiteX130" fmla="*/ 1543146 w 5673186"/>
              <a:gd name="connsiteY130" fmla="*/ 1605034 h 1798781"/>
              <a:gd name="connsiteX131" fmla="*/ 1568864 w 5673186"/>
              <a:gd name="connsiteY131" fmla="*/ 1517404 h 1798781"/>
              <a:gd name="connsiteX132" fmla="*/ 1609821 w 5673186"/>
              <a:gd name="connsiteY132" fmla="*/ 1535502 h 1798781"/>
              <a:gd name="connsiteX133" fmla="*/ 1615536 w 5673186"/>
              <a:gd name="connsiteY133" fmla="*/ 1555504 h 1798781"/>
              <a:gd name="connsiteX134" fmla="*/ 1628871 w 5673186"/>
              <a:gd name="connsiteY134" fmla="*/ 1565981 h 1798781"/>
              <a:gd name="connsiteX135" fmla="*/ 1640301 w 5673186"/>
              <a:gd name="connsiteY135" fmla="*/ 1554552 h 1798781"/>
              <a:gd name="connsiteX136" fmla="*/ 1645064 w 5673186"/>
              <a:gd name="connsiteY136" fmla="*/ 1513594 h 1798781"/>
              <a:gd name="connsiteX137" fmla="*/ 1625061 w 5673186"/>
              <a:gd name="connsiteY137" fmla="*/ 1436442 h 1798781"/>
              <a:gd name="connsiteX138" fmla="*/ 1619346 w 5673186"/>
              <a:gd name="connsiteY138" fmla="*/ 1374529 h 1798781"/>
              <a:gd name="connsiteX139" fmla="*/ 1560291 w 5673186"/>
              <a:gd name="connsiteY139" fmla="*/ 1371672 h 1798781"/>
              <a:gd name="connsiteX140" fmla="*/ 1461231 w 5673186"/>
              <a:gd name="connsiteY140" fmla="*/ 1354527 h 1798781"/>
              <a:gd name="connsiteX141" fmla="*/ 1400271 w 5673186"/>
              <a:gd name="connsiteY141" fmla="*/ 1341192 h 1798781"/>
              <a:gd name="connsiteX142" fmla="*/ 1382174 w 5673186"/>
              <a:gd name="connsiteY142" fmla="*/ 1335477 h 1798781"/>
              <a:gd name="connsiteX143" fmla="*/ 1380269 w 5673186"/>
              <a:gd name="connsiteY143" fmla="*/ 1354527 h 1798781"/>
              <a:gd name="connsiteX144" fmla="*/ 1376459 w 5673186"/>
              <a:gd name="connsiteY144" fmla="*/ 1392627 h 1798781"/>
              <a:gd name="connsiteX145" fmla="*/ 1331691 w 5673186"/>
              <a:gd name="connsiteY145" fmla="*/ 1401199 h 1798781"/>
              <a:gd name="connsiteX146" fmla="*/ 1293591 w 5673186"/>
              <a:gd name="connsiteY146" fmla="*/ 1379292 h 1798781"/>
              <a:gd name="connsiteX147" fmla="*/ 1285971 w 5673186"/>
              <a:gd name="connsiteY147" fmla="*/ 1367862 h 1798781"/>
              <a:gd name="connsiteX148" fmla="*/ 1281209 w 5673186"/>
              <a:gd name="connsiteY148" fmla="*/ 1374529 h 1798781"/>
              <a:gd name="connsiteX149" fmla="*/ 1237394 w 5673186"/>
              <a:gd name="connsiteY149" fmla="*/ 1402152 h 1798781"/>
              <a:gd name="connsiteX150" fmla="*/ 1182149 w 5673186"/>
              <a:gd name="connsiteY150" fmla="*/ 1358337 h 1798781"/>
              <a:gd name="connsiteX151" fmla="*/ 1190721 w 5673186"/>
              <a:gd name="connsiteY151" fmla="*/ 1304997 h 1798781"/>
              <a:gd name="connsiteX152" fmla="*/ 1210724 w 5673186"/>
              <a:gd name="connsiteY152" fmla="*/ 1289756 h 1798781"/>
              <a:gd name="connsiteX153" fmla="*/ 1092614 w 5673186"/>
              <a:gd name="connsiteY153" fmla="*/ 1261181 h 1798781"/>
              <a:gd name="connsiteX154" fmla="*/ 1064039 w 5673186"/>
              <a:gd name="connsiteY154" fmla="*/ 1266897 h 1798781"/>
              <a:gd name="connsiteX155" fmla="*/ 1003079 w 5673186"/>
              <a:gd name="connsiteY155" fmla="*/ 1313569 h 1798781"/>
              <a:gd name="connsiteX156" fmla="*/ 997364 w 5673186"/>
              <a:gd name="connsiteY156" fmla="*/ 1324999 h 1798781"/>
              <a:gd name="connsiteX157" fmla="*/ 1003079 w 5673186"/>
              <a:gd name="connsiteY157" fmla="*/ 1351669 h 1798781"/>
              <a:gd name="connsiteX158" fmla="*/ 947834 w 5673186"/>
              <a:gd name="connsiteY158" fmla="*/ 1421202 h 1798781"/>
              <a:gd name="connsiteX159" fmla="*/ 943071 w 5673186"/>
              <a:gd name="connsiteY159" fmla="*/ 1421202 h 1798781"/>
              <a:gd name="connsiteX160" fmla="*/ 745904 w 5673186"/>
              <a:gd name="connsiteY160" fmla="*/ 1403104 h 1798781"/>
              <a:gd name="connsiteX161" fmla="*/ 636366 w 5673186"/>
              <a:gd name="connsiteY161" fmla="*/ 1389769 h 1798781"/>
              <a:gd name="connsiteX162" fmla="*/ 600171 w 5673186"/>
              <a:gd name="connsiteY162" fmla="*/ 1240227 h 1798781"/>
              <a:gd name="connsiteX163" fmla="*/ 600171 w 5673186"/>
              <a:gd name="connsiteY163" fmla="*/ 1220224 h 1798781"/>
              <a:gd name="connsiteX164" fmla="*/ 560166 w 5673186"/>
              <a:gd name="connsiteY164" fmla="*/ 1216414 h 1798781"/>
              <a:gd name="connsiteX165" fmla="*/ 517304 w 5673186"/>
              <a:gd name="connsiteY165" fmla="*/ 1267849 h 1798781"/>
              <a:gd name="connsiteX166" fmla="*/ 510636 w 5673186"/>
              <a:gd name="connsiteY166" fmla="*/ 1284042 h 1798781"/>
              <a:gd name="connsiteX167" fmla="*/ 519209 w 5673186"/>
              <a:gd name="connsiteY167" fmla="*/ 1309759 h 1798781"/>
              <a:gd name="connsiteX168" fmla="*/ 477299 w 5673186"/>
              <a:gd name="connsiteY168" fmla="*/ 1384054 h 1798781"/>
              <a:gd name="connsiteX169" fmla="*/ 322994 w 5673186"/>
              <a:gd name="connsiteY169" fmla="*/ 1382149 h 1798781"/>
              <a:gd name="connsiteX170" fmla="*/ 186786 w 5673186"/>
              <a:gd name="connsiteY170" fmla="*/ 1338334 h 1798781"/>
              <a:gd name="connsiteX171" fmla="*/ 127731 w 5673186"/>
              <a:gd name="connsiteY171" fmla="*/ 1189744 h 1798781"/>
              <a:gd name="connsiteX172" fmla="*/ 257271 w 5673186"/>
              <a:gd name="connsiteY172" fmla="*/ 1089732 h 1798781"/>
              <a:gd name="connsiteX173" fmla="*/ 318231 w 5673186"/>
              <a:gd name="connsiteY173" fmla="*/ 1084969 h 1798781"/>
              <a:gd name="connsiteX174" fmla="*/ 208694 w 5673186"/>
              <a:gd name="connsiteY174" fmla="*/ 1059252 h 1798781"/>
              <a:gd name="connsiteX175" fmla="*/ 26766 w 5673186"/>
              <a:gd name="connsiteY175" fmla="*/ 1016389 h 1798781"/>
              <a:gd name="connsiteX176" fmla="*/ 96 w 5673186"/>
              <a:gd name="connsiteY176" fmla="*/ 1004007 h 1798781"/>
              <a:gd name="connsiteX177" fmla="*/ 138209 w 5673186"/>
              <a:gd name="connsiteY177" fmla="*/ 981147 h 1798781"/>
              <a:gd name="connsiteX178" fmla="*/ 361094 w 5673186"/>
              <a:gd name="connsiteY178" fmla="*/ 1014484 h 1798781"/>
              <a:gd name="connsiteX179" fmla="*/ 801149 w 5673186"/>
              <a:gd name="connsiteY179" fmla="*/ 1075444 h 1798781"/>
              <a:gd name="connsiteX180" fmla="*/ 1055466 w 5673186"/>
              <a:gd name="connsiteY180" fmla="*/ 1090684 h 1798781"/>
              <a:gd name="connsiteX181" fmla="*/ 1075469 w 5673186"/>
              <a:gd name="connsiteY181" fmla="*/ 1067824 h 1798781"/>
              <a:gd name="connsiteX182" fmla="*/ 1076421 w 5673186"/>
              <a:gd name="connsiteY182" fmla="*/ 1052584 h 1798781"/>
              <a:gd name="connsiteX183" fmla="*/ 1060229 w 5673186"/>
              <a:gd name="connsiteY183" fmla="*/ 981147 h 1798781"/>
              <a:gd name="connsiteX184" fmla="*/ 917354 w 5673186"/>
              <a:gd name="connsiteY184" fmla="*/ 779217 h 1798781"/>
              <a:gd name="connsiteX185" fmla="*/ 948786 w 5673186"/>
              <a:gd name="connsiteY185" fmla="*/ 672536 h 1798781"/>
              <a:gd name="connsiteX186" fmla="*/ 977361 w 5673186"/>
              <a:gd name="connsiteY186" fmla="*/ 640151 h 1798781"/>
              <a:gd name="connsiteX187" fmla="*/ 1167861 w 5673186"/>
              <a:gd name="connsiteY187" fmla="*/ 472511 h 1798781"/>
              <a:gd name="connsiteX188" fmla="*/ 1367886 w 5673186"/>
              <a:gd name="connsiteY188" fmla="*/ 423934 h 1798781"/>
              <a:gd name="connsiteX189" fmla="*/ 1698404 w 5673186"/>
              <a:gd name="connsiteY189" fmla="*/ 513469 h 1798781"/>
              <a:gd name="connsiteX190" fmla="*/ 1767936 w 5673186"/>
              <a:gd name="connsiteY190" fmla="*/ 542997 h 1798781"/>
              <a:gd name="connsiteX191" fmla="*/ 2060354 w 5673186"/>
              <a:gd name="connsiteY191" fmla="*/ 700159 h 1798781"/>
              <a:gd name="connsiteX192" fmla="*/ 2223231 w 5673186"/>
              <a:gd name="connsiteY192" fmla="*/ 760167 h 1798781"/>
              <a:gd name="connsiteX193" fmla="*/ 2890934 w 5673186"/>
              <a:gd name="connsiteY193" fmla="*/ 920186 h 1798781"/>
              <a:gd name="connsiteX194" fmla="*/ 2939511 w 5673186"/>
              <a:gd name="connsiteY194" fmla="*/ 900184 h 1798781"/>
              <a:gd name="connsiteX195" fmla="*/ 3134774 w 5673186"/>
              <a:gd name="connsiteY195" fmla="*/ 654439 h 1798781"/>
              <a:gd name="connsiteX196" fmla="*/ 3645314 w 5673186"/>
              <a:gd name="connsiteY196" fmla="*/ 61031 h 1798781"/>
              <a:gd name="connsiteX197" fmla="*/ 3661506 w 5673186"/>
              <a:gd name="connsiteY197" fmla="*/ 41029 h 1798781"/>
              <a:gd name="connsiteX198" fmla="*/ 3725131 w 5673186"/>
              <a:gd name="connsiteY198"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711416 w 5673186"/>
              <a:gd name="connsiteY114" fmla="*/ 1495204 h 1798781"/>
              <a:gd name="connsiteX115" fmla="*/ 1698404 w 5673186"/>
              <a:gd name="connsiteY115" fmla="*/ 1536454 h 1798781"/>
              <a:gd name="connsiteX116" fmla="*/ 1708881 w 5673186"/>
              <a:gd name="connsiteY116" fmla="*/ 1593604 h 1798781"/>
              <a:gd name="connsiteX117" fmla="*/ 1697451 w 5673186"/>
              <a:gd name="connsiteY117" fmla="*/ 1592652 h 1798781"/>
              <a:gd name="connsiteX118" fmla="*/ 1687926 w 5673186"/>
              <a:gd name="connsiteY118" fmla="*/ 1601224 h 1798781"/>
              <a:gd name="connsiteX119" fmla="*/ 1702214 w 5673186"/>
              <a:gd name="connsiteY119" fmla="*/ 1605987 h 1798781"/>
              <a:gd name="connsiteX120" fmla="*/ 1743171 w 5673186"/>
              <a:gd name="connsiteY120" fmla="*/ 1650754 h 1798781"/>
              <a:gd name="connsiteX121" fmla="*/ 1726979 w 5673186"/>
              <a:gd name="connsiteY121" fmla="*/ 1704094 h 1798781"/>
              <a:gd name="connsiteX122" fmla="*/ 1676496 w 5673186"/>
              <a:gd name="connsiteY122" fmla="*/ 1701237 h 1798781"/>
              <a:gd name="connsiteX123" fmla="*/ 1665066 w 5673186"/>
              <a:gd name="connsiteY123" fmla="*/ 1682187 h 1798781"/>
              <a:gd name="connsiteX124" fmla="*/ 1633634 w 5673186"/>
              <a:gd name="connsiteY124" fmla="*/ 1683139 h 1798781"/>
              <a:gd name="connsiteX125" fmla="*/ 1597439 w 5673186"/>
              <a:gd name="connsiteY125" fmla="*/ 1699331 h 1798781"/>
              <a:gd name="connsiteX126" fmla="*/ 1573626 w 5673186"/>
              <a:gd name="connsiteY126" fmla="*/ 1669804 h 1798781"/>
              <a:gd name="connsiteX127" fmla="*/ 1592676 w 5673186"/>
              <a:gd name="connsiteY127" fmla="*/ 1636467 h 1798781"/>
              <a:gd name="connsiteX128" fmla="*/ 1599344 w 5673186"/>
              <a:gd name="connsiteY128" fmla="*/ 1620274 h 1798781"/>
              <a:gd name="connsiteX129" fmla="*/ 1543146 w 5673186"/>
              <a:gd name="connsiteY129" fmla="*/ 1605034 h 1798781"/>
              <a:gd name="connsiteX130" fmla="*/ 1568864 w 5673186"/>
              <a:gd name="connsiteY130" fmla="*/ 1517404 h 1798781"/>
              <a:gd name="connsiteX131" fmla="*/ 1609821 w 5673186"/>
              <a:gd name="connsiteY131" fmla="*/ 1535502 h 1798781"/>
              <a:gd name="connsiteX132" fmla="*/ 1615536 w 5673186"/>
              <a:gd name="connsiteY132" fmla="*/ 1555504 h 1798781"/>
              <a:gd name="connsiteX133" fmla="*/ 1628871 w 5673186"/>
              <a:gd name="connsiteY133" fmla="*/ 1565981 h 1798781"/>
              <a:gd name="connsiteX134" fmla="*/ 1640301 w 5673186"/>
              <a:gd name="connsiteY134" fmla="*/ 1554552 h 1798781"/>
              <a:gd name="connsiteX135" fmla="*/ 1645064 w 5673186"/>
              <a:gd name="connsiteY135" fmla="*/ 1513594 h 1798781"/>
              <a:gd name="connsiteX136" fmla="*/ 1625061 w 5673186"/>
              <a:gd name="connsiteY136" fmla="*/ 1436442 h 1798781"/>
              <a:gd name="connsiteX137" fmla="*/ 1619346 w 5673186"/>
              <a:gd name="connsiteY137" fmla="*/ 1374529 h 1798781"/>
              <a:gd name="connsiteX138" fmla="*/ 1560291 w 5673186"/>
              <a:gd name="connsiteY138" fmla="*/ 1371672 h 1798781"/>
              <a:gd name="connsiteX139" fmla="*/ 1461231 w 5673186"/>
              <a:gd name="connsiteY139" fmla="*/ 1354527 h 1798781"/>
              <a:gd name="connsiteX140" fmla="*/ 1400271 w 5673186"/>
              <a:gd name="connsiteY140" fmla="*/ 1341192 h 1798781"/>
              <a:gd name="connsiteX141" fmla="*/ 1382174 w 5673186"/>
              <a:gd name="connsiteY141" fmla="*/ 1335477 h 1798781"/>
              <a:gd name="connsiteX142" fmla="*/ 1380269 w 5673186"/>
              <a:gd name="connsiteY142" fmla="*/ 1354527 h 1798781"/>
              <a:gd name="connsiteX143" fmla="*/ 1376459 w 5673186"/>
              <a:gd name="connsiteY143" fmla="*/ 1392627 h 1798781"/>
              <a:gd name="connsiteX144" fmla="*/ 1331691 w 5673186"/>
              <a:gd name="connsiteY144" fmla="*/ 1401199 h 1798781"/>
              <a:gd name="connsiteX145" fmla="*/ 1293591 w 5673186"/>
              <a:gd name="connsiteY145" fmla="*/ 1379292 h 1798781"/>
              <a:gd name="connsiteX146" fmla="*/ 1285971 w 5673186"/>
              <a:gd name="connsiteY146" fmla="*/ 1367862 h 1798781"/>
              <a:gd name="connsiteX147" fmla="*/ 1281209 w 5673186"/>
              <a:gd name="connsiteY147" fmla="*/ 1374529 h 1798781"/>
              <a:gd name="connsiteX148" fmla="*/ 1237394 w 5673186"/>
              <a:gd name="connsiteY148" fmla="*/ 1402152 h 1798781"/>
              <a:gd name="connsiteX149" fmla="*/ 1182149 w 5673186"/>
              <a:gd name="connsiteY149" fmla="*/ 1358337 h 1798781"/>
              <a:gd name="connsiteX150" fmla="*/ 1190721 w 5673186"/>
              <a:gd name="connsiteY150" fmla="*/ 1304997 h 1798781"/>
              <a:gd name="connsiteX151" fmla="*/ 1210724 w 5673186"/>
              <a:gd name="connsiteY151" fmla="*/ 1289756 h 1798781"/>
              <a:gd name="connsiteX152" fmla="*/ 1092614 w 5673186"/>
              <a:gd name="connsiteY152" fmla="*/ 1261181 h 1798781"/>
              <a:gd name="connsiteX153" fmla="*/ 1064039 w 5673186"/>
              <a:gd name="connsiteY153" fmla="*/ 1266897 h 1798781"/>
              <a:gd name="connsiteX154" fmla="*/ 1003079 w 5673186"/>
              <a:gd name="connsiteY154" fmla="*/ 1313569 h 1798781"/>
              <a:gd name="connsiteX155" fmla="*/ 997364 w 5673186"/>
              <a:gd name="connsiteY155" fmla="*/ 1324999 h 1798781"/>
              <a:gd name="connsiteX156" fmla="*/ 1003079 w 5673186"/>
              <a:gd name="connsiteY156" fmla="*/ 1351669 h 1798781"/>
              <a:gd name="connsiteX157" fmla="*/ 947834 w 5673186"/>
              <a:gd name="connsiteY157" fmla="*/ 1421202 h 1798781"/>
              <a:gd name="connsiteX158" fmla="*/ 943071 w 5673186"/>
              <a:gd name="connsiteY158" fmla="*/ 1421202 h 1798781"/>
              <a:gd name="connsiteX159" fmla="*/ 745904 w 5673186"/>
              <a:gd name="connsiteY159" fmla="*/ 1403104 h 1798781"/>
              <a:gd name="connsiteX160" fmla="*/ 636366 w 5673186"/>
              <a:gd name="connsiteY160" fmla="*/ 1389769 h 1798781"/>
              <a:gd name="connsiteX161" fmla="*/ 600171 w 5673186"/>
              <a:gd name="connsiteY161" fmla="*/ 1240227 h 1798781"/>
              <a:gd name="connsiteX162" fmla="*/ 600171 w 5673186"/>
              <a:gd name="connsiteY162" fmla="*/ 1220224 h 1798781"/>
              <a:gd name="connsiteX163" fmla="*/ 560166 w 5673186"/>
              <a:gd name="connsiteY163" fmla="*/ 1216414 h 1798781"/>
              <a:gd name="connsiteX164" fmla="*/ 517304 w 5673186"/>
              <a:gd name="connsiteY164" fmla="*/ 1267849 h 1798781"/>
              <a:gd name="connsiteX165" fmla="*/ 510636 w 5673186"/>
              <a:gd name="connsiteY165" fmla="*/ 1284042 h 1798781"/>
              <a:gd name="connsiteX166" fmla="*/ 519209 w 5673186"/>
              <a:gd name="connsiteY166" fmla="*/ 1309759 h 1798781"/>
              <a:gd name="connsiteX167" fmla="*/ 477299 w 5673186"/>
              <a:gd name="connsiteY167" fmla="*/ 1384054 h 1798781"/>
              <a:gd name="connsiteX168" fmla="*/ 322994 w 5673186"/>
              <a:gd name="connsiteY168" fmla="*/ 1382149 h 1798781"/>
              <a:gd name="connsiteX169" fmla="*/ 186786 w 5673186"/>
              <a:gd name="connsiteY169" fmla="*/ 1338334 h 1798781"/>
              <a:gd name="connsiteX170" fmla="*/ 127731 w 5673186"/>
              <a:gd name="connsiteY170" fmla="*/ 1189744 h 1798781"/>
              <a:gd name="connsiteX171" fmla="*/ 257271 w 5673186"/>
              <a:gd name="connsiteY171" fmla="*/ 1089732 h 1798781"/>
              <a:gd name="connsiteX172" fmla="*/ 318231 w 5673186"/>
              <a:gd name="connsiteY172" fmla="*/ 1084969 h 1798781"/>
              <a:gd name="connsiteX173" fmla="*/ 208694 w 5673186"/>
              <a:gd name="connsiteY173" fmla="*/ 1059252 h 1798781"/>
              <a:gd name="connsiteX174" fmla="*/ 26766 w 5673186"/>
              <a:gd name="connsiteY174" fmla="*/ 1016389 h 1798781"/>
              <a:gd name="connsiteX175" fmla="*/ 96 w 5673186"/>
              <a:gd name="connsiteY175" fmla="*/ 1004007 h 1798781"/>
              <a:gd name="connsiteX176" fmla="*/ 138209 w 5673186"/>
              <a:gd name="connsiteY176" fmla="*/ 981147 h 1798781"/>
              <a:gd name="connsiteX177" fmla="*/ 361094 w 5673186"/>
              <a:gd name="connsiteY177" fmla="*/ 1014484 h 1798781"/>
              <a:gd name="connsiteX178" fmla="*/ 801149 w 5673186"/>
              <a:gd name="connsiteY178" fmla="*/ 1075444 h 1798781"/>
              <a:gd name="connsiteX179" fmla="*/ 1055466 w 5673186"/>
              <a:gd name="connsiteY179" fmla="*/ 1090684 h 1798781"/>
              <a:gd name="connsiteX180" fmla="*/ 1075469 w 5673186"/>
              <a:gd name="connsiteY180" fmla="*/ 1067824 h 1798781"/>
              <a:gd name="connsiteX181" fmla="*/ 1076421 w 5673186"/>
              <a:gd name="connsiteY181" fmla="*/ 1052584 h 1798781"/>
              <a:gd name="connsiteX182" fmla="*/ 1060229 w 5673186"/>
              <a:gd name="connsiteY182" fmla="*/ 981147 h 1798781"/>
              <a:gd name="connsiteX183" fmla="*/ 917354 w 5673186"/>
              <a:gd name="connsiteY183" fmla="*/ 779217 h 1798781"/>
              <a:gd name="connsiteX184" fmla="*/ 948786 w 5673186"/>
              <a:gd name="connsiteY184" fmla="*/ 672536 h 1798781"/>
              <a:gd name="connsiteX185" fmla="*/ 977361 w 5673186"/>
              <a:gd name="connsiteY185" fmla="*/ 640151 h 1798781"/>
              <a:gd name="connsiteX186" fmla="*/ 1167861 w 5673186"/>
              <a:gd name="connsiteY186" fmla="*/ 472511 h 1798781"/>
              <a:gd name="connsiteX187" fmla="*/ 1367886 w 5673186"/>
              <a:gd name="connsiteY187" fmla="*/ 423934 h 1798781"/>
              <a:gd name="connsiteX188" fmla="*/ 1698404 w 5673186"/>
              <a:gd name="connsiteY188" fmla="*/ 513469 h 1798781"/>
              <a:gd name="connsiteX189" fmla="*/ 1767936 w 5673186"/>
              <a:gd name="connsiteY189" fmla="*/ 542997 h 1798781"/>
              <a:gd name="connsiteX190" fmla="*/ 2060354 w 5673186"/>
              <a:gd name="connsiteY190" fmla="*/ 700159 h 1798781"/>
              <a:gd name="connsiteX191" fmla="*/ 2223231 w 5673186"/>
              <a:gd name="connsiteY191" fmla="*/ 760167 h 1798781"/>
              <a:gd name="connsiteX192" fmla="*/ 2890934 w 5673186"/>
              <a:gd name="connsiteY192" fmla="*/ 920186 h 1798781"/>
              <a:gd name="connsiteX193" fmla="*/ 2939511 w 5673186"/>
              <a:gd name="connsiteY193" fmla="*/ 900184 h 1798781"/>
              <a:gd name="connsiteX194" fmla="*/ 3134774 w 5673186"/>
              <a:gd name="connsiteY194" fmla="*/ 654439 h 1798781"/>
              <a:gd name="connsiteX195" fmla="*/ 3645314 w 5673186"/>
              <a:gd name="connsiteY195" fmla="*/ 61031 h 1798781"/>
              <a:gd name="connsiteX196" fmla="*/ 3661506 w 5673186"/>
              <a:gd name="connsiteY196" fmla="*/ 41029 h 1798781"/>
              <a:gd name="connsiteX197" fmla="*/ 3725131 w 5673186"/>
              <a:gd name="connsiteY197"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711416 w 5673186"/>
              <a:gd name="connsiteY113" fmla="*/ 1472171 h 1798781"/>
              <a:gd name="connsiteX114" fmla="*/ 1698404 w 5673186"/>
              <a:gd name="connsiteY114" fmla="*/ 1536454 h 1798781"/>
              <a:gd name="connsiteX115" fmla="*/ 1708881 w 5673186"/>
              <a:gd name="connsiteY115" fmla="*/ 1593604 h 1798781"/>
              <a:gd name="connsiteX116" fmla="*/ 1697451 w 5673186"/>
              <a:gd name="connsiteY116" fmla="*/ 1592652 h 1798781"/>
              <a:gd name="connsiteX117" fmla="*/ 1687926 w 5673186"/>
              <a:gd name="connsiteY117" fmla="*/ 1601224 h 1798781"/>
              <a:gd name="connsiteX118" fmla="*/ 1702214 w 5673186"/>
              <a:gd name="connsiteY118" fmla="*/ 1605987 h 1798781"/>
              <a:gd name="connsiteX119" fmla="*/ 1743171 w 5673186"/>
              <a:gd name="connsiteY119" fmla="*/ 1650754 h 1798781"/>
              <a:gd name="connsiteX120" fmla="*/ 1726979 w 5673186"/>
              <a:gd name="connsiteY120" fmla="*/ 1704094 h 1798781"/>
              <a:gd name="connsiteX121" fmla="*/ 1676496 w 5673186"/>
              <a:gd name="connsiteY121" fmla="*/ 1701237 h 1798781"/>
              <a:gd name="connsiteX122" fmla="*/ 1665066 w 5673186"/>
              <a:gd name="connsiteY122" fmla="*/ 1682187 h 1798781"/>
              <a:gd name="connsiteX123" fmla="*/ 1633634 w 5673186"/>
              <a:gd name="connsiteY123" fmla="*/ 1683139 h 1798781"/>
              <a:gd name="connsiteX124" fmla="*/ 1597439 w 5673186"/>
              <a:gd name="connsiteY124" fmla="*/ 1699331 h 1798781"/>
              <a:gd name="connsiteX125" fmla="*/ 1573626 w 5673186"/>
              <a:gd name="connsiteY125" fmla="*/ 1669804 h 1798781"/>
              <a:gd name="connsiteX126" fmla="*/ 1592676 w 5673186"/>
              <a:gd name="connsiteY126" fmla="*/ 1636467 h 1798781"/>
              <a:gd name="connsiteX127" fmla="*/ 1599344 w 5673186"/>
              <a:gd name="connsiteY127" fmla="*/ 1620274 h 1798781"/>
              <a:gd name="connsiteX128" fmla="*/ 1543146 w 5673186"/>
              <a:gd name="connsiteY128" fmla="*/ 1605034 h 1798781"/>
              <a:gd name="connsiteX129" fmla="*/ 1568864 w 5673186"/>
              <a:gd name="connsiteY129" fmla="*/ 1517404 h 1798781"/>
              <a:gd name="connsiteX130" fmla="*/ 1609821 w 5673186"/>
              <a:gd name="connsiteY130" fmla="*/ 1535502 h 1798781"/>
              <a:gd name="connsiteX131" fmla="*/ 1615536 w 5673186"/>
              <a:gd name="connsiteY131" fmla="*/ 1555504 h 1798781"/>
              <a:gd name="connsiteX132" fmla="*/ 1628871 w 5673186"/>
              <a:gd name="connsiteY132" fmla="*/ 1565981 h 1798781"/>
              <a:gd name="connsiteX133" fmla="*/ 1640301 w 5673186"/>
              <a:gd name="connsiteY133" fmla="*/ 1554552 h 1798781"/>
              <a:gd name="connsiteX134" fmla="*/ 1645064 w 5673186"/>
              <a:gd name="connsiteY134" fmla="*/ 1513594 h 1798781"/>
              <a:gd name="connsiteX135" fmla="*/ 1625061 w 5673186"/>
              <a:gd name="connsiteY135" fmla="*/ 1436442 h 1798781"/>
              <a:gd name="connsiteX136" fmla="*/ 1619346 w 5673186"/>
              <a:gd name="connsiteY136" fmla="*/ 1374529 h 1798781"/>
              <a:gd name="connsiteX137" fmla="*/ 1560291 w 5673186"/>
              <a:gd name="connsiteY137" fmla="*/ 1371672 h 1798781"/>
              <a:gd name="connsiteX138" fmla="*/ 1461231 w 5673186"/>
              <a:gd name="connsiteY138" fmla="*/ 1354527 h 1798781"/>
              <a:gd name="connsiteX139" fmla="*/ 1400271 w 5673186"/>
              <a:gd name="connsiteY139" fmla="*/ 1341192 h 1798781"/>
              <a:gd name="connsiteX140" fmla="*/ 1382174 w 5673186"/>
              <a:gd name="connsiteY140" fmla="*/ 1335477 h 1798781"/>
              <a:gd name="connsiteX141" fmla="*/ 1380269 w 5673186"/>
              <a:gd name="connsiteY141" fmla="*/ 1354527 h 1798781"/>
              <a:gd name="connsiteX142" fmla="*/ 1376459 w 5673186"/>
              <a:gd name="connsiteY142" fmla="*/ 1392627 h 1798781"/>
              <a:gd name="connsiteX143" fmla="*/ 1331691 w 5673186"/>
              <a:gd name="connsiteY143" fmla="*/ 1401199 h 1798781"/>
              <a:gd name="connsiteX144" fmla="*/ 1293591 w 5673186"/>
              <a:gd name="connsiteY144" fmla="*/ 1379292 h 1798781"/>
              <a:gd name="connsiteX145" fmla="*/ 1285971 w 5673186"/>
              <a:gd name="connsiteY145" fmla="*/ 1367862 h 1798781"/>
              <a:gd name="connsiteX146" fmla="*/ 1281209 w 5673186"/>
              <a:gd name="connsiteY146" fmla="*/ 1374529 h 1798781"/>
              <a:gd name="connsiteX147" fmla="*/ 1237394 w 5673186"/>
              <a:gd name="connsiteY147" fmla="*/ 1402152 h 1798781"/>
              <a:gd name="connsiteX148" fmla="*/ 1182149 w 5673186"/>
              <a:gd name="connsiteY148" fmla="*/ 1358337 h 1798781"/>
              <a:gd name="connsiteX149" fmla="*/ 1190721 w 5673186"/>
              <a:gd name="connsiteY149" fmla="*/ 1304997 h 1798781"/>
              <a:gd name="connsiteX150" fmla="*/ 1210724 w 5673186"/>
              <a:gd name="connsiteY150" fmla="*/ 1289756 h 1798781"/>
              <a:gd name="connsiteX151" fmla="*/ 1092614 w 5673186"/>
              <a:gd name="connsiteY151" fmla="*/ 1261181 h 1798781"/>
              <a:gd name="connsiteX152" fmla="*/ 1064039 w 5673186"/>
              <a:gd name="connsiteY152" fmla="*/ 1266897 h 1798781"/>
              <a:gd name="connsiteX153" fmla="*/ 1003079 w 5673186"/>
              <a:gd name="connsiteY153" fmla="*/ 1313569 h 1798781"/>
              <a:gd name="connsiteX154" fmla="*/ 997364 w 5673186"/>
              <a:gd name="connsiteY154" fmla="*/ 1324999 h 1798781"/>
              <a:gd name="connsiteX155" fmla="*/ 1003079 w 5673186"/>
              <a:gd name="connsiteY155" fmla="*/ 1351669 h 1798781"/>
              <a:gd name="connsiteX156" fmla="*/ 947834 w 5673186"/>
              <a:gd name="connsiteY156" fmla="*/ 1421202 h 1798781"/>
              <a:gd name="connsiteX157" fmla="*/ 943071 w 5673186"/>
              <a:gd name="connsiteY157" fmla="*/ 1421202 h 1798781"/>
              <a:gd name="connsiteX158" fmla="*/ 745904 w 5673186"/>
              <a:gd name="connsiteY158" fmla="*/ 1403104 h 1798781"/>
              <a:gd name="connsiteX159" fmla="*/ 636366 w 5673186"/>
              <a:gd name="connsiteY159" fmla="*/ 1389769 h 1798781"/>
              <a:gd name="connsiteX160" fmla="*/ 600171 w 5673186"/>
              <a:gd name="connsiteY160" fmla="*/ 1240227 h 1798781"/>
              <a:gd name="connsiteX161" fmla="*/ 600171 w 5673186"/>
              <a:gd name="connsiteY161" fmla="*/ 1220224 h 1798781"/>
              <a:gd name="connsiteX162" fmla="*/ 560166 w 5673186"/>
              <a:gd name="connsiteY162" fmla="*/ 1216414 h 1798781"/>
              <a:gd name="connsiteX163" fmla="*/ 517304 w 5673186"/>
              <a:gd name="connsiteY163" fmla="*/ 1267849 h 1798781"/>
              <a:gd name="connsiteX164" fmla="*/ 510636 w 5673186"/>
              <a:gd name="connsiteY164" fmla="*/ 1284042 h 1798781"/>
              <a:gd name="connsiteX165" fmla="*/ 519209 w 5673186"/>
              <a:gd name="connsiteY165" fmla="*/ 1309759 h 1798781"/>
              <a:gd name="connsiteX166" fmla="*/ 477299 w 5673186"/>
              <a:gd name="connsiteY166" fmla="*/ 1384054 h 1798781"/>
              <a:gd name="connsiteX167" fmla="*/ 322994 w 5673186"/>
              <a:gd name="connsiteY167" fmla="*/ 1382149 h 1798781"/>
              <a:gd name="connsiteX168" fmla="*/ 186786 w 5673186"/>
              <a:gd name="connsiteY168" fmla="*/ 1338334 h 1798781"/>
              <a:gd name="connsiteX169" fmla="*/ 127731 w 5673186"/>
              <a:gd name="connsiteY169" fmla="*/ 1189744 h 1798781"/>
              <a:gd name="connsiteX170" fmla="*/ 257271 w 5673186"/>
              <a:gd name="connsiteY170" fmla="*/ 1089732 h 1798781"/>
              <a:gd name="connsiteX171" fmla="*/ 318231 w 5673186"/>
              <a:gd name="connsiteY171" fmla="*/ 1084969 h 1798781"/>
              <a:gd name="connsiteX172" fmla="*/ 208694 w 5673186"/>
              <a:gd name="connsiteY172" fmla="*/ 1059252 h 1798781"/>
              <a:gd name="connsiteX173" fmla="*/ 26766 w 5673186"/>
              <a:gd name="connsiteY173" fmla="*/ 1016389 h 1798781"/>
              <a:gd name="connsiteX174" fmla="*/ 96 w 5673186"/>
              <a:gd name="connsiteY174" fmla="*/ 1004007 h 1798781"/>
              <a:gd name="connsiteX175" fmla="*/ 138209 w 5673186"/>
              <a:gd name="connsiteY175" fmla="*/ 981147 h 1798781"/>
              <a:gd name="connsiteX176" fmla="*/ 361094 w 5673186"/>
              <a:gd name="connsiteY176" fmla="*/ 1014484 h 1798781"/>
              <a:gd name="connsiteX177" fmla="*/ 801149 w 5673186"/>
              <a:gd name="connsiteY177" fmla="*/ 1075444 h 1798781"/>
              <a:gd name="connsiteX178" fmla="*/ 1055466 w 5673186"/>
              <a:gd name="connsiteY178" fmla="*/ 1090684 h 1798781"/>
              <a:gd name="connsiteX179" fmla="*/ 1075469 w 5673186"/>
              <a:gd name="connsiteY179" fmla="*/ 1067824 h 1798781"/>
              <a:gd name="connsiteX180" fmla="*/ 1076421 w 5673186"/>
              <a:gd name="connsiteY180" fmla="*/ 1052584 h 1798781"/>
              <a:gd name="connsiteX181" fmla="*/ 1060229 w 5673186"/>
              <a:gd name="connsiteY181" fmla="*/ 981147 h 1798781"/>
              <a:gd name="connsiteX182" fmla="*/ 917354 w 5673186"/>
              <a:gd name="connsiteY182" fmla="*/ 779217 h 1798781"/>
              <a:gd name="connsiteX183" fmla="*/ 948786 w 5673186"/>
              <a:gd name="connsiteY183" fmla="*/ 672536 h 1798781"/>
              <a:gd name="connsiteX184" fmla="*/ 977361 w 5673186"/>
              <a:gd name="connsiteY184" fmla="*/ 640151 h 1798781"/>
              <a:gd name="connsiteX185" fmla="*/ 1167861 w 5673186"/>
              <a:gd name="connsiteY185" fmla="*/ 472511 h 1798781"/>
              <a:gd name="connsiteX186" fmla="*/ 1367886 w 5673186"/>
              <a:gd name="connsiteY186" fmla="*/ 423934 h 1798781"/>
              <a:gd name="connsiteX187" fmla="*/ 1698404 w 5673186"/>
              <a:gd name="connsiteY187" fmla="*/ 513469 h 1798781"/>
              <a:gd name="connsiteX188" fmla="*/ 1767936 w 5673186"/>
              <a:gd name="connsiteY188" fmla="*/ 542997 h 1798781"/>
              <a:gd name="connsiteX189" fmla="*/ 2060354 w 5673186"/>
              <a:gd name="connsiteY189" fmla="*/ 700159 h 1798781"/>
              <a:gd name="connsiteX190" fmla="*/ 2223231 w 5673186"/>
              <a:gd name="connsiteY190" fmla="*/ 760167 h 1798781"/>
              <a:gd name="connsiteX191" fmla="*/ 2890934 w 5673186"/>
              <a:gd name="connsiteY191" fmla="*/ 920186 h 1798781"/>
              <a:gd name="connsiteX192" fmla="*/ 2939511 w 5673186"/>
              <a:gd name="connsiteY192" fmla="*/ 900184 h 1798781"/>
              <a:gd name="connsiteX193" fmla="*/ 3134774 w 5673186"/>
              <a:gd name="connsiteY193" fmla="*/ 654439 h 1798781"/>
              <a:gd name="connsiteX194" fmla="*/ 3645314 w 5673186"/>
              <a:gd name="connsiteY194" fmla="*/ 61031 h 1798781"/>
              <a:gd name="connsiteX195" fmla="*/ 3661506 w 5673186"/>
              <a:gd name="connsiteY195" fmla="*/ 41029 h 1798781"/>
              <a:gd name="connsiteX196" fmla="*/ 3725131 w 5673186"/>
              <a:gd name="connsiteY196"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706024 w 5673186"/>
              <a:gd name="connsiteY112" fmla="*/ 1482162 h 1798781"/>
              <a:gd name="connsiteX113" fmla="*/ 1698404 w 5673186"/>
              <a:gd name="connsiteY113" fmla="*/ 1536454 h 1798781"/>
              <a:gd name="connsiteX114" fmla="*/ 1708881 w 5673186"/>
              <a:gd name="connsiteY114" fmla="*/ 1593604 h 1798781"/>
              <a:gd name="connsiteX115" fmla="*/ 1697451 w 5673186"/>
              <a:gd name="connsiteY115" fmla="*/ 1592652 h 1798781"/>
              <a:gd name="connsiteX116" fmla="*/ 1687926 w 5673186"/>
              <a:gd name="connsiteY116" fmla="*/ 1601224 h 1798781"/>
              <a:gd name="connsiteX117" fmla="*/ 1702214 w 5673186"/>
              <a:gd name="connsiteY117" fmla="*/ 1605987 h 1798781"/>
              <a:gd name="connsiteX118" fmla="*/ 1743171 w 5673186"/>
              <a:gd name="connsiteY118" fmla="*/ 1650754 h 1798781"/>
              <a:gd name="connsiteX119" fmla="*/ 1726979 w 5673186"/>
              <a:gd name="connsiteY119" fmla="*/ 1704094 h 1798781"/>
              <a:gd name="connsiteX120" fmla="*/ 1676496 w 5673186"/>
              <a:gd name="connsiteY120" fmla="*/ 1701237 h 1798781"/>
              <a:gd name="connsiteX121" fmla="*/ 1665066 w 5673186"/>
              <a:gd name="connsiteY121" fmla="*/ 1682187 h 1798781"/>
              <a:gd name="connsiteX122" fmla="*/ 1633634 w 5673186"/>
              <a:gd name="connsiteY122" fmla="*/ 1683139 h 1798781"/>
              <a:gd name="connsiteX123" fmla="*/ 1597439 w 5673186"/>
              <a:gd name="connsiteY123" fmla="*/ 1699331 h 1798781"/>
              <a:gd name="connsiteX124" fmla="*/ 1573626 w 5673186"/>
              <a:gd name="connsiteY124" fmla="*/ 1669804 h 1798781"/>
              <a:gd name="connsiteX125" fmla="*/ 1592676 w 5673186"/>
              <a:gd name="connsiteY125" fmla="*/ 1636467 h 1798781"/>
              <a:gd name="connsiteX126" fmla="*/ 1599344 w 5673186"/>
              <a:gd name="connsiteY126" fmla="*/ 1620274 h 1798781"/>
              <a:gd name="connsiteX127" fmla="*/ 1543146 w 5673186"/>
              <a:gd name="connsiteY127" fmla="*/ 1605034 h 1798781"/>
              <a:gd name="connsiteX128" fmla="*/ 1568864 w 5673186"/>
              <a:gd name="connsiteY128" fmla="*/ 1517404 h 1798781"/>
              <a:gd name="connsiteX129" fmla="*/ 1609821 w 5673186"/>
              <a:gd name="connsiteY129" fmla="*/ 1535502 h 1798781"/>
              <a:gd name="connsiteX130" fmla="*/ 1615536 w 5673186"/>
              <a:gd name="connsiteY130" fmla="*/ 1555504 h 1798781"/>
              <a:gd name="connsiteX131" fmla="*/ 1628871 w 5673186"/>
              <a:gd name="connsiteY131" fmla="*/ 1565981 h 1798781"/>
              <a:gd name="connsiteX132" fmla="*/ 1640301 w 5673186"/>
              <a:gd name="connsiteY132" fmla="*/ 1554552 h 1798781"/>
              <a:gd name="connsiteX133" fmla="*/ 1645064 w 5673186"/>
              <a:gd name="connsiteY133" fmla="*/ 1513594 h 1798781"/>
              <a:gd name="connsiteX134" fmla="*/ 1625061 w 5673186"/>
              <a:gd name="connsiteY134" fmla="*/ 1436442 h 1798781"/>
              <a:gd name="connsiteX135" fmla="*/ 1619346 w 5673186"/>
              <a:gd name="connsiteY135" fmla="*/ 1374529 h 1798781"/>
              <a:gd name="connsiteX136" fmla="*/ 1560291 w 5673186"/>
              <a:gd name="connsiteY136" fmla="*/ 1371672 h 1798781"/>
              <a:gd name="connsiteX137" fmla="*/ 1461231 w 5673186"/>
              <a:gd name="connsiteY137" fmla="*/ 1354527 h 1798781"/>
              <a:gd name="connsiteX138" fmla="*/ 1400271 w 5673186"/>
              <a:gd name="connsiteY138" fmla="*/ 1341192 h 1798781"/>
              <a:gd name="connsiteX139" fmla="*/ 1382174 w 5673186"/>
              <a:gd name="connsiteY139" fmla="*/ 1335477 h 1798781"/>
              <a:gd name="connsiteX140" fmla="*/ 1380269 w 5673186"/>
              <a:gd name="connsiteY140" fmla="*/ 1354527 h 1798781"/>
              <a:gd name="connsiteX141" fmla="*/ 1376459 w 5673186"/>
              <a:gd name="connsiteY141" fmla="*/ 1392627 h 1798781"/>
              <a:gd name="connsiteX142" fmla="*/ 1331691 w 5673186"/>
              <a:gd name="connsiteY142" fmla="*/ 1401199 h 1798781"/>
              <a:gd name="connsiteX143" fmla="*/ 1293591 w 5673186"/>
              <a:gd name="connsiteY143" fmla="*/ 1379292 h 1798781"/>
              <a:gd name="connsiteX144" fmla="*/ 1285971 w 5673186"/>
              <a:gd name="connsiteY144" fmla="*/ 1367862 h 1798781"/>
              <a:gd name="connsiteX145" fmla="*/ 1281209 w 5673186"/>
              <a:gd name="connsiteY145" fmla="*/ 1374529 h 1798781"/>
              <a:gd name="connsiteX146" fmla="*/ 1237394 w 5673186"/>
              <a:gd name="connsiteY146" fmla="*/ 1402152 h 1798781"/>
              <a:gd name="connsiteX147" fmla="*/ 1182149 w 5673186"/>
              <a:gd name="connsiteY147" fmla="*/ 1358337 h 1798781"/>
              <a:gd name="connsiteX148" fmla="*/ 1190721 w 5673186"/>
              <a:gd name="connsiteY148" fmla="*/ 1304997 h 1798781"/>
              <a:gd name="connsiteX149" fmla="*/ 1210724 w 5673186"/>
              <a:gd name="connsiteY149" fmla="*/ 1289756 h 1798781"/>
              <a:gd name="connsiteX150" fmla="*/ 1092614 w 5673186"/>
              <a:gd name="connsiteY150" fmla="*/ 1261181 h 1798781"/>
              <a:gd name="connsiteX151" fmla="*/ 1064039 w 5673186"/>
              <a:gd name="connsiteY151" fmla="*/ 1266897 h 1798781"/>
              <a:gd name="connsiteX152" fmla="*/ 1003079 w 5673186"/>
              <a:gd name="connsiteY152" fmla="*/ 1313569 h 1798781"/>
              <a:gd name="connsiteX153" fmla="*/ 997364 w 5673186"/>
              <a:gd name="connsiteY153" fmla="*/ 1324999 h 1798781"/>
              <a:gd name="connsiteX154" fmla="*/ 1003079 w 5673186"/>
              <a:gd name="connsiteY154" fmla="*/ 1351669 h 1798781"/>
              <a:gd name="connsiteX155" fmla="*/ 947834 w 5673186"/>
              <a:gd name="connsiteY155" fmla="*/ 1421202 h 1798781"/>
              <a:gd name="connsiteX156" fmla="*/ 943071 w 5673186"/>
              <a:gd name="connsiteY156" fmla="*/ 1421202 h 1798781"/>
              <a:gd name="connsiteX157" fmla="*/ 745904 w 5673186"/>
              <a:gd name="connsiteY157" fmla="*/ 1403104 h 1798781"/>
              <a:gd name="connsiteX158" fmla="*/ 636366 w 5673186"/>
              <a:gd name="connsiteY158" fmla="*/ 1389769 h 1798781"/>
              <a:gd name="connsiteX159" fmla="*/ 600171 w 5673186"/>
              <a:gd name="connsiteY159" fmla="*/ 1240227 h 1798781"/>
              <a:gd name="connsiteX160" fmla="*/ 600171 w 5673186"/>
              <a:gd name="connsiteY160" fmla="*/ 1220224 h 1798781"/>
              <a:gd name="connsiteX161" fmla="*/ 560166 w 5673186"/>
              <a:gd name="connsiteY161" fmla="*/ 1216414 h 1798781"/>
              <a:gd name="connsiteX162" fmla="*/ 517304 w 5673186"/>
              <a:gd name="connsiteY162" fmla="*/ 1267849 h 1798781"/>
              <a:gd name="connsiteX163" fmla="*/ 510636 w 5673186"/>
              <a:gd name="connsiteY163" fmla="*/ 1284042 h 1798781"/>
              <a:gd name="connsiteX164" fmla="*/ 519209 w 5673186"/>
              <a:gd name="connsiteY164" fmla="*/ 1309759 h 1798781"/>
              <a:gd name="connsiteX165" fmla="*/ 477299 w 5673186"/>
              <a:gd name="connsiteY165" fmla="*/ 1384054 h 1798781"/>
              <a:gd name="connsiteX166" fmla="*/ 322994 w 5673186"/>
              <a:gd name="connsiteY166" fmla="*/ 1382149 h 1798781"/>
              <a:gd name="connsiteX167" fmla="*/ 186786 w 5673186"/>
              <a:gd name="connsiteY167" fmla="*/ 1338334 h 1798781"/>
              <a:gd name="connsiteX168" fmla="*/ 127731 w 5673186"/>
              <a:gd name="connsiteY168" fmla="*/ 1189744 h 1798781"/>
              <a:gd name="connsiteX169" fmla="*/ 257271 w 5673186"/>
              <a:gd name="connsiteY169" fmla="*/ 1089732 h 1798781"/>
              <a:gd name="connsiteX170" fmla="*/ 318231 w 5673186"/>
              <a:gd name="connsiteY170" fmla="*/ 1084969 h 1798781"/>
              <a:gd name="connsiteX171" fmla="*/ 208694 w 5673186"/>
              <a:gd name="connsiteY171" fmla="*/ 1059252 h 1798781"/>
              <a:gd name="connsiteX172" fmla="*/ 26766 w 5673186"/>
              <a:gd name="connsiteY172" fmla="*/ 1016389 h 1798781"/>
              <a:gd name="connsiteX173" fmla="*/ 96 w 5673186"/>
              <a:gd name="connsiteY173" fmla="*/ 1004007 h 1798781"/>
              <a:gd name="connsiteX174" fmla="*/ 138209 w 5673186"/>
              <a:gd name="connsiteY174" fmla="*/ 981147 h 1798781"/>
              <a:gd name="connsiteX175" fmla="*/ 361094 w 5673186"/>
              <a:gd name="connsiteY175" fmla="*/ 1014484 h 1798781"/>
              <a:gd name="connsiteX176" fmla="*/ 801149 w 5673186"/>
              <a:gd name="connsiteY176" fmla="*/ 1075444 h 1798781"/>
              <a:gd name="connsiteX177" fmla="*/ 1055466 w 5673186"/>
              <a:gd name="connsiteY177" fmla="*/ 1090684 h 1798781"/>
              <a:gd name="connsiteX178" fmla="*/ 1075469 w 5673186"/>
              <a:gd name="connsiteY178" fmla="*/ 1067824 h 1798781"/>
              <a:gd name="connsiteX179" fmla="*/ 1076421 w 5673186"/>
              <a:gd name="connsiteY179" fmla="*/ 1052584 h 1798781"/>
              <a:gd name="connsiteX180" fmla="*/ 1060229 w 5673186"/>
              <a:gd name="connsiteY180" fmla="*/ 981147 h 1798781"/>
              <a:gd name="connsiteX181" fmla="*/ 917354 w 5673186"/>
              <a:gd name="connsiteY181" fmla="*/ 779217 h 1798781"/>
              <a:gd name="connsiteX182" fmla="*/ 948786 w 5673186"/>
              <a:gd name="connsiteY182" fmla="*/ 672536 h 1798781"/>
              <a:gd name="connsiteX183" fmla="*/ 977361 w 5673186"/>
              <a:gd name="connsiteY183" fmla="*/ 640151 h 1798781"/>
              <a:gd name="connsiteX184" fmla="*/ 1167861 w 5673186"/>
              <a:gd name="connsiteY184" fmla="*/ 472511 h 1798781"/>
              <a:gd name="connsiteX185" fmla="*/ 1367886 w 5673186"/>
              <a:gd name="connsiteY185" fmla="*/ 423934 h 1798781"/>
              <a:gd name="connsiteX186" fmla="*/ 1698404 w 5673186"/>
              <a:gd name="connsiteY186" fmla="*/ 513469 h 1798781"/>
              <a:gd name="connsiteX187" fmla="*/ 1767936 w 5673186"/>
              <a:gd name="connsiteY187" fmla="*/ 542997 h 1798781"/>
              <a:gd name="connsiteX188" fmla="*/ 2060354 w 5673186"/>
              <a:gd name="connsiteY188" fmla="*/ 700159 h 1798781"/>
              <a:gd name="connsiteX189" fmla="*/ 2223231 w 5673186"/>
              <a:gd name="connsiteY189" fmla="*/ 760167 h 1798781"/>
              <a:gd name="connsiteX190" fmla="*/ 2890934 w 5673186"/>
              <a:gd name="connsiteY190" fmla="*/ 920186 h 1798781"/>
              <a:gd name="connsiteX191" fmla="*/ 2939511 w 5673186"/>
              <a:gd name="connsiteY191" fmla="*/ 900184 h 1798781"/>
              <a:gd name="connsiteX192" fmla="*/ 3134774 w 5673186"/>
              <a:gd name="connsiteY192" fmla="*/ 654439 h 1798781"/>
              <a:gd name="connsiteX193" fmla="*/ 3645314 w 5673186"/>
              <a:gd name="connsiteY193" fmla="*/ 61031 h 1798781"/>
              <a:gd name="connsiteX194" fmla="*/ 3661506 w 5673186"/>
              <a:gd name="connsiteY194" fmla="*/ 41029 h 1798781"/>
              <a:gd name="connsiteX195" fmla="*/ 3725131 w 5673186"/>
              <a:gd name="connsiteY195"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801542 w 5673186"/>
              <a:gd name="connsiteY108" fmla="*/ 1414936 h 1798781"/>
              <a:gd name="connsiteX109" fmla="*/ 1730789 w 5673186"/>
              <a:gd name="connsiteY109" fmla="*/ 1403104 h 1798781"/>
              <a:gd name="connsiteX110" fmla="*/ 1695546 w 5673186"/>
              <a:gd name="connsiteY110" fmla="*/ 1450729 h 1798781"/>
              <a:gd name="connsiteX111" fmla="*/ 1694594 w 5673186"/>
              <a:gd name="connsiteY111" fmla="*/ 1474542 h 1798781"/>
              <a:gd name="connsiteX112" fmla="*/ 1698404 w 5673186"/>
              <a:gd name="connsiteY112" fmla="*/ 1536454 h 1798781"/>
              <a:gd name="connsiteX113" fmla="*/ 1708881 w 5673186"/>
              <a:gd name="connsiteY113" fmla="*/ 1593604 h 1798781"/>
              <a:gd name="connsiteX114" fmla="*/ 1697451 w 5673186"/>
              <a:gd name="connsiteY114" fmla="*/ 1592652 h 1798781"/>
              <a:gd name="connsiteX115" fmla="*/ 1687926 w 5673186"/>
              <a:gd name="connsiteY115" fmla="*/ 1601224 h 1798781"/>
              <a:gd name="connsiteX116" fmla="*/ 1702214 w 5673186"/>
              <a:gd name="connsiteY116" fmla="*/ 1605987 h 1798781"/>
              <a:gd name="connsiteX117" fmla="*/ 1743171 w 5673186"/>
              <a:gd name="connsiteY117" fmla="*/ 1650754 h 1798781"/>
              <a:gd name="connsiteX118" fmla="*/ 1726979 w 5673186"/>
              <a:gd name="connsiteY118" fmla="*/ 1704094 h 1798781"/>
              <a:gd name="connsiteX119" fmla="*/ 1676496 w 5673186"/>
              <a:gd name="connsiteY119" fmla="*/ 1701237 h 1798781"/>
              <a:gd name="connsiteX120" fmla="*/ 1665066 w 5673186"/>
              <a:gd name="connsiteY120" fmla="*/ 1682187 h 1798781"/>
              <a:gd name="connsiteX121" fmla="*/ 1633634 w 5673186"/>
              <a:gd name="connsiteY121" fmla="*/ 1683139 h 1798781"/>
              <a:gd name="connsiteX122" fmla="*/ 1597439 w 5673186"/>
              <a:gd name="connsiteY122" fmla="*/ 1699331 h 1798781"/>
              <a:gd name="connsiteX123" fmla="*/ 1573626 w 5673186"/>
              <a:gd name="connsiteY123" fmla="*/ 1669804 h 1798781"/>
              <a:gd name="connsiteX124" fmla="*/ 1592676 w 5673186"/>
              <a:gd name="connsiteY124" fmla="*/ 1636467 h 1798781"/>
              <a:gd name="connsiteX125" fmla="*/ 1599344 w 5673186"/>
              <a:gd name="connsiteY125" fmla="*/ 1620274 h 1798781"/>
              <a:gd name="connsiteX126" fmla="*/ 1543146 w 5673186"/>
              <a:gd name="connsiteY126" fmla="*/ 1605034 h 1798781"/>
              <a:gd name="connsiteX127" fmla="*/ 1568864 w 5673186"/>
              <a:gd name="connsiteY127" fmla="*/ 1517404 h 1798781"/>
              <a:gd name="connsiteX128" fmla="*/ 1609821 w 5673186"/>
              <a:gd name="connsiteY128" fmla="*/ 1535502 h 1798781"/>
              <a:gd name="connsiteX129" fmla="*/ 1615536 w 5673186"/>
              <a:gd name="connsiteY129" fmla="*/ 1555504 h 1798781"/>
              <a:gd name="connsiteX130" fmla="*/ 1628871 w 5673186"/>
              <a:gd name="connsiteY130" fmla="*/ 1565981 h 1798781"/>
              <a:gd name="connsiteX131" fmla="*/ 1640301 w 5673186"/>
              <a:gd name="connsiteY131" fmla="*/ 1554552 h 1798781"/>
              <a:gd name="connsiteX132" fmla="*/ 1645064 w 5673186"/>
              <a:gd name="connsiteY132" fmla="*/ 1513594 h 1798781"/>
              <a:gd name="connsiteX133" fmla="*/ 1625061 w 5673186"/>
              <a:gd name="connsiteY133" fmla="*/ 1436442 h 1798781"/>
              <a:gd name="connsiteX134" fmla="*/ 1619346 w 5673186"/>
              <a:gd name="connsiteY134" fmla="*/ 1374529 h 1798781"/>
              <a:gd name="connsiteX135" fmla="*/ 1560291 w 5673186"/>
              <a:gd name="connsiteY135" fmla="*/ 1371672 h 1798781"/>
              <a:gd name="connsiteX136" fmla="*/ 1461231 w 5673186"/>
              <a:gd name="connsiteY136" fmla="*/ 1354527 h 1798781"/>
              <a:gd name="connsiteX137" fmla="*/ 1400271 w 5673186"/>
              <a:gd name="connsiteY137" fmla="*/ 1341192 h 1798781"/>
              <a:gd name="connsiteX138" fmla="*/ 1382174 w 5673186"/>
              <a:gd name="connsiteY138" fmla="*/ 1335477 h 1798781"/>
              <a:gd name="connsiteX139" fmla="*/ 1380269 w 5673186"/>
              <a:gd name="connsiteY139" fmla="*/ 1354527 h 1798781"/>
              <a:gd name="connsiteX140" fmla="*/ 1376459 w 5673186"/>
              <a:gd name="connsiteY140" fmla="*/ 1392627 h 1798781"/>
              <a:gd name="connsiteX141" fmla="*/ 1331691 w 5673186"/>
              <a:gd name="connsiteY141" fmla="*/ 1401199 h 1798781"/>
              <a:gd name="connsiteX142" fmla="*/ 1293591 w 5673186"/>
              <a:gd name="connsiteY142" fmla="*/ 1379292 h 1798781"/>
              <a:gd name="connsiteX143" fmla="*/ 1285971 w 5673186"/>
              <a:gd name="connsiteY143" fmla="*/ 1367862 h 1798781"/>
              <a:gd name="connsiteX144" fmla="*/ 1281209 w 5673186"/>
              <a:gd name="connsiteY144" fmla="*/ 1374529 h 1798781"/>
              <a:gd name="connsiteX145" fmla="*/ 1237394 w 5673186"/>
              <a:gd name="connsiteY145" fmla="*/ 1402152 h 1798781"/>
              <a:gd name="connsiteX146" fmla="*/ 1182149 w 5673186"/>
              <a:gd name="connsiteY146" fmla="*/ 1358337 h 1798781"/>
              <a:gd name="connsiteX147" fmla="*/ 1190721 w 5673186"/>
              <a:gd name="connsiteY147" fmla="*/ 1304997 h 1798781"/>
              <a:gd name="connsiteX148" fmla="*/ 1210724 w 5673186"/>
              <a:gd name="connsiteY148" fmla="*/ 1289756 h 1798781"/>
              <a:gd name="connsiteX149" fmla="*/ 1092614 w 5673186"/>
              <a:gd name="connsiteY149" fmla="*/ 1261181 h 1798781"/>
              <a:gd name="connsiteX150" fmla="*/ 1064039 w 5673186"/>
              <a:gd name="connsiteY150" fmla="*/ 1266897 h 1798781"/>
              <a:gd name="connsiteX151" fmla="*/ 1003079 w 5673186"/>
              <a:gd name="connsiteY151" fmla="*/ 1313569 h 1798781"/>
              <a:gd name="connsiteX152" fmla="*/ 997364 w 5673186"/>
              <a:gd name="connsiteY152" fmla="*/ 1324999 h 1798781"/>
              <a:gd name="connsiteX153" fmla="*/ 1003079 w 5673186"/>
              <a:gd name="connsiteY153" fmla="*/ 1351669 h 1798781"/>
              <a:gd name="connsiteX154" fmla="*/ 947834 w 5673186"/>
              <a:gd name="connsiteY154" fmla="*/ 1421202 h 1798781"/>
              <a:gd name="connsiteX155" fmla="*/ 943071 w 5673186"/>
              <a:gd name="connsiteY155" fmla="*/ 1421202 h 1798781"/>
              <a:gd name="connsiteX156" fmla="*/ 745904 w 5673186"/>
              <a:gd name="connsiteY156" fmla="*/ 1403104 h 1798781"/>
              <a:gd name="connsiteX157" fmla="*/ 636366 w 5673186"/>
              <a:gd name="connsiteY157" fmla="*/ 1389769 h 1798781"/>
              <a:gd name="connsiteX158" fmla="*/ 600171 w 5673186"/>
              <a:gd name="connsiteY158" fmla="*/ 1240227 h 1798781"/>
              <a:gd name="connsiteX159" fmla="*/ 600171 w 5673186"/>
              <a:gd name="connsiteY159" fmla="*/ 1220224 h 1798781"/>
              <a:gd name="connsiteX160" fmla="*/ 560166 w 5673186"/>
              <a:gd name="connsiteY160" fmla="*/ 1216414 h 1798781"/>
              <a:gd name="connsiteX161" fmla="*/ 517304 w 5673186"/>
              <a:gd name="connsiteY161" fmla="*/ 1267849 h 1798781"/>
              <a:gd name="connsiteX162" fmla="*/ 510636 w 5673186"/>
              <a:gd name="connsiteY162" fmla="*/ 1284042 h 1798781"/>
              <a:gd name="connsiteX163" fmla="*/ 519209 w 5673186"/>
              <a:gd name="connsiteY163" fmla="*/ 1309759 h 1798781"/>
              <a:gd name="connsiteX164" fmla="*/ 477299 w 5673186"/>
              <a:gd name="connsiteY164" fmla="*/ 1384054 h 1798781"/>
              <a:gd name="connsiteX165" fmla="*/ 322994 w 5673186"/>
              <a:gd name="connsiteY165" fmla="*/ 1382149 h 1798781"/>
              <a:gd name="connsiteX166" fmla="*/ 186786 w 5673186"/>
              <a:gd name="connsiteY166" fmla="*/ 1338334 h 1798781"/>
              <a:gd name="connsiteX167" fmla="*/ 127731 w 5673186"/>
              <a:gd name="connsiteY167" fmla="*/ 1189744 h 1798781"/>
              <a:gd name="connsiteX168" fmla="*/ 257271 w 5673186"/>
              <a:gd name="connsiteY168" fmla="*/ 1089732 h 1798781"/>
              <a:gd name="connsiteX169" fmla="*/ 318231 w 5673186"/>
              <a:gd name="connsiteY169" fmla="*/ 1084969 h 1798781"/>
              <a:gd name="connsiteX170" fmla="*/ 208694 w 5673186"/>
              <a:gd name="connsiteY170" fmla="*/ 1059252 h 1798781"/>
              <a:gd name="connsiteX171" fmla="*/ 26766 w 5673186"/>
              <a:gd name="connsiteY171" fmla="*/ 1016389 h 1798781"/>
              <a:gd name="connsiteX172" fmla="*/ 96 w 5673186"/>
              <a:gd name="connsiteY172" fmla="*/ 1004007 h 1798781"/>
              <a:gd name="connsiteX173" fmla="*/ 138209 w 5673186"/>
              <a:gd name="connsiteY173" fmla="*/ 981147 h 1798781"/>
              <a:gd name="connsiteX174" fmla="*/ 361094 w 5673186"/>
              <a:gd name="connsiteY174" fmla="*/ 1014484 h 1798781"/>
              <a:gd name="connsiteX175" fmla="*/ 801149 w 5673186"/>
              <a:gd name="connsiteY175" fmla="*/ 1075444 h 1798781"/>
              <a:gd name="connsiteX176" fmla="*/ 1055466 w 5673186"/>
              <a:gd name="connsiteY176" fmla="*/ 1090684 h 1798781"/>
              <a:gd name="connsiteX177" fmla="*/ 1075469 w 5673186"/>
              <a:gd name="connsiteY177" fmla="*/ 1067824 h 1798781"/>
              <a:gd name="connsiteX178" fmla="*/ 1076421 w 5673186"/>
              <a:gd name="connsiteY178" fmla="*/ 1052584 h 1798781"/>
              <a:gd name="connsiteX179" fmla="*/ 1060229 w 5673186"/>
              <a:gd name="connsiteY179" fmla="*/ 981147 h 1798781"/>
              <a:gd name="connsiteX180" fmla="*/ 917354 w 5673186"/>
              <a:gd name="connsiteY180" fmla="*/ 779217 h 1798781"/>
              <a:gd name="connsiteX181" fmla="*/ 948786 w 5673186"/>
              <a:gd name="connsiteY181" fmla="*/ 672536 h 1798781"/>
              <a:gd name="connsiteX182" fmla="*/ 977361 w 5673186"/>
              <a:gd name="connsiteY182" fmla="*/ 640151 h 1798781"/>
              <a:gd name="connsiteX183" fmla="*/ 1167861 w 5673186"/>
              <a:gd name="connsiteY183" fmla="*/ 472511 h 1798781"/>
              <a:gd name="connsiteX184" fmla="*/ 1367886 w 5673186"/>
              <a:gd name="connsiteY184" fmla="*/ 423934 h 1798781"/>
              <a:gd name="connsiteX185" fmla="*/ 1698404 w 5673186"/>
              <a:gd name="connsiteY185" fmla="*/ 513469 h 1798781"/>
              <a:gd name="connsiteX186" fmla="*/ 1767936 w 5673186"/>
              <a:gd name="connsiteY186" fmla="*/ 542997 h 1798781"/>
              <a:gd name="connsiteX187" fmla="*/ 2060354 w 5673186"/>
              <a:gd name="connsiteY187" fmla="*/ 700159 h 1798781"/>
              <a:gd name="connsiteX188" fmla="*/ 2223231 w 5673186"/>
              <a:gd name="connsiteY188" fmla="*/ 760167 h 1798781"/>
              <a:gd name="connsiteX189" fmla="*/ 2890934 w 5673186"/>
              <a:gd name="connsiteY189" fmla="*/ 920186 h 1798781"/>
              <a:gd name="connsiteX190" fmla="*/ 2939511 w 5673186"/>
              <a:gd name="connsiteY190" fmla="*/ 900184 h 1798781"/>
              <a:gd name="connsiteX191" fmla="*/ 3134774 w 5673186"/>
              <a:gd name="connsiteY191" fmla="*/ 654439 h 1798781"/>
              <a:gd name="connsiteX192" fmla="*/ 3645314 w 5673186"/>
              <a:gd name="connsiteY192" fmla="*/ 61031 h 1798781"/>
              <a:gd name="connsiteX193" fmla="*/ 3661506 w 5673186"/>
              <a:gd name="connsiteY193" fmla="*/ 41029 h 1798781"/>
              <a:gd name="connsiteX194" fmla="*/ 3725131 w 5673186"/>
              <a:gd name="connsiteY194" fmla="*/ 175 h 1798781"/>
              <a:gd name="connsiteX0" fmla="*/ 3911419 w 5673186"/>
              <a:gd name="connsiteY0" fmla="*/ 1189863 h 1798781"/>
              <a:gd name="connsiteX1" fmla="*/ 3885344 w 5673186"/>
              <a:gd name="connsiteY1" fmla="*/ 1191649 h 1798781"/>
              <a:gd name="connsiteX2" fmla="*/ 3742469 w 5673186"/>
              <a:gd name="connsiteY2" fmla="*/ 1195459 h 1798781"/>
              <a:gd name="connsiteX3" fmla="*/ 3634836 w 5673186"/>
              <a:gd name="connsiteY3" fmla="*/ 1200222 h 1798781"/>
              <a:gd name="connsiteX4" fmla="*/ 3616739 w 5673186"/>
              <a:gd name="connsiteY4" fmla="*/ 1236417 h 1798781"/>
              <a:gd name="connsiteX5" fmla="*/ 3634836 w 5673186"/>
              <a:gd name="connsiteY5" fmla="*/ 1244037 h 1798781"/>
              <a:gd name="connsiteX6" fmla="*/ 3682461 w 5673186"/>
              <a:gd name="connsiteY6" fmla="*/ 1242131 h 1798781"/>
              <a:gd name="connsiteX7" fmla="*/ 3912966 w 5673186"/>
              <a:gd name="connsiteY7" fmla="*/ 1236417 h 1798781"/>
              <a:gd name="connsiteX8" fmla="*/ 3941541 w 5673186"/>
              <a:gd name="connsiteY8" fmla="*/ 1237369 h 1798781"/>
              <a:gd name="connsiteX9" fmla="*/ 3942494 w 5673186"/>
              <a:gd name="connsiteY9" fmla="*/ 1204032 h 1798781"/>
              <a:gd name="connsiteX10" fmla="*/ 3933921 w 5673186"/>
              <a:gd name="connsiteY10" fmla="*/ 1191649 h 1798781"/>
              <a:gd name="connsiteX11" fmla="*/ 3911419 w 5673186"/>
              <a:gd name="connsiteY11" fmla="*/ 1189863 h 1798781"/>
              <a:gd name="connsiteX12" fmla="*/ 3725131 w 5673186"/>
              <a:gd name="connsiteY12" fmla="*/ 175 h 1798781"/>
              <a:gd name="connsiteX13" fmla="*/ 3752946 w 5673186"/>
              <a:gd name="connsiteY13" fmla="*/ 1976 h 1798781"/>
              <a:gd name="connsiteX14" fmla="*/ 3840576 w 5673186"/>
              <a:gd name="connsiteY14" fmla="*/ 17216 h 1798781"/>
              <a:gd name="connsiteX15" fmla="*/ 3852959 w 5673186"/>
              <a:gd name="connsiteY15" fmla="*/ 39124 h 1798781"/>
              <a:gd name="connsiteX16" fmla="*/ 3782474 w 5673186"/>
              <a:gd name="connsiteY16" fmla="*/ 271534 h 1798781"/>
              <a:gd name="connsiteX17" fmla="*/ 3703416 w 5673186"/>
              <a:gd name="connsiteY17" fmla="*/ 484894 h 1798781"/>
              <a:gd name="connsiteX18" fmla="*/ 3527204 w 5673186"/>
              <a:gd name="connsiteY18" fmla="*/ 1075444 h 1798781"/>
              <a:gd name="connsiteX19" fmla="*/ 3549111 w 5673186"/>
              <a:gd name="connsiteY19" fmla="*/ 1104972 h 1798781"/>
              <a:gd name="connsiteX20" fmla="*/ 4827366 w 5673186"/>
              <a:gd name="connsiteY20" fmla="*/ 1055442 h 1798781"/>
              <a:gd name="connsiteX21" fmla="*/ 5314094 w 5673186"/>
              <a:gd name="connsiteY21" fmla="*/ 1014484 h 1798781"/>
              <a:gd name="connsiteX22" fmla="*/ 5463636 w 5673186"/>
              <a:gd name="connsiteY22" fmla="*/ 1020199 h 1798781"/>
              <a:gd name="connsiteX23" fmla="*/ 5554124 w 5673186"/>
              <a:gd name="connsiteY23" fmla="*/ 1037344 h 1798781"/>
              <a:gd name="connsiteX24" fmla="*/ 5673186 w 5673186"/>
              <a:gd name="connsiteY24" fmla="*/ 1062109 h 1798781"/>
              <a:gd name="connsiteX25" fmla="*/ 5517929 w 5673186"/>
              <a:gd name="connsiteY25" fmla="*/ 1057347 h 1798781"/>
              <a:gd name="connsiteX26" fmla="*/ 5180744 w 5673186"/>
              <a:gd name="connsiteY26" fmla="*/ 1117354 h 1798781"/>
              <a:gd name="connsiteX27" fmla="*/ 4631151 w 5673186"/>
              <a:gd name="connsiteY27" fmla="*/ 1188792 h 1798781"/>
              <a:gd name="connsiteX28" fmla="*/ 4523519 w 5673186"/>
              <a:gd name="connsiteY28" fmla="*/ 1204984 h 1798781"/>
              <a:gd name="connsiteX29" fmla="*/ 4541616 w 5673186"/>
              <a:gd name="connsiteY29" fmla="*/ 1230702 h 1798781"/>
              <a:gd name="connsiteX30" fmla="*/ 4734974 w 5673186"/>
              <a:gd name="connsiteY30" fmla="*/ 1224987 h 1798781"/>
              <a:gd name="connsiteX31" fmla="*/ 4813079 w 5673186"/>
              <a:gd name="connsiteY31" fmla="*/ 1231654 h 1798781"/>
              <a:gd name="connsiteX32" fmla="*/ 4781646 w 5673186"/>
              <a:gd name="connsiteY32" fmla="*/ 1240227 h 1798781"/>
              <a:gd name="connsiteX33" fmla="*/ 4484466 w 5673186"/>
              <a:gd name="connsiteY33" fmla="*/ 1265944 h 1798781"/>
              <a:gd name="connsiteX34" fmla="*/ 4449224 w 5673186"/>
              <a:gd name="connsiteY34" fmla="*/ 1282137 h 1798781"/>
              <a:gd name="connsiteX35" fmla="*/ 4438746 w 5673186"/>
              <a:gd name="connsiteY35" fmla="*/ 1291662 h 1798781"/>
              <a:gd name="connsiteX36" fmla="*/ 4415886 w 5673186"/>
              <a:gd name="connsiteY36" fmla="*/ 1384054 h 1798781"/>
              <a:gd name="connsiteX37" fmla="*/ 4437794 w 5673186"/>
              <a:gd name="connsiteY37" fmla="*/ 1417392 h 1798781"/>
              <a:gd name="connsiteX38" fmla="*/ 4402551 w 5673186"/>
              <a:gd name="connsiteY38" fmla="*/ 1430727 h 1798781"/>
              <a:gd name="connsiteX39" fmla="*/ 4265391 w 5673186"/>
              <a:gd name="connsiteY39" fmla="*/ 1441204 h 1798781"/>
              <a:gd name="connsiteX40" fmla="*/ 4201574 w 5673186"/>
              <a:gd name="connsiteY40" fmla="*/ 1445014 h 1798781"/>
              <a:gd name="connsiteX41" fmla="*/ 4172999 w 5673186"/>
              <a:gd name="connsiteY41" fmla="*/ 1449777 h 1798781"/>
              <a:gd name="connsiteX42" fmla="*/ 4025361 w 5673186"/>
              <a:gd name="connsiteY42" fmla="*/ 1421202 h 1798781"/>
              <a:gd name="connsiteX43" fmla="*/ 3965354 w 5673186"/>
              <a:gd name="connsiteY43" fmla="*/ 1319284 h 1798781"/>
              <a:gd name="connsiteX44" fmla="*/ 3944399 w 5673186"/>
              <a:gd name="connsiteY44" fmla="*/ 1309759 h 1798781"/>
              <a:gd name="connsiteX45" fmla="*/ 3616739 w 5673186"/>
              <a:gd name="connsiteY45" fmla="*/ 1338334 h 1798781"/>
              <a:gd name="connsiteX46" fmla="*/ 3585306 w 5673186"/>
              <a:gd name="connsiteY46" fmla="*/ 1364052 h 1798781"/>
              <a:gd name="connsiteX47" fmla="*/ 3563399 w 5673186"/>
              <a:gd name="connsiteY47" fmla="*/ 1406914 h 1798781"/>
              <a:gd name="connsiteX48" fmla="*/ 3471006 w 5673186"/>
              <a:gd name="connsiteY48" fmla="*/ 1439299 h 1798781"/>
              <a:gd name="connsiteX49" fmla="*/ 3153824 w 5673186"/>
              <a:gd name="connsiteY49" fmla="*/ 1492639 h 1798781"/>
              <a:gd name="connsiteX50" fmla="*/ 2712816 w 5673186"/>
              <a:gd name="connsiteY50" fmla="*/ 1567887 h 1798781"/>
              <a:gd name="connsiteX51" fmla="*/ 2689004 w 5673186"/>
              <a:gd name="connsiteY51" fmla="*/ 1589794 h 1798781"/>
              <a:gd name="connsiteX52" fmla="*/ 2661381 w 5673186"/>
              <a:gd name="connsiteY52" fmla="*/ 1645039 h 1798781"/>
              <a:gd name="connsiteX53" fmla="*/ 2671859 w 5673186"/>
              <a:gd name="connsiteY53" fmla="*/ 1646944 h 1798781"/>
              <a:gd name="connsiteX54" fmla="*/ 2720436 w 5673186"/>
              <a:gd name="connsiteY54" fmla="*/ 1687902 h 1798781"/>
              <a:gd name="connsiteX55" fmla="*/ 2709959 w 5673186"/>
              <a:gd name="connsiteY55" fmla="*/ 1765054 h 1798781"/>
              <a:gd name="connsiteX56" fmla="*/ 2668049 w 5673186"/>
              <a:gd name="connsiteY56" fmla="*/ 1772674 h 1798781"/>
              <a:gd name="connsiteX57" fmla="*/ 2657571 w 5673186"/>
              <a:gd name="connsiteY57" fmla="*/ 1760292 h 1798781"/>
              <a:gd name="connsiteX58" fmla="*/ 2622329 w 5673186"/>
              <a:gd name="connsiteY58" fmla="*/ 1772674 h 1798781"/>
              <a:gd name="connsiteX59" fmla="*/ 2587086 w 5673186"/>
              <a:gd name="connsiteY59" fmla="*/ 1770769 h 1798781"/>
              <a:gd name="connsiteX60" fmla="*/ 2555654 w 5673186"/>
              <a:gd name="connsiteY60" fmla="*/ 1778389 h 1798781"/>
              <a:gd name="connsiteX61" fmla="*/ 2513744 w 5673186"/>
              <a:gd name="connsiteY61" fmla="*/ 1793629 h 1798781"/>
              <a:gd name="connsiteX62" fmla="*/ 2500409 w 5673186"/>
              <a:gd name="connsiteY62" fmla="*/ 1778389 h 1798781"/>
              <a:gd name="connsiteX63" fmla="*/ 2469929 w 5673186"/>
              <a:gd name="connsiteY63" fmla="*/ 1783152 h 1798781"/>
              <a:gd name="connsiteX64" fmla="*/ 2441354 w 5673186"/>
              <a:gd name="connsiteY64" fmla="*/ 1796487 h 1798781"/>
              <a:gd name="connsiteX65" fmla="*/ 2410874 w 5673186"/>
              <a:gd name="connsiteY65" fmla="*/ 1775531 h 1798781"/>
              <a:gd name="connsiteX66" fmla="*/ 2372774 w 5673186"/>
              <a:gd name="connsiteY66" fmla="*/ 1764102 h 1798781"/>
              <a:gd name="connsiteX67" fmla="*/ 2341341 w 5673186"/>
              <a:gd name="connsiteY67" fmla="*/ 1743147 h 1798781"/>
              <a:gd name="connsiteX68" fmla="*/ 2344199 w 5673186"/>
              <a:gd name="connsiteY68" fmla="*/ 1641229 h 1798781"/>
              <a:gd name="connsiteX69" fmla="*/ 2376584 w 5673186"/>
              <a:gd name="connsiteY69" fmla="*/ 1624084 h 1798781"/>
              <a:gd name="connsiteX70" fmla="*/ 2407064 w 5673186"/>
              <a:gd name="connsiteY70" fmla="*/ 1638372 h 1798781"/>
              <a:gd name="connsiteX71" fmla="*/ 2419446 w 5673186"/>
              <a:gd name="connsiteY71" fmla="*/ 1654564 h 1798781"/>
              <a:gd name="connsiteX72" fmla="*/ 2436591 w 5673186"/>
              <a:gd name="connsiteY72" fmla="*/ 1638372 h 1798781"/>
              <a:gd name="connsiteX73" fmla="*/ 2442306 w 5673186"/>
              <a:gd name="connsiteY73" fmla="*/ 1586937 h 1798781"/>
              <a:gd name="connsiteX74" fmla="*/ 2406111 w 5673186"/>
              <a:gd name="connsiteY74" fmla="*/ 1555504 h 1798781"/>
              <a:gd name="connsiteX75" fmla="*/ 2383251 w 5673186"/>
              <a:gd name="connsiteY75" fmla="*/ 1545027 h 1798781"/>
              <a:gd name="connsiteX76" fmla="*/ 2348961 w 5673186"/>
              <a:gd name="connsiteY76" fmla="*/ 1558362 h 1798781"/>
              <a:gd name="connsiteX77" fmla="*/ 2330864 w 5673186"/>
              <a:gd name="connsiteY77" fmla="*/ 1622179 h 1798781"/>
              <a:gd name="connsiteX78" fmla="*/ 2309909 w 5673186"/>
              <a:gd name="connsiteY78" fmla="*/ 1638372 h 1798781"/>
              <a:gd name="connsiteX79" fmla="*/ 2239424 w 5673186"/>
              <a:gd name="connsiteY79" fmla="*/ 1615512 h 1798781"/>
              <a:gd name="connsiteX80" fmla="*/ 2181321 w 5673186"/>
              <a:gd name="connsiteY80" fmla="*/ 1600272 h 1798781"/>
              <a:gd name="connsiteX81" fmla="*/ 2174654 w 5673186"/>
              <a:gd name="connsiteY81" fmla="*/ 1604081 h 1798781"/>
              <a:gd name="connsiteX82" fmla="*/ 2166081 w 5673186"/>
              <a:gd name="connsiteY82" fmla="*/ 1640277 h 1798781"/>
              <a:gd name="connsiteX83" fmla="*/ 2178464 w 5673186"/>
              <a:gd name="connsiteY83" fmla="*/ 1655517 h 1798781"/>
              <a:gd name="connsiteX84" fmla="*/ 2226089 w 5673186"/>
              <a:gd name="connsiteY84" fmla="*/ 1685044 h 1798781"/>
              <a:gd name="connsiteX85" fmla="*/ 2208944 w 5673186"/>
              <a:gd name="connsiteY85" fmla="*/ 1763149 h 1798781"/>
              <a:gd name="connsiteX86" fmla="*/ 2168939 w 5673186"/>
              <a:gd name="connsiteY86" fmla="*/ 1757434 h 1798781"/>
              <a:gd name="connsiteX87" fmla="*/ 2155604 w 5673186"/>
              <a:gd name="connsiteY87" fmla="*/ 1741242 h 1798781"/>
              <a:gd name="connsiteX88" fmla="*/ 2123219 w 5673186"/>
              <a:gd name="connsiteY88" fmla="*/ 1744099 h 1798781"/>
              <a:gd name="connsiteX89" fmla="*/ 2087024 w 5673186"/>
              <a:gd name="connsiteY89" fmla="*/ 1766959 h 1798781"/>
              <a:gd name="connsiteX90" fmla="*/ 2057496 w 5673186"/>
              <a:gd name="connsiteY90" fmla="*/ 1736479 h 1798781"/>
              <a:gd name="connsiteX91" fmla="*/ 2038446 w 5673186"/>
              <a:gd name="connsiteY91" fmla="*/ 1725049 h 1798781"/>
              <a:gd name="connsiteX92" fmla="*/ 1994631 w 5673186"/>
              <a:gd name="connsiteY92" fmla="*/ 1695522 h 1798781"/>
              <a:gd name="connsiteX93" fmla="*/ 1993679 w 5673186"/>
              <a:gd name="connsiteY93" fmla="*/ 1645039 h 1798781"/>
              <a:gd name="connsiteX94" fmla="*/ 2026064 w 5673186"/>
              <a:gd name="connsiteY94" fmla="*/ 1614559 h 1798781"/>
              <a:gd name="connsiteX95" fmla="*/ 2060354 w 5673186"/>
              <a:gd name="connsiteY95" fmla="*/ 1639324 h 1798781"/>
              <a:gd name="connsiteX96" fmla="*/ 2072736 w 5673186"/>
              <a:gd name="connsiteY96" fmla="*/ 1655517 h 1798781"/>
              <a:gd name="connsiteX97" fmla="*/ 2093691 w 5673186"/>
              <a:gd name="connsiteY97" fmla="*/ 1641229 h 1798781"/>
              <a:gd name="connsiteX98" fmla="*/ 2099406 w 5673186"/>
              <a:gd name="connsiteY98" fmla="*/ 1625989 h 1798781"/>
              <a:gd name="connsiteX99" fmla="*/ 2101311 w 5673186"/>
              <a:gd name="connsiteY99" fmla="*/ 1539312 h 1798781"/>
              <a:gd name="connsiteX100" fmla="*/ 2093691 w 5673186"/>
              <a:gd name="connsiteY100" fmla="*/ 1538359 h 1798781"/>
              <a:gd name="connsiteX101" fmla="*/ 2072736 w 5673186"/>
              <a:gd name="connsiteY101" fmla="*/ 1594556 h 1798781"/>
              <a:gd name="connsiteX102" fmla="*/ 2049876 w 5673186"/>
              <a:gd name="connsiteY102" fmla="*/ 1606939 h 1798781"/>
              <a:gd name="connsiteX103" fmla="*/ 1942244 w 5673186"/>
              <a:gd name="connsiteY103" fmla="*/ 1573602 h 1798781"/>
              <a:gd name="connsiteX104" fmla="*/ 1926051 w 5673186"/>
              <a:gd name="connsiteY104" fmla="*/ 1561219 h 1798781"/>
              <a:gd name="connsiteX105" fmla="*/ 1874616 w 5673186"/>
              <a:gd name="connsiteY105" fmla="*/ 1522167 h 1798781"/>
              <a:gd name="connsiteX106" fmla="*/ 1852709 w 5673186"/>
              <a:gd name="connsiteY106" fmla="*/ 1466922 h 1798781"/>
              <a:gd name="connsiteX107" fmla="*/ 1826039 w 5673186"/>
              <a:gd name="connsiteY107" fmla="*/ 1415487 h 1798781"/>
              <a:gd name="connsiteX108" fmla="*/ 1730789 w 5673186"/>
              <a:gd name="connsiteY108" fmla="*/ 1403104 h 1798781"/>
              <a:gd name="connsiteX109" fmla="*/ 1695546 w 5673186"/>
              <a:gd name="connsiteY109" fmla="*/ 1450729 h 1798781"/>
              <a:gd name="connsiteX110" fmla="*/ 1694594 w 5673186"/>
              <a:gd name="connsiteY110" fmla="*/ 1474542 h 1798781"/>
              <a:gd name="connsiteX111" fmla="*/ 1698404 w 5673186"/>
              <a:gd name="connsiteY111" fmla="*/ 1536454 h 1798781"/>
              <a:gd name="connsiteX112" fmla="*/ 1708881 w 5673186"/>
              <a:gd name="connsiteY112" fmla="*/ 1593604 h 1798781"/>
              <a:gd name="connsiteX113" fmla="*/ 1697451 w 5673186"/>
              <a:gd name="connsiteY113" fmla="*/ 1592652 h 1798781"/>
              <a:gd name="connsiteX114" fmla="*/ 1687926 w 5673186"/>
              <a:gd name="connsiteY114" fmla="*/ 1601224 h 1798781"/>
              <a:gd name="connsiteX115" fmla="*/ 1702214 w 5673186"/>
              <a:gd name="connsiteY115" fmla="*/ 1605987 h 1798781"/>
              <a:gd name="connsiteX116" fmla="*/ 1743171 w 5673186"/>
              <a:gd name="connsiteY116" fmla="*/ 1650754 h 1798781"/>
              <a:gd name="connsiteX117" fmla="*/ 1726979 w 5673186"/>
              <a:gd name="connsiteY117" fmla="*/ 1704094 h 1798781"/>
              <a:gd name="connsiteX118" fmla="*/ 1676496 w 5673186"/>
              <a:gd name="connsiteY118" fmla="*/ 1701237 h 1798781"/>
              <a:gd name="connsiteX119" fmla="*/ 1665066 w 5673186"/>
              <a:gd name="connsiteY119" fmla="*/ 1682187 h 1798781"/>
              <a:gd name="connsiteX120" fmla="*/ 1633634 w 5673186"/>
              <a:gd name="connsiteY120" fmla="*/ 1683139 h 1798781"/>
              <a:gd name="connsiteX121" fmla="*/ 1597439 w 5673186"/>
              <a:gd name="connsiteY121" fmla="*/ 1699331 h 1798781"/>
              <a:gd name="connsiteX122" fmla="*/ 1573626 w 5673186"/>
              <a:gd name="connsiteY122" fmla="*/ 1669804 h 1798781"/>
              <a:gd name="connsiteX123" fmla="*/ 1592676 w 5673186"/>
              <a:gd name="connsiteY123" fmla="*/ 1636467 h 1798781"/>
              <a:gd name="connsiteX124" fmla="*/ 1599344 w 5673186"/>
              <a:gd name="connsiteY124" fmla="*/ 1620274 h 1798781"/>
              <a:gd name="connsiteX125" fmla="*/ 1543146 w 5673186"/>
              <a:gd name="connsiteY125" fmla="*/ 1605034 h 1798781"/>
              <a:gd name="connsiteX126" fmla="*/ 1568864 w 5673186"/>
              <a:gd name="connsiteY126" fmla="*/ 1517404 h 1798781"/>
              <a:gd name="connsiteX127" fmla="*/ 1609821 w 5673186"/>
              <a:gd name="connsiteY127" fmla="*/ 1535502 h 1798781"/>
              <a:gd name="connsiteX128" fmla="*/ 1615536 w 5673186"/>
              <a:gd name="connsiteY128" fmla="*/ 1555504 h 1798781"/>
              <a:gd name="connsiteX129" fmla="*/ 1628871 w 5673186"/>
              <a:gd name="connsiteY129" fmla="*/ 1565981 h 1798781"/>
              <a:gd name="connsiteX130" fmla="*/ 1640301 w 5673186"/>
              <a:gd name="connsiteY130" fmla="*/ 1554552 h 1798781"/>
              <a:gd name="connsiteX131" fmla="*/ 1645064 w 5673186"/>
              <a:gd name="connsiteY131" fmla="*/ 1513594 h 1798781"/>
              <a:gd name="connsiteX132" fmla="*/ 1625061 w 5673186"/>
              <a:gd name="connsiteY132" fmla="*/ 1436442 h 1798781"/>
              <a:gd name="connsiteX133" fmla="*/ 1619346 w 5673186"/>
              <a:gd name="connsiteY133" fmla="*/ 1374529 h 1798781"/>
              <a:gd name="connsiteX134" fmla="*/ 1560291 w 5673186"/>
              <a:gd name="connsiteY134" fmla="*/ 1371672 h 1798781"/>
              <a:gd name="connsiteX135" fmla="*/ 1461231 w 5673186"/>
              <a:gd name="connsiteY135" fmla="*/ 1354527 h 1798781"/>
              <a:gd name="connsiteX136" fmla="*/ 1400271 w 5673186"/>
              <a:gd name="connsiteY136" fmla="*/ 1341192 h 1798781"/>
              <a:gd name="connsiteX137" fmla="*/ 1382174 w 5673186"/>
              <a:gd name="connsiteY137" fmla="*/ 1335477 h 1798781"/>
              <a:gd name="connsiteX138" fmla="*/ 1380269 w 5673186"/>
              <a:gd name="connsiteY138" fmla="*/ 1354527 h 1798781"/>
              <a:gd name="connsiteX139" fmla="*/ 1376459 w 5673186"/>
              <a:gd name="connsiteY139" fmla="*/ 1392627 h 1798781"/>
              <a:gd name="connsiteX140" fmla="*/ 1331691 w 5673186"/>
              <a:gd name="connsiteY140" fmla="*/ 1401199 h 1798781"/>
              <a:gd name="connsiteX141" fmla="*/ 1293591 w 5673186"/>
              <a:gd name="connsiteY141" fmla="*/ 1379292 h 1798781"/>
              <a:gd name="connsiteX142" fmla="*/ 1285971 w 5673186"/>
              <a:gd name="connsiteY142" fmla="*/ 1367862 h 1798781"/>
              <a:gd name="connsiteX143" fmla="*/ 1281209 w 5673186"/>
              <a:gd name="connsiteY143" fmla="*/ 1374529 h 1798781"/>
              <a:gd name="connsiteX144" fmla="*/ 1237394 w 5673186"/>
              <a:gd name="connsiteY144" fmla="*/ 1402152 h 1798781"/>
              <a:gd name="connsiteX145" fmla="*/ 1182149 w 5673186"/>
              <a:gd name="connsiteY145" fmla="*/ 1358337 h 1798781"/>
              <a:gd name="connsiteX146" fmla="*/ 1190721 w 5673186"/>
              <a:gd name="connsiteY146" fmla="*/ 1304997 h 1798781"/>
              <a:gd name="connsiteX147" fmla="*/ 1210724 w 5673186"/>
              <a:gd name="connsiteY147" fmla="*/ 1289756 h 1798781"/>
              <a:gd name="connsiteX148" fmla="*/ 1092614 w 5673186"/>
              <a:gd name="connsiteY148" fmla="*/ 1261181 h 1798781"/>
              <a:gd name="connsiteX149" fmla="*/ 1064039 w 5673186"/>
              <a:gd name="connsiteY149" fmla="*/ 1266897 h 1798781"/>
              <a:gd name="connsiteX150" fmla="*/ 1003079 w 5673186"/>
              <a:gd name="connsiteY150" fmla="*/ 1313569 h 1798781"/>
              <a:gd name="connsiteX151" fmla="*/ 997364 w 5673186"/>
              <a:gd name="connsiteY151" fmla="*/ 1324999 h 1798781"/>
              <a:gd name="connsiteX152" fmla="*/ 1003079 w 5673186"/>
              <a:gd name="connsiteY152" fmla="*/ 1351669 h 1798781"/>
              <a:gd name="connsiteX153" fmla="*/ 947834 w 5673186"/>
              <a:gd name="connsiteY153" fmla="*/ 1421202 h 1798781"/>
              <a:gd name="connsiteX154" fmla="*/ 943071 w 5673186"/>
              <a:gd name="connsiteY154" fmla="*/ 1421202 h 1798781"/>
              <a:gd name="connsiteX155" fmla="*/ 745904 w 5673186"/>
              <a:gd name="connsiteY155" fmla="*/ 1403104 h 1798781"/>
              <a:gd name="connsiteX156" fmla="*/ 636366 w 5673186"/>
              <a:gd name="connsiteY156" fmla="*/ 1389769 h 1798781"/>
              <a:gd name="connsiteX157" fmla="*/ 600171 w 5673186"/>
              <a:gd name="connsiteY157" fmla="*/ 1240227 h 1798781"/>
              <a:gd name="connsiteX158" fmla="*/ 600171 w 5673186"/>
              <a:gd name="connsiteY158" fmla="*/ 1220224 h 1798781"/>
              <a:gd name="connsiteX159" fmla="*/ 560166 w 5673186"/>
              <a:gd name="connsiteY159" fmla="*/ 1216414 h 1798781"/>
              <a:gd name="connsiteX160" fmla="*/ 517304 w 5673186"/>
              <a:gd name="connsiteY160" fmla="*/ 1267849 h 1798781"/>
              <a:gd name="connsiteX161" fmla="*/ 510636 w 5673186"/>
              <a:gd name="connsiteY161" fmla="*/ 1284042 h 1798781"/>
              <a:gd name="connsiteX162" fmla="*/ 519209 w 5673186"/>
              <a:gd name="connsiteY162" fmla="*/ 1309759 h 1798781"/>
              <a:gd name="connsiteX163" fmla="*/ 477299 w 5673186"/>
              <a:gd name="connsiteY163" fmla="*/ 1384054 h 1798781"/>
              <a:gd name="connsiteX164" fmla="*/ 322994 w 5673186"/>
              <a:gd name="connsiteY164" fmla="*/ 1382149 h 1798781"/>
              <a:gd name="connsiteX165" fmla="*/ 186786 w 5673186"/>
              <a:gd name="connsiteY165" fmla="*/ 1338334 h 1798781"/>
              <a:gd name="connsiteX166" fmla="*/ 127731 w 5673186"/>
              <a:gd name="connsiteY166" fmla="*/ 1189744 h 1798781"/>
              <a:gd name="connsiteX167" fmla="*/ 257271 w 5673186"/>
              <a:gd name="connsiteY167" fmla="*/ 1089732 h 1798781"/>
              <a:gd name="connsiteX168" fmla="*/ 318231 w 5673186"/>
              <a:gd name="connsiteY168" fmla="*/ 1084969 h 1798781"/>
              <a:gd name="connsiteX169" fmla="*/ 208694 w 5673186"/>
              <a:gd name="connsiteY169" fmla="*/ 1059252 h 1798781"/>
              <a:gd name="connsiteX170" fmla="*/ 26766 w 5673186"/>
              <a:gd name="connsiteY170" fmla="*/ 1016389 h 1798781"/>
              <a:gd name="connsiteX171" fmla="*/ 96 w 5673186"/>
              <a:gd name="connsiteY171" fmla="*/ 1004007 h 1798781"/>
              <a:gd name="connsiteX172" fmla="*/ 138209 w 5673186"/>
              <a:gd name="connsiteY172" fmla="*/ 981147 h 1798781"/>
              <a:gd name="connsiteX173" fmla="*/ 361094 w 5673186"/>
              <a:gd name="connsiteY173" fmla="*/ 1014484 h 1798781"/>
              <a:gd name="connsiteX174" fmla="*/ 801149 w 5673186"/>
              <a:gd name="connsiteY174" fmla="*/ 1075444 h 1798781"/>
              <a:gd name="connsiteX175" fmla="*/ 1055466 w 5673186"/>
              <a:gd name="connsiteY175" fmla="*/ 1090684 h 1798781"/>
              <a:gd name="connsiteX176" fmla="*/ 1075469 w 5673186"/>
              <a:gd name="connsiteY176" fmla="*/ 1067824 h 1798781"/>
              <a:gd name="connsiteX177" fmla="*/ 1076421 w 5673186"/>
              <a:gd name="connsiteY177" fmla="*/ 1052584 h 1798781"/>
              <a:gd name="connsiteX178" fmla="*/ 1060229 w 5673186"/>
              <a:gd name="connsiteY178" fmla="*/ 981147 h 1798781"/>
              <a:gd name="connsiteX179" fmla="*/ 917354 w 5673186"/>
              <a:gd name="connsiteY179" fmla="*/ 779217 h 1798781"/>
              <a:gd name="connsiteX180" fmla="*/ 948786 w 5673186"/>
              <a:gd name="connsiteY180" fmla="*/ 672536 h 1798781"/>
              <a:gd name="connsiteX181" fmla="*/ 977361 w 5673186"/>
              <a:gd name="connsiteY181" fmla="*/ 640151 h 1798781"/>
              <a:gd name="connsiteX182" fmla="*/ 1167861 w 5673186"/>
              <a:gd name="connsiteY182" fmla="*/ 472511 h 1798781"/>
              <a:gd name="connsiteX183" fmla="*/ 1367886 w 5673186"/>
              <a:gd name="connsiteY183" fmla="*/ 423934 h 1798781"/>
              <a:gd name="connsiteX184" fmla="*/ 1698404 w 5673186"/>
              <a:gd name="connsiteY184" fmla="*/ 513469 h 1798781"/>
              <a:gd name="connsiteX185" fmla="*/ 1767936 w 5673186"/>
              <a:gd name="connsiteY185" fmla="*/ 542997 h 1798781"/>
              <a:gd name="connsiteX186" fmla="*/ 2060354 w 5673186"/>
              <a:gd name="connsiteY186" fmla="*/ 700159 h 1798781"/>
              <a:gd name="connsiteX187" fmla="*/ 2223231 w 5673186"/>
              <a:gd name="connsiteY187" fmla="*/ 760167 h 1798781"/>
              <a:gd name="connsiteX188" fmla="*/ 2890934 w 5673186"/>
              <a:gd name="connsiteY188" fmla="*/ 920186 h 1798781"/>
              <a:gd name="connsiteX189" fmla="*/ 2939511 w 5673186"/>
              <a:gd name="connsiteY189" fmla="*/ 900184 h 1798781"/>
              <a:gd name="connsiteX190" fmla="*/ 3134774 w 5673186"/>
              <a:gd name="connsiteY190" fmla="*/ 654439 h 1798781"/>
              <a:gd name="connsiteX191" fmla="*/ 3645314 w 5673186"/>
              <a:gd name="connsiteY191" fmla="*/ 61031 h 1798781"/>
              <a:gd name="connsiteX192" fmla="*/ 3661506 w 5673186"/>
              <a:gd name="connsiteY192" fmla="*/ 41029 h 1798781"/>
              <a:gd name="connsiteX193" fmla="*/ 3725131 w 5673186"/>
              <a:gd name="connsiteY193" fmla="*/ 175 h 179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673186" h="1798781">
                <a:moveTo>
                  <a:pt x="3911419" y="1189863"/>
                </a:moveTo>
                <a:cubicBezTo>
                  <a:pt x="3903918" y="1190459"/>
                  <a:pt x="3895822" y="1191649"/>
                  <a:pt x="3885344" y="1191649"/>
                </a:cubicBezTo>
                <a:cubicBezTo>
                  <a:pt x="3837719" y="1195459"/>
                  <a:pt x="3789141" y="1192602"/>
                  <a:pt x="3742469" y="1195459"/>
                </a:cubicBezTo>
                <a:cubicBezTo>
                  <a:pt x="3705321" y="1197364"/>
                  <a:pt x="3671031" y="1197364"/>
                  <a:pt x="3634836" y="1200222"/>
                </a:cubicBezTo>
                <a:cubicBezTo>
                  <a:pt x="3628169" y="1200222"/>
                  <a:pt x="3615786" y="1224987"/>
                  <a:pt x="3616739" y="1236417"/>
                </a:cubicBezTo>
                <a:cubicBezTo>
                  <a:pt x="3616739" y="1247847"/>
                  <a:pt x="3628169" y="1244037"/>
                  <a:pt x="3634836" y="1244037"/>
                </a:cubicBezTo>
                <a:cubicBezTo>
                  <a:pt x="3650076" y="1244989"/>
                  <a:pt x="3682461" y="1243084"/>
                  <a:pt x="3682461" y="1242131"/>
                </a:cubicBezTo>
                <a:cubicBezTo>
                  <a:pt x="3760566" y="1238322"/>
                  <a:pt x="3834861" y="1240227"/>
                  <a:pt x="3912966" y="1236417"/>
                </a:cubicBezTo>
                <a:cubicBezTo>
                  <a:pt x="3918681" y="1236417"/>
                  <a:pt x="3935826" y="1238322"/>
                  <a:pt x="3941541" y="1237369"/>
                </a:cubicBezTo>
                <a:cubicBezTo>
                  <a:pt x="3945351" y="1237369"/>
                  <a:pt x="3941541" y="1208794"/>
                  <a:pt x="3942494" y="1204032"/>
                </a:cubicBezTo>
                <a:cubicBezTo>
                  <a:pt x="3943446" y="1199269"/>
                  <a:pt x="3936779" y="1192602"/>
                  <a:pt x="3933921" y="1191649"/>
                </a:cubicBezTo>
                <a:cubicBezTo>
                  <a:pt x="3925825" y="1189268"/>
                  <a:pt x="3918920" y="1189268"/>
                  <a:pt x="3911419" y="1189863"/>
                </a:cubicBezTo>
                <a:close/>
                <a:moveTo>
                  <a:pt x="3725131" y="175"/>
                </a:moveTo>
                <a:cubicBezTo>
                  <a:pt x="3733896" y="-345"/>
                  <a:pt x="3743183" y="309"/>
                  <a:pt x="3752946" y="1976"/>
                </a:cubicBezTo>
                <a:cubicBezTo>
                  <a:pt x="3781521" y="6739"/>
                  <a:pt x="3811049" y="10549"/>
                  <a:pt x="3840576" y="17216"/>
                </a:cubicBezTo>
                <a:cubicBezTo>
                  <a:pt x="3853911" y="20074"/>
                  <a:pt x="3856769" y="25789"/>
                  <a:pt x="3852959" y="39124"/>
                </a:cubicBezTo>
                <a:cubicBezTo>
                  <a:pt x="3830099" y="117229"/>
                  <a:pt x="3806286" y="194381"/>
                  <a:pt x="3782474" y="271534"/>
                </a:cubicBezTo>
                <a:cubicBezTo>
                  <a:pt x="3753899" y="361069"/>
                  <a:pt x="3730086" y="395359"/>
                  <a:pt x="3703416" y="484894"/>
                </a:cubicBezTo>
                <a:cubicBezTo>
                  <a:pt x="3645314" y="682061"/>
                  <a:pt x="3585306" y="878276"/>
                  <a:pt x="3527204" y="1075444"/>
                </a:cubicBezTo>
                <a:cubicBezTo>
                  <a:pt x="3518631" y="1104972"/>
                  <a:pt x="3518631" y="1105924"/>
                  <a:pt x="3549111" y="1104972"/>
                </a:cubicBezTo>
                <a:cubicBezTo>
                  <a:pt x="3975831" y="1096399"/>
                  <a:pt x="4401599" y="1080207"/>
                  <a:pt x="4827366" y="1055442"/>
                </a:cubicBezTo>
                <a:cubicBezTo>
                  <a:pt x="5031201" y="1043059"/>
                  <a:pt x="5111211" y="1031629"/>
                  <a:pt x="5314094" y="1014484"/>
                </a:cubicBezTo>
                <a:cubicBezTo>
                  <a:pt x="5364576" y="1009722"/>
                  <a:pt x="5414107" y="1011626"/>
                  <a:pt x="5463636" y="1020199"/>
                </a:cubicBezTo>
                <a:cubicBezTo>
                  <a:pt x="5494116" y="1024961"/>
                  <a:pt x="5523644" y="1031629"/>
                  <a:pt x="5554124" y="1037344"/>
                </a:cubicBezTo>
                <a:cubicBezTo>
                  <a:pt x="5597939" y="1044012"/>
                  <a:pt x="5625561" y="1048774"/>
                  <a:pt x="5673186" y="1062109"/>
                </a:cubicBezTo>
                <a:cubicBezTo>
                  <a:pt x="5616036" y="1064967"/>
                  <a:pt x="5541741" y="1052584"/>
                  <a:pt x="5517929" y="1057347"/>
                </a:cubicBezTo>
                <a:cubicBezTo>
                  <a:pt x="5364576" y="1077349"/>
                  <a:pt x="5334096" y="1097352"/>
                  <a:pt x="5180744" y="1117354"/>
                </a:cubicBezTo>
                <a:lnTo>
                  <a:pt x="4631151" y="1188792"/>
                </a:lnTo>
                <a:cubicBezTo>
                  <a:pt x="4594004" y="1194507"/>
                  <a:pt x="4567334" y="1199269"/>
                  <a:pt x="4523519" y="1204984"/>
                </a:cubicBezTo>
                <a:cubicBezTo>
                  <a:pt x="4529234" y="1214509"/>
                  <a:pt x="4535901" y="1230702"/>
                  <a:pt x="4541616" y="1230702"/>
                </a:cubicBezTo>
                <a:cubicBezTo>
                  <a:pt x="4618769" y="1232606"/>
                  <a:pt x="4657821" y="1228797"/>
                  <a:pt x="4734974" y="1224987"/>
                </a:cubicBezTo>
                <a:cubicBezTo>
                  <a:pt x="4759739" y="1223081"/>
                  <a:pt x="4784504" y="1223081"/>
                  <a:pt x="4813079" y="1231654"/>
                </a:cubicBezTo>
                <a:cubicBezTo>
                  <a:pt x="4800696" y="1240227"/>
                  <a:pt x="4791171" y="1240227"/>
                  <a:pt x="4781646" y="1240227"/>
                </a:cubicBezTo>
                <a:cubicBezTo>
                  <a:pt x="4670204" y="1245942"/>
                  <a:pt x="4596861" y="1264039"/>
                  <a:pt x="4484466" y="1265944"/>
                </a:cubicBezTo>
                <a:cubicBezTo>
                  <a:pt x="4470179" y="1265944"/>
                  <a:pt x="4457796" y="1268802"/>
                  <a:pt x="4449224" y="1282137"/>
                </a:cubicBezTo>
                <a:cubicBezTo>
                  <a:pt x="4446366" y="1285947"/>
                  <a:pt x="4442556" y="1289756"/>
                  <a:pt x="4438746" y="1291662"/>
                </a:cubicBezTo>
                <a:cubicBezTo>
                  <a:pt x="4414934" y="1305949"/>
                  <a:pt x="4403504" y="1359289"/>
                  <a:pt x="4415886" y="1384054"/>
                </a:cubicBezTo>
                <a:cubicBezTo>
                  <a:pt x="4422554" y="1396437"/>
                  <a:pt x="4440651" y="1405009"/>
                  <a:pt x="4437794" y="1417392"/>
                </a:cubicBezTo>
                <a:cubicBezTo>
                  <a:pt x="4433984" y="1430727"/>
                  <a:pt x="4412076" y="1422154"/>
                  <a:pt x="4402551" y="1430727"/>
                </a:cubicBezTo>
                <a:cubicBezTo>
                  <a:pt x="4359689" y="1468827"/>
                  <a:pt x="4312064" y="1451681"/>
                  <a:pt x="4265391" y="1441204"/>
                </a:cubicBezTo>
                <a:cubicBezTo>
                  <a:pt x="4243484" y="1436442"/>
                  <a:pt x="4222529" y="1433584"/>
                  <a:pt x="4201574" y="1445014"/>
                </a:cubicBezTo>
                <a:cubicBezTo>
                  <a:pt x="4193001" y="1449777"/>
                  <a:pt x="4182524" y="1450729"/>
                  <a:pt x="4172999" y="1449777"/>
                </a:cubicBezTo>
                <a:cubicBezTo>
                  <a:pt x="4123469" y="1444062"/>
                  <a:pt x="4072986" y="1439299"/>
                  <a:pt x="4025361" y="1421202"/>
                </a:cubicBezTo>
                <a:cubicBezTo>
                  <a:pt x="3996786" y="1409772"/>
                  <a:pt x="3981546" y="1345954"/>
                  <a:pt x="3965354" y="1319284"/>
                </a:cubicBezTo>
                <a:cubicBezTo>
                  <a:pt x="3959639" y="1310712"/>
                  <a:pt x="3953924" y="1308806"/>
                  <a:pt x="3944399" y="1309759"/>
                </a:cubicBezTo>
                <a:cubicBezTo>
                  <a:pt x="3848196" y="1319284"/>
                  <a:pt x="3712941" y="1328809"/>
                  <a:pt x="3616739" y="1338334"/>
                </a:cubicBezTo>
                <a:cubicBezTo>
                  <a:pt x="3599594" y="1339287"/>
                  <a:pt x="3591021" y="1349764"/>
                  <a:pt x="3585306" y="1364052"/>
                </a:cubicBezTo>
                <a:cubicBezTo>
                  <a:pt x="3578639" y="1379292"/>
                  <a:pt x="3572924" y="1393579"/>
                  <a:pt x="3563399" y="1406914"/>
                </a:cubicBezTo>
                <a:cubicBezTo>
                  <a:pt x="3540539" y="1439299"/>
                  <a:pt x="3510059" y="1434537"/>
                  <a:pt x="3471006" y="1439299"/>
                </a:cubicBezTo>
                <a:cubicBezTo>
                  <a:pt x="3352896" y="1454539"/>
                  <a:pt x="3271934" y="1474542"/>
                  <a:pt x="3153824" y="1492639"/>
                </a:cubicBezTo>
                <a:cubicBezTo>
                  <a:pt x="3007139" y="1515499"/>
                  <a:pt x="2860454" y="1557409"/>
                  <a:pt x="2712816" y="1567887"/>
                </a:cubicBezTo>
                <a:cubicBezTo>
                  <a:pt x="2696624" y="1568839"/>
                  <a:pt x="2689956" y="1572649"/>
                  <a:pt x="2689004" y="1589794"/>
                </a:cubicBezTo>
                <a:cubicBezTo>
                  <a:pt x="2688051" y="1611702"/>
                  <a:pt x="2686146" y="1611702"/>
                  <a:pt x="2661381" y="1645039"/>
                </a:cubicBezTo>
                <a:cubicBezTo>
                  <a:pt x="2664239" y="1648849"/>
                  <a:pt x="2668049" y="1646944"/>
                  <a:pt x="2671859" y="1646944"/>
                </a:cubicBezTo>
                <a:cubicBezTo>
                  <a:pt x="2691861" y="1644087"/>
                  <a:pt x="2710911" y="1663137"/>
                  <a:pt x="2720436" y="1687902"/>
                </a:cubicBezTo>
                <a:cubicBezTo>
                  <a:pt x="2730914" y="1713619"/>
                  <a:pt x="2727104" y="1751719"/>
                  <a:pt x="2709959" y="1765054"/>
                </a:cubicBezTo>
                <a:cubicBezTo>
                  <a:pt x="2695671" y="1775531"/>
                  <a:pt x="2681384" y="1784104"/>
                  <a:pt x="2668049" y="1772674"/>
                </a:cubicBezTo>
                <a:cubicBezTo>
                  <a:pt x="2664239" y="1768864"/>
                  <a:pt x="2661381" y="1764102"/>
                  <a:pt x="2657571" y="1760292"/>
                </a:cubicBezTo>
                <a:cubicBezTo>
                  <a:pt x="2640426" y="1741242"/>
                  <a:pt x="2634711" y="1750767"/>
                  <a:pt x="2622329" y="1772674"/>
                </a:cubicBezTo>
                <a:cubicBezTo>
                  <a:pt x="2614709" y="1786962"/>
                  <a:pt x="2604231" y="1774579"/>
                  <a:pt x="2587086" y="1770769"/>
                </a:cubicBezTo>
                <a:cubicBezTo>
                  <a:pt x="2575656" y="1767912"/>
                  <a:pt x="2565179" y="1769817"/>
                  <a:pt x="2555654" y="1778389"/>
                </a:cubicBezTo>
                <a:cubicBezTo>
                  <a:pt x="2541366" y="1791724"/>
                  <a:pt x="2527079" y="1806964"/>
                  <a:pt x="2513744" y="1793629"/>
                </a:cubicBezTo>
                <a:cubicBezTo>
                  <a:pt x="2508981" y="1788867"/>
                  <a:pt x="2505171" y="1783152"/>
                  <a:pt x="2500409" y="1778389"/>
                </a:cubicBezTo>
                <a:cubicBezTo>
                  <a:pt x="2485169" y="1762197"/>
                  <a:pt x="2479454" y="1763149"/>
                  <a:pt x="2469929" y="1783152"/>
                </a:cubicBezTo>
                <a:cubicBezTo>
                  <a:pt x="2464214" y="1795534"/>
                  <a:pt x="2456594" y="1796487"/>
                  <a:pt x="2441354" y="1796487"/>
                </a:cubicBezTo>
                <a:cubicBezTo>
                  <a:pt x="2426114" y="1796487"/>
                  <a:pt x="2415636" y="1787914"/>
                  <a:pt x="2410874" y="1775531"/>
                </a:cubicBezTo>
                <a:cubicBezTo>
                  <a:pt x="2403254" y="1756481"/>
                  <a:pt x="2392776" y="1760292"/>
                  <a:pt x="2372774" y="1764102"/>
                </a:cubicBezTo>
                <a:cubicBezTo>
                  <a:pt x="2357534" y="1766959"/>
                  <a:pt x="2347056" y="1757434"/>
                  <a:pt x="2341341" y="1743147"/>
                </a:cubicBezTo>
                <a:cubicBezTo>
                  <a:pt x="2330864" y="1718381"/>
                  <a:pt x="2333721" y="1665042"/>
                  <a:pt x="2344199" y="1641229"/>
                </a:cubicBezTo>
                <a:cubicBezTo>
                  <a:pt x="2349914" y="1627894"/>
                  <a:pt x="2362296" y="1623131"/>
                  <a:pt x="2376584" y="1624084"/>
                </a:cubicBezTo>
                <a:cubicBezTo>
                  <a:pt x="2391824" y="1625037"/>
                  <a:pt x="2401349" y="1624084"/>
                  <a:pt x="2407064" y="1638372"/>
                </a:cubicBezTo>
                <a:cubicBezTo>
                  <a:pt x="2409921" y="1645039"/>
                  <a:pt x="2408016" y="1654564"/>
                  <a:pt x="2419446" y="1654564"/>
                </a:cubicBezTo>
                <a:cubicBezTo>
                  <a:pt x="2430876" y="1654564"/>
                  <a:pt x="2433734" y="1645992"/>
                  <a:pt x="2436591" y="1638372"/>
                </a:cubicBezTo>
                <a:cubicBezTo>
                  <a:pt x="2443259" y="1622179"/>
                  <a:pt x="2442306" y="1605034"/>
                  <a:pt x="2442306" y="1586937"/>
                </a:cubicBezTo>
                <a:cubicBezTo>
                  <a:pt x="2442306" y="1554552"/>
                  <a:pt x="2422304" y="1561219"/>
                  <a:pt x="2406111" y="1555504"/>
                </a:cubicBezTo>
                <a:cubicBezTo>
                  <a:pt x="2398491" y="1552647"/>
                  <a:pt x="2390871" y="1548837"/>
                  <a:pt x="2383251" y="1545027"/>
                </a:cubicBezTo>
                <a:cubicBezTo>
                  <a:pt x="2364201" y="1534549"/>
                  <a:pt x="2354676" y="1538359"/>
                  <a:pt x="2348961" y="1558362"/>
                </a:cubicBezTo>
                <a:cubicBezTo>
                  <a:pt x="2342294" y="1579317"/>
                  <a:pt x="2336579" y="1601224"/>
                  <a:pt x="2330864" y="1622179"/>
                </a:cubicBezTo>
                <a:cubicBezTo>
                  <a:pt x="2328006" y="1633609"/>
                  <a:pt x="2322291" y="1638372"/>
                  <a:pt x="2309909" y="1638372"/>
                </a:cubicBezTo>
                <a:cubicBezTo>
                  <a:pt x="2283239" y="1639324"/>
                  <a:pt x="2261331" y="1636467"/>
                  <a:pt x="2239424" y="1615512"/>
                </a:cubicBezTo>
                <a:cubicBezTo>
                  <a:pt x="2227041" y="1603129"/>
                  <a:pt x="2201324" y="1605034"/>
                  <a:pt x="2181321" y="1600272"/>
                </a:cubicBezTo>
                <a:cubicBezTo>
                  <a:pt x="2178464" y="1599319"/>
                  <a:pt x="2172749" y="1602177"/>
                  <a:pt x="2174654" y="1604081"/>
                </a:cubicBezTo>
                <a:cubicBezTo>
                  <a:pt x="2187036" y="1619322"/>
                  <a:pt x="2167986" y="1627894"/>
                  <a:pt x="2166081" y="1640277"/>
                </a:cubicBezTo>
                <a:cubicBezTo>
                  <a:pt x="2163224" y="1651706"/>
                  <a:pt x="2164176" y="1656469"/>
                  <a:pt x="2178464" y="1655517"/>
                </a:cubicBezTo>
                <a:cubicBezTo>
                  <a:pt x="2208944" y="1652659"/>
                  <a:pt x="2217516" y="1659327"/>
                  <a:pt x="2226089" y="1685044"/>
                </a:cubicBezTo>
                <a:cubicBezTo>
                  <a:pt x="2235614" y="1715524"/>
                  <a:pt x="2227994" y="1751719"/>
                  <a:pt x="2208944" y="1763149"/>
                </a:cubicBezTo>
                <a:cubicBezTo>
                  <a:pt x="2194656" y="1771722"/>
                  <a:pt x="2180369" y="1768864"/>
                  <a:pt x="2168939" y="1757434"/>
                </a:cubicBezTo>
                <a:cubicBezTo>
                  <a:pt x="2164176" y="1752672"/>
                  <a:pt x="2160366" y="1746004"/>
                  <a:pt x="2155604" y="1741242"/>
                </a:cubicBezTo>
                <a:cubicBezTo>
                  <a:pt x="2143221" y="1727906"/>
                  <a:pt x="2131791" y="1726954"/>
                  <a:pt x="2123219" y="1744099"/>
                </a:cubicBezTo>
                <a:cubicBezTo>
                  <a:pt x="2115599" y="1758387"/>
                  <a:pt x="2105121" y="1768864"/>
                  <a:pt x="2087024" y="1766959"/>
                </a:cubicBezTo>
                <a:cubicBezTo>
                  <a:pt x="2067974" y="1765054"/>
                  <a:pt x="2061306" y="1751719"/>
                  <a:pt x="2057496" y="1736479"/>
                </a:cubicBezTo>
                <a:cubicBezTo>
                  <a:pt x="2054639" y="1724097"/>
                  <a:pt x="2049876" y="1722192"/>
                  <a:pt x="2038446" y="1725049"/>
                </a:cubicBezTo>
                <a:cubicBezTo>
                  <a:pt x="2011776" y="1729812"/>
                  <a:pt x="2000346" y="1722192"/>
                  <a:pt x="1994631" y="1695522"/>
                </a:cubicBezTo>
                <a:cubicBezTo>
                  <a:pt x="1990821" y="1678377"/>
                  <a:pt x="1990821" y="1661231"/>
                  <a:pt x="1993679" y="1645039"/>
                </a:cubicBezTo>
                <a:cubicBezTo>
                  <a:pt x="1997489" y="1627894"/>
                  <a:pt x="2007966" y="1615512"/>
                  <a:pt x="2026064" y="1614559"/>
                </a:cubicBezTo>
                <a:cubicBezTo>
                  <a:pt x="2043209" y="1613606"/>
                  <a:pt x="2054639" y="1623131"/>
                  <a:pt x="2060354" y="1639324"/>
                </a:cubicBezTo>
                <a:cubicBezTo>
                  <a:pt x="2062259" y="1645992"/>
                  <a:pt x="2061306" y="1656469"/>
                  <a:pt x="2072736" y="1655517"/>
                </a:cubicBezTo>
                <a:cubicBezTo>
                  <a:pt x="2082261" y="1655517"/>
                  <a:pt x="2089881" y="1650754"/>
                  <a:pt x="2093691" y="1641229"/>
                </a:cubicBezTo>
                <a:cubicBezTo>
                  <a:pt x="2095596" y="1635514"/>
                  <a:pt x="2098454" y="1630752"/>
                  <a:pt x="2099406" y="1625989"/>
                </a:cubicBezTo>
                <a:cubicBezTo>
                  <a:pt x="2105121" y="1597414"/>
                  <a:pt x="2089881" y="1568839"/>
                  <a:pt x="2101311" y="1539312"/>
                </a:cubicBezTo>
                <a:cubicBezTo>
                  <a:pt x="2098454" y="1538359"/>
                  <a:pt x="2096549" y="1538359"/>
                  <a:pt x="2093691" y="1538359"/>
                </a:cubicBezTo>
                <a:cubicBezTo>
                  <a:pt x="2087024" y="1557409"/>
                  <a:pt x="2079404" y="1575506"/>
                  <a:pt x="2072736" y="1594556"/>
                </a:cubicBezTo>
                <a:cubicBezTo>
                  <a:pt x="2068926" y="1606939"/>
                  <a:pt x="2062259" y="1609797"/>
                  <a:pt x="2049876" y="1606939"/>
                </a:cubicBezTo>
                <a:cubicBezTo>
                  <a:pt x="2012729" y="1599319"/>
                  <a:pt x="1978439" y="1583127"/>
                  <a:pt x="1942244" y="1573602"/>
                </a:cubicBezTo>
                <a:cubicBezTo>
                  <a:pt x="1935576" y="1571697"/>
                  <a:pt x="1928909" y="1567887"/>
                  <a:pt x="1926051" y="1561219"/>
                </a:cubicBezTo>
                <a:cubicBezTo>
                  <a:pt x="1915574" y="1538359"/>
                  <a:pt x="1895571" y="1529787"/>
                  <a:pt x="1874616" y="1522167"/>
                </a:cubicBezTo>
                <a:cubicBezTo>
                  <a:pt x="1846041" y="1511689"/>
                  <a:pt x="1840326" y="1495497"/>
                  <a:pt x="1852709" y="1466922"/>
                </a:cubicBezTo>
                <a:cubicBezTo>
                  <a:pt x="1871759" y="1424059"/>
                  <a:pt x="1846359" y="1426123"/>
                  <a:pt x="1826039" y="1415487"/>
                </a:cubicBezTo>
                <a:cubicBezTo>
                  <a:pt x="1805719" y="1404851"/>
                  <a:pt x="1752538" y="1397230"/>
                  <a:pt x="1730789" y="1403104"/>
                </a:cubicBezTo>
                <a:cubicBezTo>
                  <a:pt x="1696499" y="1385006"/>
                  <a:pt x="1702214" y="1407867"/>
                  <a:pt x="1695546" y="1450729"/>
                </a:cubicBezTo>
                <a:cubicBezTo>
                  <a:pt x="1695546" y="1454539"/>
                  <a:pt x="1694118" y="1460255"/>
                  <a:pt x="1694594" y="1474542"/>
                </a:cubicBezTo>
                <a:cubicBezTo>
                  <a:pt x="1695070" y="1488829"/>
                  <a:pt x="1696023" y="1516610"/>
                  <a:pt x="1698404" y="1536454"/>
                </a:cubicBezTo>
                <a:cubicBezTo>
                  <a:pt x="1709834" y="1554552"/>
                  <a:pt x="1710786" y="1573602"/>
                  <a:pt x="1708881" y="1593604"/>
                </a:cubicBezTo>
                <a:cubicBezTo>
                  <a:pt x="1707929" y="1590747"/>
                  <a:pt x="1704119" y="1589794"/>
                  <a:pt x="1697451" y="1592652"/>
                </a:cubicBezTo>
                <a:cubicBezTo>
                  <a:pt x="1692689" y="1594556"/>
                  <a:pt x="1688879" y="1596462"/>
                  <a:pt x="1687926" y="1601224"/>
                </a:cubicBezTo>
                <a:cubicBezTo>
                  <a:pt x="1691736" y="1607892"/>
                  <a:pt x="1697451" y="1605987"/>
                  <a:pt x="1702214" y="1605987"/>
                </a:cubicBezTo>
                <a:cubicBezTo>
                  <a:pt x="1733646" y="1607892"/>
                  <a:pt x="1745076" y="1619322"/>
                  <a:pt x="1743171" y="1650754"/>
                </a:cubicBezTo>
                <a:cubicBezTo>
                  <a:pt x="1742219" y="1669804"/>
                  <a:pt x="1740314" y="1688854"/>
                  <a:pt x="1726979" y="1704094"/>
                </a:cubicBezTo>
                <a:cubicBezTo>
                  <a:pt x="1709834" y="1724097"/>
                  <a:pt x="1690784" y="1723144"/>
                  <a:pt x="1676496" y="1701237"/>
                </a:cubicBezTo>
                <a:cubicBezTo>
                  <a:pt x="1672686" y="1695522"/>
                  <a:pt x="1669829" y="1687902"/>
                  <a:pt x="1665066" y="1682187"/>
                </a:cubicBezTo>
                <a:cubicBezTo>
                  <a:pt x="1654589" y="1671709"/>
                  <a:pt x="1644111" y="1663137"/>
                  <a:pt x="1633634" y="1683139"/>
                </a:cubicBezTo>
                <a:cubicBezTo>
                  <a:pt x="1626014" y="1698379"/>
                  <a:pt x="1614584" y="1703142"/>
                  <a:pt x="1597439" y="1699331"/>
                </a:cubicBezTo>
                <a:cubicBezTo>
                  <a:pt x="1580294" y="1695522"/>
                  <a:pt x="1576484" y="1684092"/>
                  <a:pt x="1573626" y="1669804"/>
                </a:cubicBezTo>
                <a:cubicBezTo>
                  <a:pt x="1566006" y="1633609"/>
                  <a:pt x="1559339" y="1654564"/>
                  <a:pt x="1592676" y="1636467"/>
                </a:cubicBezTo>
                <a:cubicBezTo>
                  <a:pt x="1598391" y="1633609"/>
                  <a:pt x="1598391" y="1633609"/>
                  <a:pt x="1599344" y="1620274"/>
                </a:cubicBezTo>
                <a:cubicBezTo>
                  <a:pt x="1563149" y="1631704"/>
                  <a:pt x="1551719" y="1628847"/>
                  <a:pt x="1543146" y="1605034"/>
                </a:cubicBezTo>
                <a:cubicBezTo>
                  <a:pt x="1531716" y="1573602"/>
                  <a:pt x="1545051" y="1526929"/>
                  <a:pt x="1568864" y="1517404"/>
                </a:cubicBezTo>
                <a:cubicBezTo>
                  <a:pt x="1584104" y="1510737"/>
                  <a:pt x="1602201" y="1518356"/>
                  <a:pt x="1609821" y="1535502"/>
                </a:cubicBezTo>
                <a:cubicBezTo>
                  <a:pt x="1612679" y="1542169"/>
                  <a:pt x="1614584" y="1548837"/>
                  <a:pt x="1615536" y="1555504"/>
                </a:cubicBezTo>
                <a:cubicBezTo>
                  <a:pt x="1617441" y="1563124"/>
                  <a:pt x="1623156" y="1565029"/>
                  <a:pt x="1628871" y="1565981"/>
                </a:cubicBezTo>
                <a:cubicBezTo>
                  <a:pt x="1637444" y="1566934"/>
                  <a:pt x="1639349" y="1560267"/>
                  <a:pt x="1640301" y="1554552"/>
                </a:cubicBezTo>
                <a:cubicBezTo>
                  <a:pt x="1642206" y="1541217"/>
                  <a:pt x="1644111" y="1526929"/>
                  <a:pt x="1645064" y="1513594"/>
                </a:cubicBezTo>
                <a:cubicBezTo>
                  <a:pt x="1646969" y="1486924"/>
                  <a:pt x="1627919" y="1464064"/>
                  <a:pt x="1625061" y="1436442"/>
                </a:cubicBezTo>
                <a:cubicBezTo>
                  <a:pt x="1624109" y="1430727"/>
                  <a:pt x="1626014" y="1377387"/>
                  <a:pt x="1619346" y="1374529"/>
                </a:cubicBezTo>
                <a:lnTo>
                  <a:pt x="1560291" y="1371672"/>
                </a:lnTo>
                <a:cubicBezTo>
                  <a:pt x="1527906" y="1365956"/>
                  <a:pt x="1494569" y="1361194"/>
                  <a:pt x="1461231" y="1354527"/>
                </a:cubicBezTo>
                <a:cubicBezTo>
                  <a:pt x="1432656" y="1348812"/>
                  <a:pt x="1424084" y="1360242"/>
                  <a:pt x="1400271" y="1341192"/>
                </a:cubicBezTo>
                <a:cubicBezTo>
                  <a:pt x="1395509" y="1337381"/>
                  <a:pt x="1388841" y="1330714"/>
                  <a:pt x="1382174" y="1335477"/>
                </a:cubicBezTo>
                <a:cubicBezTo>
                  <a:pt x="1375506" y="1340239"/>
                  <a:pt x="1379316" y="1347859"/>
                  <a:pt x="1380269" y="1354527"/>
                </a:cubicBezTo>
                <a:cubicBezTo>
                  <a:pt x="1381221" y="1367862"/>
                  <a:pt x="1381221" y="1380244"/>
                  <a:pt x="1376459" y="1392627"/>
                </a:cubicBezTo>
                <a:cubicBezTo>
                  <a:pt x="1371696" y="1404056"/>
                  <a:pt x="1350741" y="1400247"/>
                  <a:pt x="1331691" y="1401199"/>
                </a:cubicBezTo>
                <a:cubicBezTo>
                  <a:pt x="1312641" y="1403104"/>
                  <a:pt x="1300259" y="1397389"/>
                  <a:pt x="1293591" y="1379292"/>
                </a:cubicBezTo>
                <a:cubicBezTo>
                  <a:pt x="1291686" y="1375481"/>
                  <a:pt x="1288829" y="1372624"/>
                  <a:pt x="1285971" y="1367862"/>
                </a:cubicBezTo>
                <a:cubicBezTo>
                  <a:pt x="1284066" y="1371672"/>
                  <a:pt x="1282161" y="1372624"/>
                  <a:pt x="1281209" y="1374529"/>
                </a:cubicBezTo>
                <a:cubicBezTo>
                  <a:pt x="1272636" y="1393579"/>
                  <a:pt x="1261206" y="1408819"/>
                  <a:pt x="1237394" y="1402152"/>
                </a:cubicBezTo>
                <a:cubicBezTo>
                  <a:pt x="1215486" y="1396437"/>
                  <a:pt x="1184054" y="1377387"/>
                  <a:pt x="1182149" y="1358337"/>
                </a:cubicBezTo>
                <a:cubicBezTo>
                  <a:pt x="1180244" y="1340239"/>
                  <a:pt x="1183101" y="1322142"/>
                  <a:pt x="1190721" y="1304997"/>
                </a:cubicBezTo>
                <a:cubicBezTo>
                  <a:pt x="1195484" y="1294519"/>
                  <a:pt x="1220249" y="1291662"/>
                  <a:pt x="1210724" y="1289756"/>
                </a:cubicBezTo>
                <a:cubicBezTo>
                  <a:pt x="1174529" y="1284042"/>
                  <a:pt x="1128809" y="1267849"/>
                  <a:pt x="1092614" y="1261181"/>
                </a:cubicBezTo>
                <a:cubicBezTo>
                  <a:pt x="1082136" y="1259277"/>
                  <a:pt x="1072611" y="1261181"/>
                  <a:pt x="1064039" y="1266897"/>
                </a:cubicBezTo>
                <a:cubicBezTo>
                  <a:pt x="1042131" y="1281184"/>
                  <a:pt x="1029749" y="1307854"/>
                  <a:pt x="1003079" y="1313569"/>
                </a:cubicBezTo>
                <a:cubicBezTo>
                  <a:pt x="996411" y="1314522"/>
                  <a:pt x="995459" y="1318331"/>
                  <a:pt x="997364" y="1324999"/>
                </a:cubicBezTo>
                <a:cubicBezTo>
                  <a:pt x="1000221" y="1333572"/>
                  <a:pt x="1002126" y="1343097"/>
                  <a:pt x="1003079" y="1351669"/>
                </a:cubicBezTo>
                <a:cubicBezTo>
                  <a:pt x="1007841" y="1387864"/>
                  <a:pt x="984029" y="1416439"/>
                  <a:pt x="947834" y="1421202"/>
                </a:cubicBezTo>
                <a:lnTo>
                  <a:pt x="943071" y="1421202"/>
                </a:lnTo>
                <a:cubicBezTo>
                  <a:pt x="878301" y="1406914"/>
                  <a:pt x="810674" y="1417392"/>
                  <a:pt x="745904" y="1403104"/>
                </a:cubicBezTo>
                <a:cubicBezTo>
                  <a:pt x="717329" y="1396437"/>
                  <a:pt x="662084" y="1404056"/>
                  <a:pt x="636366" y="1389769"/>
                </a:cubicBezTo>
                <a:cubicBezTo>
                  <a:pt x="584931" y="1361194"/>
                  <a:pt x="593504" y="1297377"/>
                  <a:pt x="600171" y="1240227"/>
                </a:cubicBezTo>
                <a:cubicBezTo>
                  <a:pt x="601124" y="1233559"/>
                  <a:pt x="603981" y="1226892"/>
                  <a:pt x="600171" y="1220224"/>
                </a:cubicBezTo>
                <a:cubicBezTo>
                  <a:pt x="588741" y="1219272"/>
                  <a:pt x="565881" y="1209747"/>
                  <a:pt x="560166" y="1216414"/>
                </a:cubicBezTo>
                <a:cubicBezTo>
                  <a:pt x="548736" y="1231654"/>
                  <a:pt x="536354" y="1263087"/>
                  <a:pt x="517304" y="1267849"/>
                </a:cubicBezTo>
                <a:cubicBezTo>
                  <a:pt x="506826" y="1270706"/>
                  <a:pt x="506826" y="1275469"/>
                  <a:pt x="510636" y="1284042"/>
                </a:cubicBezTo>
                <a:cubicBezTo>
                  <a:pt x="514446" y="1291662"/>
                  <a:pt x="518256" y="1301187"/>
                  <a:pt x="519209" y="1309759"/>
                </a:cubicBezTo>
                <a:cubicBezTo>
                  <a:pt x="524924" y="1347859"/>
                  <a:pt x="516351" y="1384054"/>
                  <a:pt x="477299" y="1384054"/>
                </a:cubicBezTo>
                <a:cubicBezTo>
                  <a:pt x="425864" y="1384054"/>
                  <a:pt x="374429" y="1383102"/>
                  <a:pt x="322994" y="1382149"/>
                </a:cubicBezTo>
                <a:cubicBezTo>
                  <a:pt x="275369" y="1381197"/>
                  <a:pt x="227744" y="1365004"/>
                  <a:pt x="186786" y="1338334"/>
                </a:cubicBezTo>
                <a:cubicBezTo>
                  <a:pt x="132494" y="1303092"/>
                  <a:pt x="110586" y="1247847"/>
                  <a:pt x="127731" y="1189744"/>
                </a:cubicBezTo>
                <a:cubicBezTo>
                  <a:pt x="145829" y="1128784"/>
                  <a:pt x="192501" y="1092589"/>
                  <a:pt x="257271" y="1089732"/>
                </a:cubicBezTo>
                <a:cubicBezTo>
                  <a:pt x="275369" y="1088779"/>
                  <a:pt x="294419" y="1094494"/>
                  <a:pt x="318231" y="1084969"/>
                </a:cubicBezTo>
                <a:cubicBezTo>
                  <a:pt x="279179" y="1070682"/>
                  <a:pt x="243936" y="1065919"/>
                  <a:pt x="208694" y="1059252"/>
                </a:cubicBezTo>
                <a:cubicBezTo>
                  <a:pt x="132494" y="1044964"/>
                  <a:pt x="102966" y="1030676"/>
                  <a:pt x="26766" y="1016389"/>
                </a:cubicBezTo>
                <a:cubicBezTo>
                  <a:pt x="17241" y="1015436"/>
                  <a:pt x="3906" y="1017342"/>
                  <a:pt x="96" y="1004007"/>
                </a:cubicBezTo>
                <a:cubicBezTo>
                  <a:pt x="-3714" y="990672"/>
                  <a:pt x="107729" y="975432"/>
                  <a:pt x="138209" y="981147"/>
                </a:cubicBezTo>
                <a:cubicBezTo>
                  <a:pt x="241079" y="1000197"/>
                  <a:pt x="257271" y="995434"/>
                  <a:pt x="361094" y="1014484"/>
                </a:cubicBezTo>
                <a:cubicBezTo>
                  <a:pt x="506826" y="1042107"/>
                  <a:pt x="653511" y="1063062"/>
                  <a:pt x="801149" y="1075444"/>
                </a:cubicBezTo>
                <a:cubicBezTo>
                  <a:pt x="879254" y="1082112"/>
                  <a:pt x="976409" y="1095447"/>
                  <a:pt x="1055466" y="1090684"/>
                </a:cubicBezTo>
                <a:cubicBezTo>
                  <a:pt x="1069754" y="1090684"/>
                  <a:pt x="1086899" y="1091637"/>
                  <a:pt x="1075469" y="1067824"/>
                </a:cubicBezTo>
                <a:cubicBezTo>
                  <a:pt x="1073564" y="1064014"/>
                  <a:pt x="1074516" y="1057347"/>
                  <a:pt x="1076421" y="1052584"/>
                </a:cubicBezTo>
                <a:cubicBezTo>
                  <a:pt x="1089756" y="1024009"/>
                  <a:pt x="1078326" y="1004007"/>
                  <a:pt x="1060229" y="981147"/>
                </a:cubicBezTo>
                <a:cubicBezTo>
                  <a:pt x="1014509" y="924949"/>
                  <a:pt x="926879" y="851607"/>
                  <a:pt x="917354" y="779217"/>
                </a:cubicBezTo>
                <a:cubicBezTo>
                  <a:pt x="911639" y="738259"/>
                  <a:pt x="923069" y="703017"/>
                  <a:pt x="948786" y="672536"/>
                </a:cubicBezTo>
                <a:cubicBezTo>
                  <a:pt x="957359" y="661107"/>
                  <a:pt x="967836" y="650629"/>
                  <a:pt x="977361" y="640151"/>
                </a:cubicBezTo>
                <a:cubicBezTo>
                  <a:pt x="1028796" y="584907"/>
                  <a:pt x="1118331" y="530614"/>
                  <a:pt x="1167861" y="472511"/>
                </a:cubicBezTo>
                <a:cubicBezTo>
                  <a:pt x="1218344" y="414409"/>
                  <a:pt x="1294544" y="414409"/>
                  <a:pt x="1367886" y="423934"/>
                </a:cubicBezTo>
                <a:cubicBezTo>
                  <a:pt x="1482186" y="439174"/>
                  <a:pt x="1590771" y="474416"/>
                  <a:pt x="1698404" y="513469"/>
                </a:cubicBezTo>
                <a:cubicBezTo>
                  <a:pt x="1713644" y="518232"/>
                  <a:pt x="1751744" y="536329"/>
                  <a:pt x="1767936" y="542997"/>
                </a:cubicBezTo>
                <a:cubicBezTo>
                  <a:pt x="1868901" y="585859"/>
                  <a:pt x="1966056" y="643961"/>
                  <a:pt x="2060354" y="700159"/>
                </a:cubicBezTo>
                <a:cubicBezTo>
                  <a:pt x="2109884" y="729686"/>
                  <a:pt x="2167986" y="745879"/>
                  <a:pt x="2223231" y="760167"/>
                </a:cubicBezTo>
                <a:cubicBezTo>
                  <a:pt x="2446116" y="817317"/>
                  <a:pt x="2669001" y="857322"/>
                  <a:pt x="2890934" y="920186"/>
                </a:cubicBezTo>
                <a:cubicBezTo>
                  <a:pt x="2914746" y="926854"/>
                  <a:pt x="2927129" y="915424"/>
                  <a:pt x="2939511" y="900184"/>
                </a:cubicBezTo>
                <a:cubicBezTo>
                  <a:pt x="3005234" y="818269"/>
                  <a:pt x="3070004" y="737307"/>
                  <a:pt x="3134774" y="654439"/>
                </a:cubicBezTo>
                <a:cubicBezTo>
                  <a:pt x="3304319" y="437269"/>
                  <a:pt x="3471959" y="275344"/>
                  <a:pt x="3645314" y="61031"/>
                </a:cubicBezTo>
                <a:cubicBezTo>
                  <a:pt x="3651029" y="54364"/>
                  <a:pt x="3657696" y="48649"/>
                  <a:pt x="3661506" y="41029"/>
                </a:cubicBezTo>
                <a:cubicBezTo>
                  <a:pt x="3677223" y="13883"/>
                  <a:pt x="3698833" y="1738"/>
                  <a:pt x="3725131" y="175"/>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2194" dirty="0">
              <a:solidFill>
                <a:schemeClr val="accent3"/>
              </a:solidFill>
            </a:endParaRPr>
          </a:p>
        </p:txBody>
      </p:sp>
      <p:grpSp>
        <p:nvGrpSpPr>
          <p:cNvPr id="81" name="Group 80">
            <a:extLst>
              <a:ext uri="{FF2B5EF4-FFF2-40B4-BE49-F238E27FC236}">
                <a16:creationId xmlns:a16="http://schemas.microsoft.com/office/drawing/2014/main" id="{19E621FE-C318-4580-968F-2AD4437D6FF2}"/>
              </a:ext>
            </a:extLst>
          </p:cNvPr>
          <p:cNvGrpSpPr/>
          <p:nvPr/>
        </p:nvGrpSpPr>
        <p:grpSpPr>
          <a:xfrm flipH="1">
            <a:off x="2809867" y="5009981"/>
            <a:ext cx="2948354" cy="960264"/>
            <a:chOff x="342804" y="1541415"/>
            <a:chExt cx="9509699" cy="3097260"/>
          </a:xfrm>
        </p:grpSpPr>
        <p:sp>
          <p:nvSpPr>
            <p:cNvPr id="61" name="Freeform: Shape 60">
              <a:extLst>
                <a:ext uri="{FF2B5EF4-FFF2-40B4-BE49-F238E27FC236}">
                  <a16:creationId xmlns:a16="http://schemas.microsoft.com/office/drawing/2014/main" id="{08CF7B32-A3DF-4B7F-B311-B724CF95B1CC}"/>
                </a:ext>
              </a:extLst>
            </p:cNvPr>
            <p:cNvSpPr/>
            <p:nvPr/>
          </p:nvSpPr>
          <p:spPr>
            <a:xfrm>
              <a:off x="6567993" y="1819126"/>
              <a:ext cx="134121" cy="640802"/>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accent6"/>
            </a:solidFill>
            <a:ln w="9525" cap="flat">
              <a:noFill/>
              <a:prstDash val="solid"/>
              <a:miter/>
            </a:ln>
          </p:spPr>
          <p:txBody>
            <a:bodyPr rtlCol="0" anchor="ctr"/>
            <a:lstStyle/>
            <a:p>
              <a:endParaRPr lang="en-US" sz="1463"/>
            </a:p>
          </p:txBody>
        </p:sp>
        <p:sp>
          <p:nvSpPr>
            <p:cNvPr id="62" name="Freeform: Shape 61">
              <a:extLst>
                <a:ext uri="{FF2B5EF4-FFF2-40B4-BE49-F238E27FC236}">
                  <a16:creationId xmlns:a16="http://schemas.microsoft.com/office/drawing/2014/main" id="{B8D5B2B1-1AD3-4517-9F35-7086AC0043F1}"/>
                </a:ext>
              </a:extLst>
            </p:cNvPr>
            <p:cNvSpPr/>
            <p:nvPr/>
          </p:nvSpPr>
          <p:spPr>
            <a:xfrm>
              <a:off x="8661003" y="1992732"/>
              <a:ext cx="44706" cy="715315"/>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accent6"/>
            </a:solidFill>
            <a:ln w="9525" cap="flat">
              <a:noFill/>
              <a:prstDash val="solid"/>
              <a:miter/>
            </a:ln>
          </p:spPr>
          <p:txBody>
            <a:bodyPr rtlCol="0" anchor="ctr"/>
            <a:lstStyle/>
            <a:p>
              <a:endParaRPr lang="en-US" sz="1463"/>
            </a:p>
          </p:txBody>
        </p:sp>
        <p:sp>
          <p:nvSpPr>
            <p:cNvPr id="63" name="Freeform: Shape 62">
              <a:extLst>
                <a:ext uri="{FF2B5EF4-FFF2-40B4-BE49-F238E27FC236}">
                  <a16:creationId xmlns:a16="http://schemas.microsoft.com/office/drawing/2014/main" id="{B6C3FFBE-0C86-4F7F-B86E-B8E6744A8E14}"/>
                </a:ext>
              </a:extLst>
            </p:cNvPr>
            <p:cNvSpPr/>
            <p:nvPr/>
          </p:nvSpPr>
          <p:spPr>
            <a:xfrm>
              <a:off x="8176703" y="2640219"/>
              <a:ext cx="931399" cy="1221996"/>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tx1"/>
            </a:solidFill>
            <a:ln w="9525" cap="flat">
              <a:noFill/>
              <a:prstDash val="solid"/>
              <a:miter/>
            </a:ln>
          </p:spPr>
          <p:txBody>
            <a:bodyPr rtlCol="0" anchor="ctr"/>
            <a:lstStyle/>
            <a:p>
              <a:endParaRPr lang="en-US" sz="1463"/>
            </a:p>
          </p:txBody>
        </p:sp>
        <p:sp>
          <p:nvSpPr>
            <p:cNvPr id="64" name="Freeform: Shape 63">
              <a:extLst>
                <a:ext uri="{FF2B5EF4-FFF2-40B4-BE49-F238E27FC236}">
                  <a16:creationId xmlns:a16="http://schemas.microsoft.com/office/drawing/2014/main" id="{913306CF-6B33-4DF9-B4AD-78D98AD2827D}"/>
                </a:ext>
              </a:extLst>
            </p:cNvPr>
            <p:cNvSpPr/>
            <p:nvPr/>
          </p:nvSpPr>
          <p:spPr>
            <a:xfrm>
              <a:off x="6178295" y="2415936"/>
              <a:ext cx="923947" cy="1192191"/>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tx1"/>
            </a:solidFill>
            <a:ln w="9525" cap="flat">
              <a:noFill/>
              <a:prstDash val="solid"/>
              <a:miter/>
            </a:ln>
          </p:spPr>
          <p:txBody>
            <a:bodyPr rtlCol="0" anchor="ctr"/>
            <a:lstStyle/>
            <a:p>
              <a:endParaRPr lang="en-US" sz="1463"/>
            </a:p>
          </p:txBody>
        </p:sp>
        <p:sp>
          <p:nvSpPr>
            <p:cNvPr id="65" name="Freeform: Shape 64">
              <a:extLst>
                <a:ext uri="{FF2B5EF4-FFF2-40B4-BE49-F238E27FC236}">
                  <a16:creationId xmlns:a16="http://schemas.microsoft.com/office/drawing/2014/main" id="{C204D068-1516-493A-9C3A-7733E791D834}"/>
                </a:ext>
              </a:extLst>
            </p:cNvPr>
            <p:cNvSpPr/>
            <p:nvPr/>
          </p:nvSpPr>
          <p:spPr>
            <a:xfrm>
              <a:off x="8279530" y="2728903"/>
              <a:ext cx="707863" cy="1072972"/>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solidFill>
              <a:schemeClr val="accent3"/>
            </a:solidFill>
            <a:ln w="9525" cap="flat">
              <a:noFill/>
              <a:prstDash val="solid"/>
              <a:miter/>
            </a:ln>
          </p:spPr>
          <p:txBody>
            <a:bodyPr rtlCol="0" anchor="ctr"/>
            <a:lstStyle/>
            <a:p>
              <a:endParaRPr lang="en-US" sz="1463"/>
            </a:p>
          </p:txBody>
        </p:sp>
        <p:sp>
          <p:nvSpPr>
            <p:cNvPr id="66" name="Freeform: Shape 65">
              <a:extLst>
                <a:ext uri="{FF2B5EF4-FFF2-40B4-BE49-F238E27FC236}">
                  <a16:creationId xmlns:a16="http://schemas.microsoft.com/office/drawing/2014/main" id="{0EC2C594-95A8-4C9B-BDC4-B169CA741E25}"/>
                </a:ext>
              </a:extLst>
            </p:cNvPr>
            <p:cNvSpPr/>
            <p:nvPr/>
          </p:nvSpPr>
          <p:spPr>
            <a:xfrm>
              <a:off x="6277395" y="2505281"/>
              <a:ext cx="715315" cy="1072972"/>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solidFill>
              <a:schemeClr val="accent3"/>
            </a:solidFill>
            <a:ln w="9525" cap="flat">
              <a:noFill/>
              <a:prstDash val="solid"/>
              <a:miter/>
            </a:ln>
          </p:spPr>
          <p:txBody>
            <a:bodyPr rtlCol="0" anchor="ctr"/>
            <a:lstStyle/>
            <a:p>
              <a:endParaRPr lang="en-US" sz="1463"/>
            </a:p>
          </p:txBody>
        </p:sp>
        <p:sp>
          <p:nvSpPr>
            <p:cNvPr id="67" name="Freeform: Shape 66">
              <a:extLst>
                <a:ext uri="{FF2B5EF4-FFF2-40B4-BE49-F238E27FC236}">
                  <a16:creationId xmlns:a16="http://schemas.microsoft.com/office/drawing/2014/main" id="{8BDC8B59-10D3-4BFA-8A10-40A05196A0EA}"/>
                </a:ext>
              </a:extLst>
            </p:cNvPr>
            <p:cNvSpPr/>
            <p:nvPr/>
          </p:nvSpPr>
          <p:spPr>
            <a:xfrm>
              <a:off x="342804" y="2386179"/>
              <a:ext cx="9464439" cy="2252496"/>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tx1"/>
            </a:solidFill>
            <a:ln w="9525" cap="flat">
              <a:noFill/>
              <a:prstDash val="solid"/>
              <a:miter/>
            </a:ln>
          </p:spPr>
          <p:txBody>
            <a:bodyPr rtlCol="0" anchor="ctr"/>
            <a:lstStyle/>
            <a:p>
              <a:endParaRPr lang="en-US" sz="1463"/>
            </a:p>
          </p:txBody>
        </p:sp>
        <p:sp>
          <p:nvSpPr>
            <p:cNvPr id="68" name="Freeform: Shape 67">
              <a:extLst>
                <a:ext uri="{FF2B5EF4-FFF2-40B4-BE49-F238E27FC236}">
                  <a16:creationId xmlns:a16="http://schemas.microsoft.com/office/drawing/2014/main" id="{954493E2-564F-48F5-858A-B5AC4CCC4B26}"/>
                </a:ext>
              </a:extLst>
            </p:cNvPr>
            <p:cNvSpPr/>
            <p:nvPr/>
          </p:nvSpPr>
          <p:spPr>
            <a:xfrm>
              <a:off x="434174" y="2766189"/>
              <a:ext cx="3956581" cy="789826"/>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solidFill>
              <a:schemeClr val="accent6"/>
            </a:solidFill>
            <a:ln w="9525" cap="flat">
              <a:noFill/>
              <a:prstDash val="solid"/>
              <a:miter/>
            </a:ln>
          </p:spPr>
          <p:txBody>
            <a:bodyPr rtlCol="0" anchor="ctr"/>
            <a:lstStyle/>
            <a:p>
              <a:endParaRPr lang="en-US" sz="1463"/>
            </a:p>
          </p:txBody>
        </p:sp>
        <p:sp>
          <p:nvSpPr>
            <p:cNvPr id="69" name="Freeform: Shape 68">
              <a:extLst>
                <a:ext uri="{FF2B5EF4-FFF2-40B4-BE49-F238E27FC236}">
                  <a16:creationId xmlns:a16="http://schemas.microsoft.com/office/drawing/2014/main" id="{CFFD1167-A5FC-4A56-9D87-F9D4F4CB48EA}"/>
                </a:ext>
              </a:extLst>
            </p:cNvPr>
            <p:cNvSpPr/>
            <p:nvPr/>
          </p:nvSpPr>
          <p:spPr>
            <a:xfrm>
              <a:off x="894735" y="3285688"/>
              <a:ext cx="8859464" cy="1296507"/>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solidFill>
              <a:schemeClr val="tx1"/>
            </a:solidFill>
            <a:ln w="9525" cap="flat">
              <a:noFill/>
              <a:prstDash val="solid"/>
              <a:miter/>
            </a:ln>
          </p:spPr>
          <p:txBody>
            <a:bodyPr rtlCol="0" anchor="ctr"/>
            <a:lstStyle/>
            <a:p>
              <a:endParaRPr lang="en-US" sz="1463"/>
            </a:p>
          </p:txBody>
        </p:sp>
        <p:sp>
          <p:nvSpPr>
            <p:cNvPr id="71" name="Freeform: Shape 70">
              <a:extLst>
                <a:ext uri="{FF2B5EF4-FFF2-40B4-BE49-F238E27FC236}">
                  <a16:creationId xmlns:a16="http://schemas.microsoft.com/office/drawing/2014/main" id="{59E64C24-B5C9-410A-9566-1C560CCF6DBB}"/>
                </a:ext>
              </a:extLst>
            </p:cNvPr>
            <p:cNvSpPr/>
            <p:nvPr/>
          </p:nvSpPr>
          <p:spPr>
            <a:xfrm>
              <a:off x="4139649" y="2576610"/>
              <a:ext cx="5206892" cy="1448085"/>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solidFill>
              <a:schemeClr val="accent4"/>
            </a:solidFill>
            <a:ln w="9525" cap="flat">
              <a:noFill/>
              <a:prstDash val="solid"/>
              <a:miter/>
            </a:ln>
          </p:spPr>
          <p:txBody>
            <a:bodyPr rtlCol="0" anchor="ctr"/>
            <a:lstStyle/>
            <a:p>
              <a:endParaRPr lang="en-US" sz="1463"/>
            </a:p>
          </p:txBody>
        </p:sp>
        <p:sp>
          <p:nvSpPr>
            <p:cNvPr id="79" name="Freeform: Shape 78">
              <a:extLst>
                <a:ext uri="{FF2B5EF4-FFF2-40B4-BE49-F238E27FC236}">
                  <a16:creationId xmlns:a16="http://schemas.microsoft.com/office/drawing/2014/main" id="{C10A56B5-B6A1-46E0-963D-9693DF896E09}"/>
                </a:ext>
              </a:extLst>
            </p:cNvPr>
            <p:cNvSpPr/>
            <p:nvPr/>
          </p:nvSpPr>
          <p:spPr>
            <a:xfrm>
              <a:off x="9610661" y="3672252"/>
              <a:ext cx="241842" cy="391191"/>
            </a:xfrm>
            <a:custGeom>
              <a:avLst/>
              <a:gdLst>
                <a:gd name="connsiteX0" fmla="*/ 167303 w 241842"/>
                <a:gd name="connsiteY0" fmla="*/ 0 h 391191"/>
                <a:gd name="connsiteX1" fmla="*/ 189656 w 241842"/>
                <a:gd name="connsiteY1" fmla="*/ 0 h 391191"/>
                <a:gd name="connsiteX2" fmla="*/ 189656 w 241842"/>
                <a:gd name="connsiteY2" fmla="*/ 104973 h 391191"/>
                <a:gd name="connsiteX3" fmla="*/ 241842 w 241842"/>
                <a:gd name="connsiteY3" fmla="*/ 119048 h 391191"/>
                <a:gd name="connsiteX4" fmla="*/ 234275 w 241842"/>
                <a:gd name="connsiteY4" fmla="*/ 147105 h 391191"/>
                <a:gd name="connsiteX5" fmla="*/ 114401 w 241842"/>
                <a:gd name="connsiteY5" fmla="*/ 114774 h 391191"/>
                <a:gd name="connsiteX6" fmla="*/ 114401 w 241842"/>
                <a:gd name="connsiteY6" fmla="*/ 245179 h 391191"/>
                <a:gd name="connsiteX7" fmla="*/ 226988 w 241842"/>
                <a:gd name="connsiteY7" fmla="*/ 275545 h 391191"/>
                <a:gd name="connsiteX8" fmla="*/ 219421 w 241842"/>
                <a:gd name="connsiteY8" fmla="*/ 303601 h 391191"/>
                <a:gd name="connsiteX9" fmla="*/ 114401 w 241842"/>
                <a:gd name="connsiteY9" fmla="*/ 275276 h 391191"/>
                <a:gd name="connsiteX10" fmla="*/ 114401 w 241842"/>
                <a:gd name="connsiteY10" fmla="*/ 391191 h 391191"/>
                <a:gd name="connsiteX11" fmla="*/ 75654 w 241842"/>
                <a:gd name="connsiteY11" fmla="*/ 391191 h 391191"/>
                <a:gd name="connsiteX12" fmla="*/ 75654 w 241842"/>
                <a:gd name="connsiteY12" fmla="*/ 264826 h 391191"/>
                <a:gd name="connsiteX13" fmla="*/ 0 w 241842"/>
                <a:gd name="connsiteY13" fmla="*/ 244421 h 391191"/>
                <a:gd name="connsiteX14" fmla="*/ 7567 w 241842"/>
                <a:gd name="connsiteY14" fmla="*/ 216365 h 391191"/>
                <a:gd name="connsiteX15" fmla="*/ 75654 w 241842"/>
                <a:gd name="connsiteY15" fmla="*/ 234729 h 391191"/>
                <a:gd name="connsiteX16" fmla="*/ 75654 w 241842"/>
                <a:gd name="connsiteY16" fmla="*/ 104324 h 391191"/>
                <a:gd name="connsiteX17" fmla="*/ 14854 w 241842"/>
                <a:gd name="connsiteY17" fmla="*/ 87925 h 391191"/>
                <a:gd name="connsiteX18" fmla="*/ 22423 w 241842"/>
                <a:gd name="connsiteY18" fmla="*/ 59869 h 391191"/>
                <a:gd name="connsiteX19" fmla="*/ 75654 w 241842"/>
                <a:gd name="connsiteY19" fmla="*/ 74226 h 391191"/>
                <a:gd name="connsiteX20" fmla="*/ 75654 w 241842"/>
                <a:gd name="connsiteY20" fmla="*/ 8198 h 391191"/>
                <a:gd name="connsiteX21" fmla="*/ 114401 w 241842"/>
                <a:gd name="connsiteY21" fmla="*/ 8198 h 391191"/>
                <a:gd name="connsiteX22" fmla="*/ 114401 w 241842"/>
                <a:gd name="connsiteY22" fmla="*/ 84676 h 391191"/>
                <a:gd name="connsiteX23" fmla="*/ 167303 w 241842"/>
                <a:gd name="connsiteY23" fmla="*/ 98944 h 39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1842" h="391191">
                  <a:moveTo>
                    <a:pt x="167303" y="0"/>
                  </a:moveTo>
                  <a:lnTo>
                    <a:pt x="189656" y="0"/>
                  </a:lnTo>
                  <a:lnTo>
                    <a:pt x="189656" y="104973"/>
                  </a:lnTo>
                  <a:lnTo>
                    <a:pt x="241842" y="119048"/>
                  </a:lnTo>
                  <a:lnTo>
                    <a:pt x="234275" y="147105"/>
                  </a:lnTo>
                  <a:lnTo>
                    <a:pt x="114401" y="114774"/>
                  </a:lnTo>
                  <a:lnTo>
                    <a:pt x="114401" y="245179"/>
                  </a:lnTo>
                  <a:lnTo>
                    <a:pt x="226988" y="275545"/>
                  </a:lnTo>
                  <a:lnTo>
                    <a:pt x="219421" y="303601"/>
                  </a:lnTo>
                  <a:lnTo>
                    <a:pt x="114401" y="275276"/>
                  </a:lnTo>
                  <a:lnTo>
                    <a:pt x="114401" y="391191"/>
                  </a:lnTo>
                  <a:lnTo>
                    <a:pt x="75654" y="391191"/>
                  </a:lnTo>
                  <a:lnTo>
                    <a:pt x="75654" y="264826"/>
                  </a:lnTo>
                  <a:lnTo>
                    <a:pt x="0" y="244421"/>
                  </a:lnTo>
                  <a:lnTo>
                    <a:pt x="7567" y="216365"/>
                  </a:lnTo>
                  <a:lnTo>
                    <a:pt x="75654" y="234729"/>
                  </a:lnTo>
                  <a:lnTo>
                    <a:pt x="75654" y="104324"/>
                  </a:lnTo>
                  <a:lnTo>
                    <a:pt x="14854" y="87925"/>
                  </a:lnTo>
                  <a:lnTo>
                    <a:pt x="22423" y="59869"/>
                  </a:lnTo>
                  <a:lnTo>
                    <a:pt x="75654" y="74226"/>
                  </a:lnTo>
                  <a:lnTo>
                    <a:pt x="75654" y="8198"/>
                  </a:lnTo>
                  <a:lnTo>
                    <a:pt x="114401" y="8198"/>
                  </a:lnTo>
                  <a:lnTo>
                    <a:pt x="114401" y="84676"/>
                  </a:lnTo>
                  <a:lnTo>
                    <a:pt x="167303" y="98944"/>
                  </a:lnTo>
                  <a:close/>
                </a:path>
              </a:pathLst>
            </a:custGeom>
            <a:solidFill>
              <a:schemeClr val="accent6"/>
            </a:solidFill>
            <a:ln w="9525" cap="flat">
              <a:noFill/>
              <a:prstDash val="solid"/>
              <a:miter/>
            </a:ln>
          </p:spPr>
          <p:txBody>
            <a:bodyPr rtlCol="0" anchor="ctr"/>
            <a:lstStyle/>
            <a:p>
              <a:endParaRPr lang="en-US" sz="1463"/>
            </a:p>
          </p:txBody>
        </p:sp>
        <p:sp>
          <p:nvSpPr>
            <p:cNvPr id="73" name="Freeform: Shape 72">
              <a:extLst>
                <a:ext uri="{FF2B5EF4-FFF2-40B4-BE49-F238E27FC236}">
                  <a16:creationId xmlns:a16="http://schemas.microsoft.com/office/drawing/2014/main" id="{267D8222-C8AE-4875-9855-1D00CD30F8E5}"/>
                </a:ext>
              </a:extLst>
            </p:cNvPr>
            <p:cNvSpPr/>
            <p:nvPr/>
          </p:nvSpPr>
          <p:spPr>
            <a:xfrm>
              <a:off x="4921990" y="1541415"/>
              <a:ext cx="230987" cy="1043167"/>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accent6"/>
            </a:solidFill>
            <a:ln w="9525" cap="flat">
              <a:noFill/>
              <a:prstDash val="solid"/>
              <a:miter/>
            </a:ln>
          </p:spPr>
          <p:txBody>
            <a:bodyPr rtlCol="0" anchor="ctr"/>
            <a:lstStyle/>
            <a:p>
              <a:endParaRPr lang="en-US" sz="1463"/>
            </a:p>
          </p:txBody>
        </p:sp>
        <p:grpSp>
          <p:nvGrpSpPr>
            <p:cNvPr id="80" name="Group 79">
              <a:extLst>
                <a:ext uri="{FF2B5EF4-FFF2-40B4-BE49-F238E27FC236}">
                  <a16:creationId xmlns:a16="http://schemas.microsoft.com/office/drawing/2014/main" id="{432CB1A5-914C-4251-A727-465AEB798EEB}"/>
                </a:ext>
              </a:extLst>
            </p:cNvPr>
            <p:cNvGrpSpPr/>
            <p:nvPr/>
          </p:nvGrpSpPr>
          <p:grpSpPr>
            <a:xfrm>
              <a:off x="6288139" y="3256228"/>
              <a:ext cx="2633320" cy="537229"/>
              <a:chOff x="6288139" y="3256228"/>
              <a:chExt cx="2633320" cy="537229"/>
            </a:xfrm>
          </p:grpSpPr>
          <p:sp>
            <p:nvSpPr>
              <p:cNvPr id="74" name="Freeform: Shape 73">
                <a:extLst>
                  <a:ext uri="{FF2B5EF4-FFF2-40B4-BE49-F238E27FC236}">
                    <a16:creationId xmlns:a16="http://schemas.microsoft.com/office/drawing/2014/main" id="{95535420-6665-4DE3-A528-C8A9B96FE63F}"/>
                  </a:ext>
                </a:extLst>
              </p:cNvPr>
              <p:cNvSpPr/>
              <p:nvPr/>
            </p:nvSpPr>
            <p:spPr>
              <a:xfrm>
                <a:off x="6288139" y="3256228"/>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endParaRPr lang="en-US" sz="1463"/>
              </a:p>
            </p:txBody>
          </p:sp>
          <p:sp>
            <p:nvSpPr>
              <p:cNvPr id="75" name="Freeform: Shape 74">
                <a:extLst>
                  <a:ext uri="{FF2B5EF4-FFF2-40B4-BE49-F238E27FC236}">
                    <a16:creationId xmlns:a16="http://schemas.microsoft.com/office/drawing/2014/main" id="{243EF85D-F13C-4B54-A66A-55B5610B0F39}"/>
                  </a:ext>
                </a:extLst>
              </p:cNvPr>
              <p:cNvSpPr/>
              <p:nvPr/>
            </p:nvSpPr>
            <p:spPr>
              <a:xfrm>
                <a:off x="7340325" y="3375450"/>
                <a:ext cx="529034" cy="298047"/>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5"/>
              </a:solidFill>
              <a:ln w="9525" cap="flat">
                <a:noFill/>
                <a:prstDash val="solid"/>
                <a:miter/>
              </a:ln>
            </p:spPr>
            <p:txBody>
              <a:bodyPr rtlCol="0" anchor="ctr"/>
              <a:lstStyle/>
              <a:p>
                <a:endParaRPr lang="en-US" sz="1463"/>
              </a:p>
            </p:txBody>
          </p:sp>
          <p:sp>
            <p:nvSpPr>
              <p:cNvPr id="76" name="Freeform: Shape 75">
                <a:extLst>
                  <a:ext uri="{FF2B5EF4-FFF2-40B4-BE49-F238E27FC236}">
                    <a16:creationId xmlns:a16="http://schemas.microsoft.com/office/drawing/2014/main" id="{418D6D53-8AF8-4B27-8DFB-EC6052EA8A7C}"/>
                  </a:ext>
                </a:extLst>
              </p:cNvPr>
              <p:cNvSpPr/>
              <p:nvPr/>
            </p:nvSpPr>
            <p:spPr>
              <a:xfrm>
                <a:off x="7866332" y="3435796"/>
                <a:ext cx="529034" cy="298047"/>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6"/>
              </a:solidFill>
              <a:ln w="9525" cap="flat">
                <a:noFill/>
                <a:prstDash val="solid"/>
                <a:miter/>
              </a:ln>
            </p:spPr>
            <p:txBody>
              <a:bodyPr rtlCol="0" anchor="ctr"/>
              <a:lstStyle/>
              <a:p>
                <a:endParaRPr lang="en-US" sz="1463"/>
              </a:p>
            </p:txBody>
          </p:sp>
          <p:sp>
            <p:nvSpPr>
              <p:cNvPr id="77" name="Freeform: Shape 76">
                <a:extLst>
                  <a:ext uri="{FF2B5EF4-FFF2-40B4-BE49-F238E27FC236}">
                    <a16:creationId xmlns:a16="http://schemas.microsoft.com/office/drawing/2014/main" id="{DF9A3BE6-76CF-4649-BEA2-4C03230BD155}"/>
                  </a:ext>
                </a:extLst>
              </p:cNvPr>
              <p:cNvSpPr/>
              <p:nvPr/>
            </p:nvSpPr>
            <p:spPr>
              <a:xfrm>
                <a:off x="8392425" y="3495410"/>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5"/>
              </a:solidFill>
              <a:ln w="9525" cap="flat">
                <a:noFill/>
                <a:prstDash val="solid"/>
                <a:miter/>
              </a:ln>
            </p:spPr>
            <p:txBody>
              <a:bodyPr rtlCol="0" anchor="ctr"/>
              <a:lstStyle/>
              <a:p>
                <a:endParaRPr lang="en-US" sz="1463"/>
              </a:p>
            </p:txBody>
          </p:sp>
          <p:sp>
            <p:nvSpPr>
              <p:cNvPr id="78" name="Freeform: Shape 77">
                <a:extLst>
                  <a:ext uri="{FF2B5EF4-FFF2-40B4-BE49-F238E27FC236}">
                    <a16:creationId xmlns:a16="http://schemas.microsoft.com/office/drawing/2014/main" id="{CB42D25B-9B70-45A7-A94A-51BDC34B21B8}"/>
                  </a:ext>
                </a:extLst>
              </p:cNvPr>
              <p:cNvSpPr/>
              <p:nvPr/>
            </p:nvSpPr>
            <p:spPr>
              <a:xfrm>
                <a:off x="6814232" y="3315836"/>
                <a:ext cx="529034" cy="298047"/>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6"/>
              </a:solidFill>
              <a:ln w="9525" cap="flat">
                <a:noFill/>
                <a:prstDash val="solid"/>
                <a:miter/>
              </a:ln>
            </p:spPr>
            <p:txBody>
              <a:bodyPr rtlCol="0" anchor="ctr"/>
              <a:lstStyle/>
              <a:p>
                <a:endParaRPr lang="en-US" sz="1463"/>
              </a:p>
            </p:txBody>
          </p:sp>
        </p:grpSp>
      </p:grpSp>
      <p:grpSp>
        <p:nvGrpSpPr>
          <p:cNvPr id="2" name="Group 1"/>
          <p:cNvGrpSpPr/>
          <p:nvPr/>
        </p:nvGrpSpPr>
        <p:grpSpPr>
          <a:xfrm>
            <a:off x="4765902" y="1622602"/>
            <a:ext cx="4667822" cy="1104627"/>
            <a:chOff x="4781574" y="2126330"/>
            <a:chExt cx="4667822" cy="1104627"/>
          </a:xfrm>
        </p:grpSpPr>
        <p:grpSp>
          <p:nvGrpSpPr>
            <p:cNvPr id="544" name="Group 543">
              <a:extLst>
                <a:ext uri="{FF2B5EF4-FFF2-40B4-BE49-F238E27FC236}">
                  <a16:creationId xmlns:a16="http://schemas.microsoft.com/office/drawing/2014/main" id="{76FAE3DF-1592-4A66-920D-E8F4FFB5467D}"/>
                </a:ext>
              </a:extLst>
            </p:cNvPr>
            <p:cNvGrpSpPr/>
            <p:nvPr/>
          </p:nvGrpSpPr>
          <p:grpSpPr>
            <a:xfrm>
              <a:off x="5609432" y="2178167"/>
              <a:ext cx="3839964" cy="1052790"/>
              <a:chOff x="6751979" y="1666120"/>
              <a:chExt cx="4526164" cy="1295741"/>
            </a:xfrm>
          </p:grpSpPr>
          <p:sp>
            <p:nvSpPr>
              <p:cNvPr id="545" name="TextBox 544">
                <a:extLst>
                  <a:ext uri="{FF2B5EF4-FFF2-40B4-BE49-F238E27FC236}">
                    <a16:creationId xmlns:a16="http://schemas.microsoft.com/office/drawing/2014/main" id="{9C03CCC6-5D3F-491B-B8E3-E1F247801AE1}"/>
                  </a:ext>
                </a:extLst>
              </p:cNvPr>
              <p:cNvSpPr txBox="1"/>
              <p:nvPr/>
            </p:nvSpPr>
            <p:spPr>
              <a:xfrm>
                <a:off x="6770452" y="2090617"/>
                <a:ext cx="4507691" cy="871244"/>
              </a:xfrm>
              <a:prstGeom prst="rect">
                <a:avLst/>
              </a:prstGeom>
              <a:noFill/>
            </p:spPr>
            <p:txBody>
              <a:bodyPr wrap="square" rtlCol="0">
                <a:spAutoFit/>
              </a:bodyPr>
              <a:lstStyle/>
              <a:p>
                <a:r>
                  <a:rPr lang="en-US" altLang="ja-JP" sz="1000" dirty="0">
                    <a:latin typeface="Arial Hebrew" charset="-79"/>
                    <a:ea typeface="Arial Hebrew" charset="-79"/>
                    <a:cs typeface="Arial Hebrew" charset="-79"/>
                  </a:rPr>
                  <a:t>“</a:t>
                </a:r>
                <a:r>
                  <a:rPr lang="en-US" altLang="ja-JP" sz="1000" dirty="0" err="1">
                    <a:latin typeface="Arial Hebrew" charset="-79"/>
                    <a:ea typeface="Arial Hebrew" charset="-79"/>
                    <a:cs typeface="Arial Hebrew" charset="-79"/>
                  </a:rPr>
                  <a:t>Jaksa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Agung</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bersama-sama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menteri</a:t>
                </a:r>
                <a:r>
                  <a:rPr lang="en-US" altLang="ja-JP" sz="1000" dirty="0">
                    <a:latin typeface="Arial Hebrew" charset="-79"/>
                    <a:ea typeface="Arial Hebrew" charset="-79"/>
                    <a:cs typeface="Arial Hebrew" charset="-79"/>
                  </a:rPr>
                  <a:t> yang </a:t>
                </a:r>
                <a:r>
                  <a:rPr lang="en-US" altLang="ja-JP" sz="1000" dirty="0" err="1">
                    <a:latin typeface="Arial Hebrew" charset="-79"/>
                    <a:ea typeface="Arial Hebrew" charset="-79"/>
                    <a:cs typeface="Arial Hebrew" charset="-79"/>
                  </a:rPr>
                  <a:t>menyelenggarakan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urusan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pemerintahan</a:t>
                </a:r>
                <a:r>
                  <a:rPr lang="en-US" altLang="ja-JP" sz="1000" dirty="0">
                    <a:latin typeface="Arial Hebrew" charset="-79"/>
                    <a:ea typeface="Arial Hebrew" charset="-79"/>
                    <a:cs typeface="Arial Hebrew" charset="-79"/>
                  </a:rPr>
                  <a:t> di </a:t>
                </a:r>
                <a:r>
                  <a:rPr lang="en-US" altLang="ja-JP" sz="1000" dirty="0" err="1">
                    <a:latin typeface="Arial Hebrew" charset="-79"/>
                    <a:ea typeface="Arial Hebrew" charset="-79"/>
                    <a:cs typeface="Arial Hebrew" charset="-79"/>
                  </a:rPr>
                  <a:t>bidang</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hukum</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dan</a:t>
                </a:r>
                <a:r>
                  <a:rPr lang="en-US" altLang="ja-JP" sz="1000" dirty="0">
                    <a:latin typeface="Arial Hebrew" charset="-79"/>
                    <a:ea typeface="Arial Hebrew" charset="-79"/>
                    <a:cs typeface="Arial Hebrew" charset="-79"/>
                  </a:rPr>
                  <a:t>/</a:t>
                </a:r>
                <a:r>
                  <a:rPr lang="en-US" altLang="ja-JP" sz="1000" dirty="0" err="1">
                    <a:latin typeface="Arial Hebrew" charset="-79"/>
                    <a:ea typeface="Arial Hebrew" charset="-79"/>
                    <a:cs typeface="Arial Hebrew" charset="-79"/>
                  </a:rPr>
                  <a:t>atau</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menteri</a:t>
                </a:r>
                <a:r>
                  <a:rPr lang="en-US" altLang="ja-JP" sz="1000" dirty="0">
                    <a:latin typeface="Arial Hebrew" charset="-79"/>
                    <a:ea typeface="Arial Hebrew" charset="-79"/>
                    <a:cs typeface="Arial Hebrew" charset="-79"/>
                  </a:rPr>
                  <a:t> lain yang </a:t>
                </a:r>
                <a:r>
                  <a:rPr lang="en-US" altLang="ja-JP" sz="1000" dirty="0" err="1">
                    <a:latin typeface="Arial Hebrew" charset="-79"/>
                    <a:ea typeface="Arial Hebrew" charset="-79"/>
                    <a:cs typeface="Arial Hebrew" charset="-79"/>
                  </a:rPr>
                  <a:t>ditunjuk</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oleh</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Presiden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dapat</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menjadi</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kuasa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dalam</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menangani</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perkara</a:t>
                </a:r>
                <a:r>
                  <a:rPr lang="en-US" altLang="ja-JP" sz="1000" dirty="0">
                    <a:latin typeface="Arial Hebrew" charset="-79"/>
                    <a:ea typeface="Arial Hebrew" charset="-79"/>
                    <a:cs typeface="Arial Hebrew" charset="-79"/>
                  </a:rPr>
                  <a:t> di </a:t>
                </a:r>
                <a:r>
                  <a:rPr lang="en-US" altLang="ja-JP" sz="1000" dirty="0" err="1">
                    <a:latin typeface="Arial Hebrew" charset="-79"/>
                    <a:ea typeface="Arial Hebrew" charset="-79"/>
                    <a:cs typeface="Arial Hebrew" charset="-79"/>
                  </a:rPr>
                  <a:t>Mahkamah</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Konstitusi</a:t>
                </a:r>
                <a:r>
                  <a:rPr lang="en-US" altLang="en-US" sz="1000" dirty="0">
                    <a:latin typeface="Arial Hebrew" charset="-79"/>
                    <a:ea typeface="Arial Hebrew" charset="-79"/>
                    <a:cs typeface="Arial Hebrew" charset="-79"/>
                  </a:rPr>
                  <a:t>”</a:t>
                </a:r>
                <a:r>
                  <a:rPr lang="en-US" sz="1000" dirty="0">
                    <a:latin typeface="Arial Hebrew" charset="-79"/>
                    <a:ea typeface="Arial Hebrew" charset="-79"/>
                    <a:cs typeface="Arial Hebrew" charset="-79"/>
                  </a:rPr>
                  <a:t>.</a:t>
                </a:r>
                <a:endParaRPr lang="en-US" altLang="ko-KR" sz="975" dirty="0">
                  <a:cs typeface="Arial" pitchFamily="34" charset="0"/>
                </a:endParaRPr>
              </a:p>
            </p:txBody>
          </p:sp>
          <p:sp>
            <p:nvSpPr>
              <p:cNvPr id="546" name="TextBox 545">
                <a:extLst>
                  <a:ext uri="{FF2B5EF4-FFF2-40B4-BE49-F238E27FC236}">
                    <a16:creationId xmlns:a16="http://schemas.microsoft.com/office/drawing/2014/main" id="{D1DC7080-7BE3-48C6-98A5-727DEEF3C3C4}"/>
                  </a:ext>
                </a:extLst>
              </p:cNvPr>
              <p:cNvSpPr txBox="1"/>
              <p:nvPr/>
            </p:nvSpPr>
            <p:spPr>
              <a:xfrm>
                <a:off x="6751979" y="1666120"/>
                <a:ext cx="4507691" cy="529218"/>
              </a:xfrm>
              <a:prstGeom prst="rect">
                <a:avLst/>
              </a:prstGeom>
              <a:noFill/>
            </p:spPr>
            <p:txBody>
              <a:bodyPr wrap="square" lIns="87750" rIns="87750" rtlCol="0">
                <a:spAutoFit/>
              </a:bodyPr>
              <a:lstStyle/>
              <a:p>
                <a:r>
                  <a:rPr lang="en-US" altLang="ko-KR" sz="2194" b="1" dirty="0" err="1">
                    <a:cs typeface="Arial" pitchFamily="34" charset="0"/>
                  </a:rPr>
                  <a:t>Pasal</a:t>
                </a:r>
                <a:r>
                  <a:rPr lang="en-US" altLang="ko-KR" sz="2194" b="1" dirty="0">
                    <a:cs typeface="Arial" pitchFamily="34" charset="0"/>
                  </a:rPr>
                  <a:t> 18 </a:t>
                </a:r>
                <a:r>
                  <a:rPr lang="en-US" altLang="ko-KR" sz="2194" b="1" dirty="0" err="1">
                    <a:cs typeface="Arial" pitchFamily="34" charset="0"/>
                  </a:rPr>
                  <a:t>ayat</a:t>
                </a:r>
                <a:r>
                  <a:rPr lang="en-US" altLang="ko-KR" sz="2194" b="1" dirty="0">
                    <a:cs typeface="Arial" pitchFamily="34" charset="0"/>
                  </a:rPr>
                  <a:t> (3) UU 11/2021</a:t>
                </a:r>
                <a:endParaRPr lang="ko-KR" altLang="en-US" sz="2194" b="1" dirty="0">
                  <a:cs typeface="Arial" pitchFamily="34" charset="0"/>
                </a:endParaRPr>
              </a:p>
            </p:txBody>
          </p:sp>
        </p:grpSp>
        <p:sp>
          <p:nvSpPr>
            <p:cNvPr id="547" name="TextBox 546">
              <a:extLst>
                <a:ext uri="{FF2B5EF4-FFF2-40B4-BE49-F238E27FC236}">
                  <a16:creationId xmlns:a16="http://schemas.microsoft.com/office/drawing/2014/main" id="{F0FD0BE9-2D5E-4F2C-BAD8-D03BFA0E2B80}"/>
                </a:ext>
              </a:extLst>
            </p:cNvPr>
            <p:cNvSpPr txBox="1"/>
            <p:nvPr/>
          </p:nvSpPr>
          <p:spPr>
            <a:xfrm>
              <a:off x="4781574" y="2126330"/>
              <a:ext cx="778453" cy="692497"/>
            </a:xfrm>
            <a:prstGeom prst="rect">
              <a:avLst/>
            </a:prstGeom>
            <a:noFill/>
          </p:spPr>
          <p:txBody>
            <a:bodyPr wrap="square" lIns="87750" rIns="87750" rtlCol="0">
              <a:spAutoFit/>
            </a:bodyPr>
            <a:lstStyle/>
            <a:p>
              <a:pPr algn="ctr"/>
              <a:r>
                <a:rPr lang="en-US" altLang="ko-KR" sz="3900" b="1" dirty="0">
                  <a:cs typeface="Arial" pitchFamily="34" charset="0"/>
                </a:rPr>
                <a:t>b.</a:t>
              </a:r>
              <a:endParaRPr lang="ko-KR" altLang="en-US" sz="3900" b="1" dirty="0">
                <a:cs typeface="Arial" pitchFamily="34" charset="0"/>
              </a:endParaRPr>
            </a:p>
          </p:txBody>
        </p:sp>
      </p:grpSp>
      <p:grpSp>
        <p:nvGrpSpPr>
          <p:cNvPr id="3" name="Group 2"/>
          <p:cNvGrpSpPr/>
          <p:nvPr/>
        </p:nvGrpSpPr>
        <p:grpSpPr>
          <a:xfrm>
            <a:off x="4781574" y="2703011"/>
            <a:ext cx="4667822" cy="1258516"/>
            <a:chOff x="4781574" y="3077939"/>
            <a:chExt cx="4667822" cy="1258516"/>
          </a:xfrm>
        </p:grpSpPr>
        <p:grpSp>
          <p:nvGrpSpPr>
            <p:cNvPr id="548" name="Group 547">
              <a:extLst>
                <a:ext uri="{FF2B5EF4-FFF2-40B4-BE49-F238E27FC236}">
                  <a16:creationId xmlns:a16="http://schemas.microsoft.com/office/drawing/2014/main" id="{47FC555D-4B76-4FCE-8D87-078271665101}"/>
                </a:ext>
              </a:extLst>
            </p:cNvPr>
            <p:cNvGrpSpPr/>
            <p:nvPr/>
          </p:nvGrpSpPr>
          <p:grpSpPr>
            <a:xfrm>
              <a:off x="5609432" y="3129777"/>
              <a:ext cx="3839964" cy="1206678"/>
              <a:chOff x="6751979" y="1666120"/>
              <a:chExt cx="4526164" cy="1485141"/>
            </a:xfrm>
          </p:grpSpPr>
          <p:sp>
            <p:nvSpPr>
              <p:cNvPr id="549" name="TextBox 548">
                <a:extLst>
                  <a:ext uri="{FF2B5EF4-FFF2-40B4-BE49-F238E27FC236}">
                    <a16:creationId xmlns:a16="http://schemas.microsoft.com/office/drawing/2014/main" id="{A8C0232C-7AE3-4E58-8C68-41D56F83C5C1}"/>
                  </a:ext>
                </a:extLst>
              </p:cNvPr>
              <p:cNvSpPr txBox="1"/>
              <p:nvPr/>
            </p:nvSpPr>
            <p:spPr>
              <a:xfrm>
                <a:off x="6770452" y="2090617"/>
                <a:ext cx="4507691" cy="1060644"/>
              </a:xfrm>
              <a:prstGeom prst="rect">
                <a:avLst/>
              </a:prstGeom>
              <a:noFill/>
            </p:spPr>
            <p:txBody>
              <a:bodyPr wrap="square" rtlCol="0">
                <a:spAutoFit/>
              </a:bodyPr>
              <a:lstStyle/>
              <a:p>
                <a:r>
                  <a:rPr lang="ja-JP" altLang="en-US" sz="1000" dirty="0">
                    <a:latin typeface="Arial Hebrew" charset="-79"/>
                    <a:ea typeface="Arial Hebrew" charset="-79"/>
                    <a:cs typeface="Arial Hebrew" charset="-79"/>
                  </a:rPr>
                  <a:t>“</a:t>
                </a:r>
                <a:r>
                  <a:rPr lang="en-US" sz="1000" dirty="0" err="1">
                    <a:latin typeface="Arial Hebrew" charset="-79"/>
                    <a:ea typeface="Arial Hebrew" charset="-79"/>
                    <a:cs typeface="Arial Hebrew" charset="-79"/>
                  </a:rPr>
                  <a:t>Selain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melaksanakan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tugas</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dan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wewenang</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sebagaimana</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dimaksud</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dalam</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Pasal</a:t>
                </a:r>
                <a:r>
                  <a:rPr lang="en-US" sz="1000" dirty="0">
                    <a:latin typeface="Arial Hebrew" charset="-79"/>
                    <a:ea typeface="Arial Hebrew" charset="-79"/>
                    <a:cs typeface="Arial Hebrew" charset="-79"/>
                  </a:rPr>
                  <a:t> 30, </a:t>
                </a:r>
                <a:r>
                  <a:rPr lang="en-US" sz="1000" dirty="0" err="1">
                    <a:latin typeface="Arial Hebrew" charset="-79"/>
                    <a:ea typeface="Arial Hebrew" charset="-79"/>
                    <a:cs typeface="Arial Hebrew" charset="-79"/>
                  </a:rPr>
                  <a:t>Pasal</a:t>
                </a:r>
                <a:r>
                  <a:rPr lang="en-US" sz="1000" dirty="0">
                    <a:latin typeface="Arial Hebrew" charset="-79"/>
                    <a:ea typeface="Arial Hebrew" charset="-79"/>
                    <a:cs typeface="Arial Hebrew" charset="-79"/>
                  </a:rPr>
                  <a:t> 30A </a:t>
                </a:r>
                <a:r>
                  <a:rPr lang="en-US" sz="1000" dirty="0" err="1">
                    <a:latin typeface="Arial Hebrew" charset="-79"/>
                    <a:ea typeface="Arial Hebrew" charset="-79"/>
                    <a:cs typeface="Arial Hebrew" charset="-79"/>
                  </a:rPr>
                  <a:t>dan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Pasal</a:t>
                </a:r>
                <a:r>
                  <a:rPr lang="en-US" sz="1000" dirty="0">
                    <a:latin typeface="Arial Hebrew" charset="-79"/>
                    <a:ea typeface="Arial Hebrew" charset="-79"/>
                    <a:cs typeface="Arial Hebrew" charset="-79"/>
                  </a:rPr>
                  <a:t> 30B, </a:t>
                </a:r>
                <a:r>
                  <a:rPr lang="en-US" sz="1000" dirty="0" err="1">
                    <a:latin typeface="Arial Hebrew" charset="-79"/>
                    <a:ea typeface="Arial Hebrew" charset="-79"/>
                    <a:cs typeface="Arial Hebrew" charset="-79"/>
                  </a:rPr>
                  <a:t>Kejaksaan</a:t>
                </a:r>
                <a:r>
                  <a:rPr lang="en-US" sz="1000" dirty="0">
                    <a:latin typeface="Arial Hebrew" charset="-79"/>
                    <a:ea typeface="Arial Hebrew" charset="-79"/>
                    <a:cs typeface="Arial Hebrew" charset="-79"/>
                  </a:rPr>
                  <a:t>:</a:t>
                </a:r>
              </a:p>
              <a:p>
                <a:pPr marL="180975" indent="-171450"/>
                <a:r>
                  <a:rPr lang="en-US" altLang="en-US" sz="1000" dirty="0">
                    <a:latin typeface="Arial Hebrew" charset="-79"/>
                    <a:ea typeface="Arial Hebrew" charset="-79"/>
                    <a:cs typeface="Arial Hebrew" charset="-79"/>
                  </a:rPr>
                  <a:t>f. 	</a:t>
                </a:r>
                <a:r>
                  <a:rPr lang="en-US" altLang="en-US" sz="1000" dirty="0" err="1">
                    <a:latin typeface="Arial Hebrew" charset="-79"/>
                    <a:ea typeface="Arial Hebrew" charset="-79"/>
                    <a:cs typeface="Arial Hebrew" charset="-79"/>
                  </a:rPr>
                  <a:t>Menjalankan</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fungsi</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dan</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kewenangannya</a:t>
                </a:r>
                <a:r>
                  <a:rPr lang="en-US" altLang="en-US" sz="1000" dirty="0">
                    <a:latin typeface="Arial Hebrew" charset="-79"/>
                    <a:ea typeface="Arial Hebrew" charset="-79"/>
                    <a:cs typeface="Arial Hebrew" charset="-79"/>
                  </a:rPr>
                  <a:t> di </a:t>
                </a:r>
                <a:r>
                  <a:rPr lang="en-US" altLang="en-US" sz="1000" dirty="0" err="1">
                    <a:latin typeface="Arial Hebrew" charset="-79"/>
                    <a:ea typeface="Arial Hebrew" charset="-79"/>
                    <a:cs typeface="Arial Hebrew" charset="-79"/>
                  </a:rPr>
                  <a:t>bidang</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keperdataan</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dan</a:t>
                </a:r>
                <a:r>
                  <a:rPr lang="en-US" altLang="en-US" sz="1000" dirty="0">
                    <a:latin typeface="Arial Hebrew" charset="-79"/>
                    <a:ea typeface="Arial Hebrew" charset="-79"/>
                    <a:cs typeface="Arial Hebrew" charset="-79"/>
                  </a:rPr>
                  <a:t>/</a:t>
                </a:r>
                <a:r>
                  <a:rPr lang="en-US" altLang="en-US" sz="1000" dirty="0" err="1">
                    <a:latin typeface="Arial Hebrew" charset="-79"/>
                    <a:ea typeface="Arial Hebrew" charset="-79"/>
                    <a:cs typeface="Arial Hebrew" charset="-79"/>
                  </a:rPr>
                  <a:t>atau</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bidang</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publik</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lainnya</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sebagaimana</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diatur</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dalam</a:t>
                </a:r>
                <a:r>
                  <a:rPr lang="en-US" altLang="en-US" sz="1000" dirty="0">
                    <a:latin typeface="Arial Hebrew" charset="-79"/>
                    <a:ea typeface="Arial Hebrew" charset="-79"/>
                    <a:cs typeface="Arial Hebrew" charset="-79"/>
                  </a:rPr>
                  <a:t> </a:t>
                </a:r>
                <a:r>
                  <a:rPr lang="en-US" altLang="en-US" sz="1000" dirty="0" err="1">
                    <a:latin typeface="Arial Hebrew" charset="-79"/>
                    <a:ea typeface="Arial Hebrew" charset="-79"/>
                    <a:cs typeface="Arial Hebrew" charset="-79"/>
                  </a:rPr>
                  <a:t>Undang-Undang</a:t>
                </a:r>
                <a:r>
                  <a:rPr lang="en-US" altLang="en-US" sz="1000" dirty="0">
                    <a:latin typeface="Arial Hebrew" charset="-79"/>
                    <a:ea typeface="Arial Hebrew" charset="-79"/>
                    <a:cs typeface="Arial Hebrew" charset="-79"/>
                  </a:rPr>
                  <a:t>.”</a:t>
                </a:r>
                <a:endParaRPr lang="en-US" altLang="ko-KR" sz="975" dirty="0">
                  <a:cs typeface="Arial" pitchFamily="34" charset="0"/>
                </a:endParaRPr>
              </a:p>
            </p:txBody>
          </p:sp>
          <p:sp>
            <p:nvSpPr>
              <p:cNvPr id="550" name="TextBox 549">
                <a:extLst>
                  <a:ext uri="{FF2B5EF4-FFF2-40B4-BE49-F238E27FC236}">
                    <a16:creationId xmlns:a16="http://schemas.microsoft.com/office/drawing/2014/main" id="{638091B7-1D08-4113-B3E3-5322688061DB}"/>
                  </a:ext>
                </a:extLst>
              </p:cNvPr>
              <p:cNvSpPr txBox="1"/>
              <p:nvPr/>
            </p:nvSpPr>
            <p:spPr>
              <a:xfrm>
                <a:off x="6751979" y="1666120"/>
                <a:ext cx="4507691" cy="529218"/>
              </a:xfrm>
              <a:prstGeom prst="rect">
                <a:avLst/>
              </a:prstGeom>
              <a:noFill/>
            </p:spPr>
            <p:txBody>
              <a:bodyPr wrap="square" lIns="87750" rIns="87750" rtlCol="0">
                <a:spAutoFit/>
              </a:bodyPr>
              <a:lstStyle/>
              <a:p>
                <a:r>
                  <a:rPr lang="en-US" altLang="ko-KR" sz="2194" b="1" dirty="0" err="1">
                    <a:cs typeface="Arial" pitchFamily="34" charset="0"/>
                  </a:rPr>
                  <a:t>Pasal</a:t>
                </a:r>
                <a:r>
                  <a:rPr lang="en-US" altLang="ko-KR" sz="2194" b="1" dirty="0">
                    <a:cs typeface="Arial" pitchFamily="34" charset="0"/>
                  </a:rPr>
                  <a:t> 30C </a:t>
                </a:r>
                <a:r>
                  <a:rPr lang="en-US" altLang="ko-KR" sz="2194" b="1" dirty="0" err="1">
                    <a:cs typeface="Arial" pitchFamily="34" charset="0"/>
                  </a:rPr>
                  <a:t>huruf</a:t>
                </a:r>
                <a:r>
                  <a:rPr lang="en-US" altLang="ko-KR" sz="2194" b="1" dirty="0">
                    <a:cs typeface="Arial" pitchFamily="34" charset="0"/>
                  </a:rPr>
                  <a:t> f UU 11/2021</a:t>
                </a:r>
                <a:endParaRPr lang="ko-KR" altLang="en-US" sz="2194" b="1" dirty="0">
                  <a:cs typeface="Arial" pitchFamily="34" charset="0"/>
                </a:endParaRPr>
              </a:p>
            </p:txBody>
          </p:sp>
        </p:grpSp>
        <p:sp>
          <p:nvSpPr>
            <p:cNvPr id="551" name="TextBox 550">
              <a:extLst>
                <a:ext uri="{FF2B5EF4-FFF2-40B4-BE49-F238E27FC236}">
                  <a16:creationId xmlns:a16="http://schemas.microsoft.com/office/drawing/2014/main" id="{34AB9548-CC52-408F-8C3C-23A0C27701A0}"/>
                </a:ext>
              </a:extLst>
            </p:cNvPr>
            <p:cNvSpPr txBox="1"/>
            <p:nvPr/>
          </p:nvSpPr>
          <p:spPr>
            <a:xfrm>
              <a:off x="4781574" y="3077939"/>
              <a:ext cx="778453" cy="692497"/>
            </a:xfrm>
            <a:prstGeom prst="rect">
              <a:avLst/>
            </a:prstGeom>
            <a:noFill/>
          </p:spPr>
          <p:txBody>
            <a:bodyPr wrap="square" lIns="87750" rIns="87750" rtlCol="0">
              <a:spAutoFit/>
            </a:bodyPr>
            <a:lstStyle/>
            <a:p>
              <a:pPr algn="ctr"/>
              <a:r>
                <a:rPr lang="en-US" altLang="ko-KR" sz="3900" b="1" dirty="0">
                  <a:cs typeface="Arial" pitchFamily="34" charset="0"/>
                </a:rPr>
                <a:t>c.</a:t>
              </a:r>
              <a:endParaRPr lang="ko-KR" altLang="en-US" sz="3900" b="1" dirty="0">
                <a:cs typeface="Arial" pitchFamily="34" charset="0"/>
              </a:endParaRPr>
            </a:p>
          </p:txBody>
        </p:sp>
      </p:grpSp>
      <p:grpSp>
        <p:nvGrpSpPr>
          <p:cNvPr id="4" name="Group 3"/>
          <p:cNvGrpSpPr/>
          <p:nvPr/>
        </p:nvGrpSpPr>
        <p:grpSpPr>
          <a:xfrm>
            <a:off x="4781574" y="3977287"/>
            <a:ext cx="4667822" cy="950740"/>
            <a:chOff x="4781574" y="4029548"/>
            <a:chExt cx="4667822" cy="950740"/>
          </a:xfrm>
        </p:grpSpPr>
        <p:grpSp>
          <p:nvGrpSpPr>
            <p:cNvPr id="552" name="Group 551">
              <a:extLst>
                <a:ext uri="{FF2B5EF4-FFF2-40B4-BE49-F238E27FC236}">
                  <a16:creationId xmlns:a16="http://schemas.microsoft.com/office/drawing/2014/main" id="{B0243FBE-9209-4244-90DC-1294A0B6D5C2}"/>
                </a:ext>
              </a:extLst>
            </p:cNvPr>
            <p:cNvGrpSpPr/>
            <p:nvPr/>
          </p:nvGrpSpPr>
          <p:grpSpPr>
            <a:xfrm>
              <a:off x="5609432" y="4081386"/>
              <a:ext cx="3839964" cy="898902"/>
              <a:chOff x="6751979" y="1666120"/>
              <a:chExt cx="4526164" cy="1106340"/>
            </a:xfrm>
          </p:grpSpPr>
          <p:sp>
            <p:nvSpPr>
              <p:cNvPr id="553" name="TextBox 552">
                <a:extLst>
                  <a:ext uri="{FF2B5EF4-FFF2-40B4-BE49-F238E27FC236}">
                    <a16:creationId xmlns:a16="http://schemas.microsoft.com/office/drawing/2014/main" id="{045E0F30-1E9D-4E77-A7A7-206B990E6841}"/>
                  </a:ext>
                </a:extLst>
              </p:cNvPr>
              <p:cNvSpPr txBox="1"/>
              <p:nvPr/>
            </p:nvSpPr>
            <p:spPr>
              <a:xfrm>
                <a:off x="6770452" y="2090617"/>
                <a:ext cx="4507691" cy="681843"/>
              </a:xfrm>
              <a:prstGeom prst="rect">
                <a:avLst/>
              </a:prstGeom>
              <a:noFill/>
            </p:spPr>
            <p:txBody>
              <a:bodyPr wrap="square" rtlCol="0">
                <a:spAutoFit/>
              </a:bodyPr>
              <a:lstStyle/>
              <a:p>
                <a:r>
                  <a:rPr lang="en-US" sz="1000" dirty="0">
                    <a:latin typeface="Arial Hebrew" charset="-79"/>
                    <a:ea typeface="Arial Hebrew" charset="-79"/>
                    <a:cs typeface="Arial Hebrew" charset="-79"/>
                  </a:rPr>
                  <a:t>“Di </a:t>
                </a:r>
                <a:r>
                  <a:rPr lang="en-US" sz="1000" dirty="0" err="1">
                    <a:latin typeface="Arial Hebrew" charset="-79"/>
                    <a:ea typeface="Arial Hebrew" charset="-79"/>
                    <a:cs typeface="Arial Hebrew" charset="-79"/>
                  </a:rPr>
                  <a:t>samping</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tugas</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dan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wewenang</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tersebut</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dalam</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Undang-Undang</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ini</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Kejaksaan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dapat</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diserahi</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tugas</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dan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wewenang</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lainnya</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berdasarkan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undang-undang</a:t>
                </a:r>
                <a:r>
                  <a:rPr lang="en-US" sz="1000" dirty="0">
                    <a:latin typeface="Arial Hebrew" charset="-79"/>
                    <a:ea typeface="Arial Hebrew" charset="-79"/>
                    <a:cs typeface="Arial Hebrew" charset="-79"/>
                  </a:rPr>
                  <a:t>.”</a:t>
                </a:r>
                <a:endParaRPr lang="en-US" altLang="ko-KR" sz="975" dirty="0">
                  <a:cs typeface="Arial" pitchFamily="34" charset="0"/>
                </a:endParaRPr>
              </a:p>
            </p:txBody>
          </p:sp>
          <p:sp>
            <p:nvSpPr>
              <p:cNvPr id="554" name="TextBox 553">
                <a:extLst>
                  <a:ext uri="{FF2B5EF4-FFF2-40B4-BE49-F238E27FC236}">
                    <a16:creationId xmlns:a16="http://schemas.microsoft.com/office/drawing/2014/main" id="{ECCD60EC-5BCC-425A-9920-13A9667333DA}"/>
                  </a:ext>
                </a:extLst>
              </p:cNvPr>
              <p:cNvSpPr txBox="1"/>
              <p:nvPr/>
            </p:nvSpPr>
            <p:spPr>
              <a:xfrm>
                <a:off x="6751979" y="1666120"/>
                <a:ext cx="4507691" cy="529218"/>
              </a:xfrm>
              <a:prstGeom prst="rect">
                <a:avLst/>
              </a:prstGeom>
              <a:noFill/>
            </p:spPr>
            <p:txBody>
              <a:bodyPr wrap="square" lIns="87750" rIns="87750" rtlCol="0">
                <a:spAutoFit/>
              </a:bodyPr>
              <a:lstStyle/>
              <a:p>
                <a:r>
                  <a:rPr lang="en-US" altLang="ko-KR" sz="2194" b="1" dirty="0" err="1">
                    <a:cs typeface="Arial" pitchFamily="34" charset="0"/>
                  </a:rPr>
                  <a:t>Pasal</a:t>
                </a:r>
                <a:r>
                  <a:rPr lang="en-US" altLang="ko-KR" sz="2194" b="1" dirty="0">
                    <a:cs typeface="Arial" pitchFamily="34" charset="0"/>
                  </a:rPr>
                  <a:t> 32 UU 16/2004</a:t>
                </a:r>
                <a:endParaRPr lang="ko-KR" altLang="en-US" sz="2194" b="1" dirty="0">
                  <a:cs typeface="Arial" pitchFamily="34" charset="0"/>
                </a:endParaRPr>
              </a:p>
            </p:txBody>
          </p:sp>
        </p:grpSp>
        <p:sp>
          <p:nvSpPr>
            <p:cNvPr id="555" name="TextBox 554">
              <a:extLst>
                <a:ext uri="{FF2B5EF4-FFF2-40B4-BE49-F238E27FC236}">
                  <a16:creationId xmlns:a16="http://schemas.microsoft.com/office/drawing/2014/main" id="{27DBA41B-60B8-4A61-8E09-CD07D7E976ED}"/>
                </a:ext>
              </a:extLst>
            </p:cNvPr>
            <p:cNvSpPr txBox="1"/>
            <p:nvPr/>
          </p:nvSpPr>
          <p:spPr>
            <a:xfrm>
              <a:off x="4781574" y="4029548"/>
              <a:ext cx="778453" cy="692497"/>
            </a:xfrm>
            <a:prstGeom prst="rect">
              <a:avLst/>
            </a:prstGeom>
            <a:noFill/>
          </p:spPr>
          <p:txBody>
            <a:bodyPr wrap="square" lIns="87750" rIns="87750" rtlCol="0">
              <a:spAutoFit/>
            </a:bodyPr>
            <a:lstStyle/>
            <a:p>
              <a:pPr algn="ctr"/>
              <a:r>
                <a:rPr lang="en-US" altLang="ko-KR" sz="3900" b="1" dirty="0">
                  <a:cs typeface="Arial" pitchFamily="34" charset="0"/>
                </a:rPr>
                <a:t>d.</a:t>
              </a:r>
              <a:endParaRPr lang="ko-KR" altLang="en-US" sz="3900" b="1" dirty="0">
                <a:cs typeface="Arial" pitchFamily="34" charset="0"/>
              </a:endParaRPr>
            </a:p>
          </p:txBody>
        </p:sp>
      </p:grpSp>
      <p:sp>
        <p:nvSpPr>
          <p:cNvPr id="578" name="Freeform: Shape 577">
            <a:extLst>
              <a:ext uri="{FF2B5EF4-FFF2-40B4-BE49-F238E27FC236}">
                <a16:creationId xmlns:a16="http://schemas.microsoft.com/office/drawing/2014/main" id="{D8D37A5D-6EB0-4C4A-A49D-6F14A2EA5942}"/>
              </a:ext>
            </a:extLst>
          </p:cNvPr>
          <p:cNvSpPr/>
          <p:nvPr/>
        </p:nvSpPr>
        <p:spPr>
          <a:xfrm>
            <a:off x="7356219" y="5813095"/>
            <a:ext cx="989908" cy="322408"/>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endParaRPr lang="en-US" sz="1463"/>
          </a:p>
        </p:txBody>
      </p:sp>
      <p:sp>
        <p:nvSpPr>
          <p:cNvPr id="579" name="Freeform: Shape 578">
            <a:extLst>
              <a:ext uri="{FF2B5EF4-FFF2-40B4-BE49-F238E27FC236}">
                <a16:creationId xmlns:a16="http://schemas.microsoft.com/office/drawing/2014/main" id="{2C27A879-9723-4D8F-BEBB-F50BD5777E27}"/>
              </a:ext>
            </a:extLst>
          </p:cNvPr>
          <p:cNvSpPr/>
          <p:nvPr/>
        </p:nvSpPr>
        <p:spPr>
          <a:xfrm>
            <a:off x="5638653" y="5354462"/>
            <a:ext cx="1442033" cy="469663"/>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10000"/>
                  <a:lumOff val="90000"/>
                </a:schemeClr>
              </a:gs>
              <a:gs pos="100000">
                <a:schemeClr val="accent1">
                  <a:lumMod val="10000"/>
                  <a:lumOff val="90000"/>
                </a:schemeClr>
              </a:gs>
            </a:gsLst>
            <a:path path="circle">
              <a:fillToRect l="50000" t="50000" r="50000" b="50000"/>
            </a:path>
          </a:gradFill>
          <a:ln w="9525" cap="flat">
            <a:noFill/>
            <a:prstDash val="solid"/>
            <a:miter/>
          </a:ln>
        </p:spPr>
        <p:txBody>
          <a:bodyPr rtlCol="0" anchor="ctr"/>
          <a:lstStyle/>
          <a:p>
            <a:endParaRPr lang="en-US" sz="1463"/>
          </a:p>
        </p:txBody>
      </p:sp>
      <p:sp>
        <p:nvSpPr>
          <p:cNvPr id="580" name="Freeform: Shape 579">
            <a:extLst>
              <a:ext uri="{FF2B5EF4-FFF2-40B4-BE49-F238E27FC236}">
                <a16:creationId xmlns:a16="http://schemas.microsoft.com/office/drawing/2014/main" id="{EC00030C-ECE4-4962-8CB8-2C5818509A82}"/>
              </a:ext>
            </a:extLst>
          </p:cNvPr>
          <p:cNvSpPr/>
          <p:nvPr/>
        </p:nvSpPr>
        <p:spPr>
          <a:xfrm flipH="1">
            <a:off x="8763193" y="5509789"/>
            <a:ext cx="989908" cy="322408"/>
          </a:xfrm>
          <a:custGeom>
            <a:avLst/>
            <a:gdLst>
              <a:gd name="connsiteX0" fmla="*/ 3561198 w 3628742"/>
              <a:gd name="connsiteY0" fmla="*/ 913032 h 1181863"/>
              <a:gd name="connsiteX1" fmla="*/ 3560779 w 3628742"/>
              <a:gd name="connsiteY1" fmla="*/ 958099 h 1181863"/>
              <a:gd name="connsiteX2" fmla="*/ 3565327 w 3628742"/>
              <a:gd name="connsiteY2" fmla="*/ 958938 h 1181863"/>
              <a:gd name="connsiteX3" fmla="*/ 3565327 w 3628742"/>
              <a:gd name="connsiteY3" fmla="*/ 914145 h 1181863"/>
              <a:gd name="connsiteX4" fmla="*/ 3476334 w 3628742"/>
              <a:gd name="connsiteY4" fmla="*/ 904646 h 1181863"/>
              <a:gd name="connsiteX5" fmla="*/ 3461550 w 3628742"/>
              <a:gd name="connsiteY5" fmla="*/ 919431 h 1181863"/>
              <a:gd name="connsiteX6" fmla="*/ 3461550 w 3628742"/>
              <a:gd name="connsiteY6" fmla="*/ 935637 h 1181863"/>
              <a:gd name="connsiteX7" fmla="*/ 3476334 w 3628742"/>
              <a:gd name="connsiteY7" fmla="*/ 950422 h 1181863"/>
              <a:gd name="connsiteX8" fmla="*/ 3525808 w 3628742"/>
              <a:gd name="connsiteY8" fmla="*/ 950422 h 1181863"/>
              <a:gd name="connsiteX9" fmla="*/ 3540592 w 3628742"/>
              <a:gd name="connsiteY9" fmla="*/ 935637 h 1181863"/>
              <a:gd name="connsiteX10" fmla="*/ 3540592 w 3628742"/>
              <a:gd name="connsiteY10" fmla="*/ 919431 h 1181863"/>
              <a:gd name="connsiteX11" fmla="*/ 3525808 w 3628742"/>
              <a:gd name="connsiteY11" fmla="*/ 904646 h 1181863"/>
              <a:gd name="connsiteX12" fmla="*/ 3296422 w 3628742"/>
              <a:gd name="connsiteY12" fmla="*/ 859789 h 1181863"/>
              <a:gd name="connsiteX13" fmla="*/ 3288830 w 3628742"/>
              <a:gd name="connsiteY13" fmla="*/ 862993 h 1181863"/>
              <a:gd name="connsiteX14" fmla="*/ 3296992 w 3628742"/>
              <a:gd name="connsiteY14" fmla="*/ 863926 h 1181863"/>
              <a:gd name="connsiteX15" fmla="*/ 1813033 w 3628742"/>
              <a:gd name="connsiteY15" fmla="*/ 1628 h 1181863"/>
              <a:gd name="connsiteX16" fmla="*/ 1820425 w 3628742"/>
              <a:gd name="connsiteY16" fmla="*/ 3050 h 1181863"/>
              <a:gd name="connsiteX17" fmla="*/ 1830661 w 3628742"/>
              <a:gd name="connsiteY17" fmla="*/ 35747 h 1181863"/>
              <a:gd name="connsiteX18" fmla="*/ 1833504 w 3628742"/>
              <a:gd name="connsiteY18" fmla="*/ 56503 h 1181863"/>
              <a:gd name="connsiteX19" fmla="*/ 1832367 w 3628742"/>
              <a:gd name="connsiteY19" fmla="*/ 63611 h 1181863"/>
              <a:gd name="connsiteX20" fmla="*/ 1833160 w 3628742"/>
              <a:gd name="connsiteY20" fmla="*/ 303599 h 1181863"/>
              <a:gd name="connsiteX21" fmla="*/ 1833194 w 3628742"/>
              <a:gd name="connsiteY21" fmla="*/ 324620 h 1181863"/>
              <a:gd name="connsiteX22" fmla="*/ 1889339 w 3628742"/>
              <a:gd name="connsiteY22" fmla="*/ 345875 h 1181863"/>
              <a:gd name="connsiteX23" fmla="*/ 1937283 w 3628742"/>
              <a:gd name="connsiteY23" fmla="*/ 384615 h 1181863"/>
              <a:gd name="connsiteX24" fmla="*/ 1970550 w 3628742"/>
              <a:gd name="connsiteY24" fmla="*/ 474178 h 1181863"/>
              <a:gd name="connsiteX25" fmla="*/ 1977658 w 3628742"/>
              <a:gd name="connsiteY25" fmla="*/ 493512 h 1181863"/>
              <a:gd name="connsiteX26" fmla="*/ 2013198 w 3628742"/>
              <a:gd name="connsiteY26" fmla="*/ 548386 h 1181863"/>
              <a:gd name="connsiteX27" fmla="*/ 2030258 w 3628742"/>
              <a:gd name="connsiteY27" fmla="*/ 561465 h 1181863"/>
              <a:gd name="connsiteX28" fmla="*/ 2188058 w 3628742"/>
              <a:gd name="connsiteY28" fmla="*/ 578240 h 1181863"/>
              <a:gd name="connsiteX29" fmla="*/ 2198862 w 3628742"/>
              <a:gd name="connsiteY29" fmla="*/ 591035 h 1181863"/>
              <a:gd name="connsiteX30" fmla="*/ 2193745 w 3628742"/>
              <a:gd name="connsiteY30" fmla="*/ 735472 h 1181863"/>
              <a:gd name="connsiteX31" fmla="*/ 2228718 w 3628742"/>
              <a:gd name="connsiteY31" fmla="*/ 740408 h 1181863"/>
              <a:gd name="connsiteX32" fmla="*/ 2242079 w 3628742"/>
              <a:gd name="connsiteY32" fmla="*/ 668655 h 1181863"/>
              <a:gd name="connsiteX33" fmla="*/ 2303777 w 3628742"/>
              <a:gd name="connsiteY33" fmla="*/ 345093 h 1181863"/>
              <a:gd name="connsiteX34" fmla="*/ 2318562 w 3628742"/>
              <a:gd name="connsiteY34" fmla="*/ 333720 h 1181863"/>
              <a:gd name="connsiteX35" fmla="*/ 2357230 w 3628742"/>
              <a:gd name="connsiteY35" fmla="*/ 333920 h 1181863"/>
              <a:gd name="connsiteX36" fmla="*/ 2409263 w 3628742"/>
              <a:gd name="connsiteY36" fmla="*/ 334029 h 1181863"/>
              <a:gd name="connsiteX37" fmla="*/ 2409262 w 3628742"/>
              <a:gd name="connsiteY37" fmla="*/ 334005 h 1181863"/>
              <a:gd name="connsiteX38" fmla="*/ 2409831 w 3628742"/>
              <a:gd name="connsiteY38" fmla="*/ 217716 h 1181863"/>
              <a:gd name="connsiteX39" fmla="*/ 2399880 w 3628742"/>
              <a:gd name="connsiteY39" fmla="*/ 208618 h 1181863"/>
              <a:gd name="connsiteX40" fmla="*/ 2379977 w 3628742"/>
              <a:gd name="connsiteY40" fmla="*/ 208618 h 1181863"/>
              <a:gd name="connsiteX41" fmla="*/ 2375428 w 3628742"/>
              <a:gd name="connsiteY41" fmla="*/ 204353 h 1181863"/>
              <a:gd name="connsiteX42" fmla="*/ 2380262 w 3628742"/>
              <a:gd name="connsiteY42" fmla="*/ 200941 h 1181863"/>
              <a:gd name="connsiteX43" fmla="*/ 2393056 w 3628742"/>
              <a:gd name="connsiteY43" fmla="*/ 200941 h 1181863"/>
              <a:gd name="connsiteX44" fmla="*/ 2410115 w 3628742"/>
              <a:gd name="connsiteY44" fmla="*/ 184166 h 1181863"/>
              <a:gd name="connsiteX45" fmla="*/ 2392772 w 3628742"/>
              <a:gd name="connsiteY45" fmla="*/ 167675 h 1181863"/>
              <a:gd name="connsiteX46" fmla="*/ 2381399 w 3628742"/>
              <a:gd name="connsiteY46" fmla="*/ 167675 h 1181863"/>
              <a:gd name="connsiteX47" fmla="*/ 2375712 w 3628742"/>
              <a:gd name="connsiteY47" fmla="*/ 163410 h 1181863"/>
              <a:gd name="connsiteX48" fmla="*/ 2381399 w 3628742"/>
              <a:gd name="connsiteY48" fmla="*/ 160567 h 1181863"/>
              <a:gd name="connsiteX49" fmla="*/ 2384242 w 3628742"/>
              <a:gd name="connsiteY49" fmla="*/ 160567 h 1181863"/>
              <a:gd name="connsiteX50" fmla="*/ 2409547 w 3628742"/>
              <a:gd name="connsiteY50" fmla="*/ 134409 h 1181863"/>
              <a:gd name="connsiteX51" fmla="*/ 2409547 w 3628742"/>
              <a:gd name="connsiteY51" fmla="*/ 120193 h 1181863"/>
              <a:gd name="connsiteX52" fmla="*/ 2418361 w 3628742"/>
              <a:gd name="connsiteY52" fmla="*/ 105977 h 1181863"/>
              <a:gd name="connsiteX53" fmla="*/ 2426322 w 3628742"/>
              <a:gd name="connsiteY53" fmla="*/ 121046 h 1181863"/>
              <a:gd name="connsiteX54" fmla="*/ 2427175 w 3628742"/>
              <a:gd name="connsiteY54" fmla="*/ 334005 h 1181863"/>
              <a:gd name="connsiteX55" fmla="*/ 2427174 w 3628742"/>
              <a:gd name="connsiteY55" fmla="*/ 334032 h 1181863"/>
              <a:gd name="connsiteX56" fmla="*/ 2471458 w 3628742"/>
              <a:gd name="connsiteY56" fmla="*/ 334000 h 1181863"/>
              <a:gd name="connsiteX57" fmla="*/ 2508207 w 3628742"/>
              <a:gd name="connsiteY57" fmla="*/ 333720 h 1181863"/>
              <a:gd name="connsiteX58" fmla="*/ 2520717 w 3628742"/>
              <a:gd name="connsiteY58" fmla="*/ 344525 h 1181863"/>
              <a:gd name="connsiteX59" fmla="*/ 2564376 w 3628742"/>
              <a:gd name="connsiteY59" fmla="*/ 666079 h 1181863"/>
              <a:gd name="connsiteX60" fmla="*/ 2567236 w 3628742"/>
              <a:gd name="connsiteY60" fmla="*/ 687012 h 1181863"/>
              <a:gd name="connsiteX61" fmla="*/ 2673016 w 3628742"/>
              <a:gd name="connsiteY61" fmla="*/ 699053 h 1181863"/>
              <a:gd name="connsiteX62" fmla="*/ 2662495 w 3628742"/>
              <a:gd name="connsiteY62" fmla="*/ 791473 h 1181863"/>
              <a:gd name="connsiteX63" fmla="*/ 2670280 w 3628742"/>
              <a:gd name="connsiteY63" fmla="*/ 792369 h 1181863"/>
              <a:gd name="connsiteX64" fmla="*/ 2680813 w 3628742"/>
              <a:gd name="connsiteY64" fmla="*/ 699837 h 1181863"/>
              <a:gd name="connsiteX65" fmla="*/ 2873764 w 3628742"/>
              <a:gd name="connsiteY65" fmla="*/ 721801 h 1181863"/>
              <a:gd name="connsiteX66" fmla="*/ 2863223 w 3628742"/>
              <a:gd name="connsiteY66" fmla="*/ 814408 h 1181863"/>
              <a:gd name="connsiteX67" fmla="*/ 2871007 w 3628742"/>
              <a:gd name="connsiteY67" fmla="*/ 815296 h 1181863"/>
              <a:gd name="connsiteX68" fmla="*/ 2881528 w 3628742"/>
              <a:gd name="connsiteY68" fmla="*/ 722864 h 1181863"/>
              <a:gd name="connsiteX69" fmla="*/ 3007367 w 3628742"/>
              <a:gd name="connsiteY69" fmla="*/ 737188 h 1181863"/>
              <a:gd name="connsiteX70" fmla="*/ 3015727 w 3628742"/>
              <a:gd name="connsiteY70" fmla="*/ 691971 h 1181863"/>
              <a:gd name="connsiteX71" fmla="*/ 3066053 w 3628742"/>
              <a:gd name="connsiteY71" fmla="*/ 429538 h 1181863"/>
              <a:gd name="connsiteX72" fmla="*/ 3078847 w 3628742"/>
              <a:gd name="connsiteY72" fmla="*/ 419302 h 1181863"/>
              <a:gd name="connsiteX73" fmla="*/ 3118381 w 3628742"/>
              <a:gd name="connsiteY73" fmla="*/ 419502 h 1181863"/>
              <a:gd name="connsiteX74" fmla="*/ 3174106 w 3628742"/>
              <a:gd name="connsiteY74" fmla="*/ 419617 h 1181863"/>
              <a:gd name="connsiteX75" fmla="*/ 3174096 w 3628742"/>
              <a:gd name="connsiteY75" fmla="*/ 419302 h 1181863"/>
              <a:gd name="connsiteX76" fmla="*/ 3174380 w 3628742"/>
              <a:gd name="connsiteY76" fmla="*/ 183597 h 1181863"/>
              <a:gd name="connsiteX77" fmla="*/ 3181772 w 3628742"/>
              <a:gd name="connsiteY77" fmla="*/ 172224 h 1181863"/>
              <a:gd name="connsiteX78" fmla="*/ 3192008 w 3628742"/>
              <a:gd name="connsiteY78" fmla="*/ 182459 h 1181863"/>
              <a:gd name="connsiteX79" fmla="*/ 3191723 w 3628742"/>
              <a:gd name="connsiteY79" fmla="*/ 308984 h 1181863"/>
              <a:gd name="connsiteX80" fmla="*/ 3192292 w 3628742"/>
              <a:gd name="connsiteY80" fmla="*/ 419302 h 1181863"/>
              <a:gd name="connsiteX81" fmla="*/ 3192287 w 3628742"/>
              <a:gd name="connsiteY81" fmla="*/ 419611 h 1181863"/>
              <a:gd name="connsiteX82" fmla="*/ 3233702 w 3628742"/>
              <a:gd name="connsiteY82" fmla="*/ 419582 h 1181863"/>
              <a:gd name="connsiteX83" fmla="*/ 3270198 w 3628742"/>
              <a:gd name="connsiteY83" fmla="*/ 419302 h 1181863"/>
              <a:gd name="connsiteX84" fmla="*/ 3282708 w 3628742"/>
              <a:gd name="connsiteY84" fmla="*/ 430107 h 1181863"/>
              <a:gd name="connsiteX85" fmla="*/ 3336161 w 3628742"/>
              <a:gd name="connsiteY85" fmla="*/ 820486 h 1181863"/>
              <a:gd name="connsiteX86" fmla="*/ 3340711 w 3628742"/>
              <a:gd name="connsiteY86" fmla="*/ 853325 h 1181863"/>
              <a:gd name="connsiteX87" fmla="*/ 3342890 w 3628742"/>
              <a:gd name="connsiteY87" fmla="*/ 869060 h 1181863"/>
              <a:gd name="connsiteX88" fmla="*/ 3378398 w 3628742"/>
              <a:gd name="connsiteY88" fmla="*/ 873010 h 1181863"/>
              <a:gd name="connsiteX89" fmla="*/ 3426009 w 3628742"/>
              <a:gd name="connsiteY89" fmla="*/ 878204 h 1181863"/>
              <a:gd name="connsiteX90" fmla="*/ 3433686 w 3628742"/>
              <a:gd name="connsiteY90" fmla="*/ 884459 h 1181863"/>
              <a:gd name="connsiteX91" fmla="*/ 3443354 w 3628742"/>
              <a:gd name="connsiteY91" fmla="*/ 912607 h 1181863"/>
              <a:gd name="connsiteX92" fmla="*/ 3456148 w 3628742"/>
              <a:gd name="connsiteY92" fmla="*/ 883606 h 1181863"/>
              <a:gd name="connsiteX93" fmla="*/ 3547984 w 3628742"/>
              <a:gd name="connsiteY93" fmla="*/ 883606 h 1181863"/>
              <a:gd name="connsiteX94" fmla="*/ 3557652 w 3628742"/>
              <a:gd name="connsiteY94" fmla="*/ 887871 h 1181863"/>
              <a:gd name="connsiteX95" fmla="*/ 3561348 w 3628742"/>
              <a:gd name="connsiteY95" fmla="*/ 896969 h 1181863"/>
              <a:gd name="connsiteX96" fmla="*/ 3561305 w 3628742"/>
              <a:gd name="connsiteY96" fmla="*/ 901576 h 1181863"/>
              <a:gd name="connsiteX97" fmla="*/ 3565327 w 3628742"/>
              <a:gd name="connsiteY97" fmla="*/ 902661 h 1181863"/>
              <a:gd name="connsiteX98" fmla="*/ 3565327 w 3628742"/>
              <a:gd name="connsiteY98" fmla="*/ 852901 h 1181863"/>
              <a:gd name="connsiteX99" fmla="*/ 3542127 w 3628742"/>
              <a:gd name="connsiteY99" fmla="*/ 846643 h 1181863"/>
              <a:gd name="connsiteX100" fmla="*/ 3545015 w 3628742"/>
              <a:gd name="connsiteY100" fmla="*/ 835937 h 1181863"/>
              <a:gd name="connsiteX101" fmla="*/ 3565327 w 3628742"/>
              <a:gd name="connsiteY101" fmla="*/ 841416 h 1181863"/>
              <a:gd name="connsiteX102" fmla="*/ 3565327 w 3628742"/>
              <a:gd name="connsiteY102" fmla="*/ 816220 h 1181863"/>
              <a:gd name="connsiteX103" fmla="*/ 3580113 w 3628742"/>
              <a:gd name="connsiteY103" fmla="*/ 816220 h 1181863"/>
              <a:gd name="connsiteX104" fmla="*/ 3580113 w 3628742"/>
              <a:gd name="connsiteY104" fmla="*/ 845403 h 1181863"/>
              <a:gd name="connsiteX105" fmla="*/ 3600299 w 3628742"/>
              <a:gd name="connsiteY105" fmla="*/ 850848 h 1181863"/>
              <a:gd name="connsiteX106" fmla="*/ 3600299 w 3628742"/>
              <a:gd name="connsiteY106" fmla="*/ 813092 h 1181863"/>
              <a:gd name="connsiteX107" fmla="*/ 3608829 w 3628742"/>
              <a:gd name="connsiteY107" fmla="*/ 813092 h 1181863"/>
              <a:gd name="connsiteX108" fmla="*/ 3608829 w 3628742"/>
              <a:gd name="connsiteY108" fmla="*/ 853148 h 1181863"/>
              <a:gd name="connsiteX109" fmla="*/ 3628742 w 3628742"/>
              <a:gd name="connsiteY109" fmla="*/ 858519 h 1181863"/>
              <a:gd name="connsiteX110" fmla="*/ 3625855 w 3628742"/>
              <a:gd name="connsiteY110" fmla="*/ 869225 h 1181863"/>
              <a:gd name="connsiteX111" fmla="*/ 3580113 w 3628742"/>
              <a:gd name="connsiteY111" fmla="*/ 856888 h 1181863"/>
              <a:gd name="connsiteX112" fmla="*/ 3580113 w 3628742"/>
              <a:gd name="connsiteY112" fmla="*/ 906648 h 1181863"/>
              <a:gd name="connsiteX113" fmla="*/ 3623074 w 3628742"/>
              <a:gd name="connsiteY113" fmla="*/ 918236 h 1181863"/>
              <a:gd name="connsiteX114" fmla="*/ 3620187 w 3628742"/>
              <a:gd name="connsiteY114" fmla="*/ 928941 h 1181863"/>
              <a:gd name="connsiteX115" fmla="*/ 3580113 w 3628742"/>
              <a:gd name="connsiteY115" fmla="*/ 918133 h 1181863"/>
              <a:gd name="connsiteX116" fmla="*/ 3580113 w 3628742"/>
              <a:gd name="connsiteY116" fmla="*/ 961139 h 1181863"/>
              <a:gd name="connsiteX117" fmla="*/ 3591771 w 3628742"/>
              <a:gd name="connsiteY117" fmla="*/ 962364 h 1181863"/>
              <a:gd name="connsiteX118" fmla="*/ 3610821 w 3628742"/>
              <a:gd name="connsiteY118" fmla="*/ 979139 h 1181863"/>
              <a:gd name="connsiteX119" fmla="*/ 3563054 w 3628742"/>
              <a:gd name="connsiteY119" fmla="*/ 1181863 h 1181863"/>
              <a:gd name="connsiteX120" fmla="*/ 384584 w 3628742"/>
              <a:gd name="connsiteY120" fmla="*/ 1171343 h 1181863"/>
              <a:gd name="connsiteX121" fmla="*/ 363544 w 3628742"/>
              <a:gd name="connsiteY121" fmla="*/ 1056476 h 1181863"/>
              <a:gd name="connsiteX122" fmla="*/ 221097 w 3628742"/>
              <a:gd name="connsiteY122" fmla="*/ 722109 h 1181863"/>
              <a:gd name="connsiteX123" fmla="*/ 43110 w 3628742"/>
              <a:gd name="connsiteY123" fmla="*/ 507728 h 1181863"/>
              <a:gd name="connsiteX124" fmla="*/ 1598 w 3628742"/>
              <a:gd name="connsiteY124" fmla="*/ 461383 h 1181863"/>
              <a:gd name="connsiteX125" fmla="*/ 9844 w 3628742"/>
              <a:gd name="connsiteY125" fmla="*/ 443754 h 1181863"/>
              <a:gd name="connsiteX126" fmla="*/ 1327122 w 3628742"/>
              <a:gd name="connsiteY126" fmla="*/ 621458 h 1181863"/>
              <a:gd name="connsiteX127" fmla="*/ 1406164 w 3628742"/>
              <a:gd name="connsiteY127" fmla="*/ 675480 h 1181863"/>
              <a:gd name="connsiteX128" fmla="*/ 1432890 w 3628742"/>
              <a:gd name="connsiteY128" fmla="*/ 673774 h 1181863"/>
              <a:gd name="connsiteX129" fmla="*/ 1504540 w 3628742"/>
              <a:gd name="connsiteY129" fmla="*/ 591035 h 1181863"/>
              <a:gd name="connsiteX130" fmla="*/ 1536100 w 3628742"/>
              <a:gd name="connsiteY130" fmla="*/ 544121 h 1181863"/>
              <a:gd name="connsiteX131" fmla="*/ 1594387 w 3628742"/>
              <a:gd name="connsiteY131" fmla="*/ 402812 h 1181863"/>
              <a:gd name="connsiteX132" fmla="*/ 1619977 w 3628742"/>
              <a:gd name="connsiteY132" fmla="*/ 377507 h 1181863"/>
              <a:gd name="connsiteX133" fmla="*/ 1757874 w 3628742"/>
              <a:gd name="connsiteY133" fmla="*/ 375232 h 1181863"/>
              <a:gd name="connsiteX134" fmla="*/ 1765266 w 3628742"/>
              <a:gd name="connsiteY134" fmla="*/ 368408 h 1181863"/>
              <a:gd name="connsiteX135" fmla="*/ 1764982 w 3628742"/>
              <a:gd name="connsiteY135" fmla="*/ 341397 h 1181863"/>
              <a:gd name="connsiteX136" fmla="*/ 1781757 w 3628742"/>
              <a:gd name="connsiteY136" fmla="*/ 322348 h 1181863"/>
              <a:gd name="connsiteX137" fmla="*/ 1798321 w 3628742"/>
              <a:gd name="connsiteY137" fmla="*/ 322483 h 1181863"/>
              <a:gd name="connsiteX138" fmla="*/ 1798817 w 3628742"/>
              <a:gd name="connsiteY138" fmla="*/ 219706 h 1181863"/>
              <a:gd name="connsiteX139" fmla="*/ 1790571 w 3628742"/>
              <a:gd name="connsiteY139" fmla="*/ 211745 h 1181863"/>
              <a:gd name="connsiteX140" fmla="*/ 1755030 w 3628742"/>
              <a:gd name="connsiteY140" fmla="*/ 210607 h 1181863"/>
              <a:gd name="connsiteX141" fmla="*/ 1747353 w 3628742"/>
              <a:gd name="connsiteY141" fmla="*/ 205205 h 1181863"/>
              <a:gd name="connsiteX142" fmla="*/ 1755599 w 3628742"/>
              <a:gd name="connsiteY142" fmla="*/ 200940 h 1181863"/>
              <a:gd name="connsiteX143" fmla="*/ 1768962 w 3628742"/>
              <a:gd name="connsiteY143" fmla="*/ 197528 h 1181863"/>
              <a:gd name="connsiteX144" fmla="*/ 1768394 w 3628742"/>
              <a:gd name="connsiteY144" fmla="*/ 173645 h 1181863"/>
              <a:gd name="connsiteX145" fmla="*/ 1756736 w 3628742"/>
              <a:gd name="connsiteY145" fmla="*/ 171655 h 1181863"/>
              <a:gd name="connsiteX146" fmla="*/ 1750481 w 3628742"/>
              <a:gd name="connsiteY146" fmla="*/ 167674 h 1181863"/>
              <a:gd name="connsiteX147" fmla="*/ 1756452 w 3628742"/>
              <a:gd name="connsiteY147" fmla="*/ 163978 h 1181863"/>
              <a:gd name="connsiteX148" fmla="*/ 1789149 w 3628742"/>
              <a:gd name="connsiteY148" fmla="*/ 163978 h 1181863"/>
              <a:gd name="connsiteX149" fmla="*/ 1795120 w 3628742"/>
              <a:gd name="connsiteY149" fmla="*/ 167674 h 1181863"/>
              <a:gd name="connsiteX150" fmla="*/ 1788865 w 3628742"/>
              <a:gd name="connsiteY150" fmla="*/ 171655 h 1181863"/>
              <a:gd name="connsiteX151" fmla="*/ 1776355 w 3628742"/>
              <a:gd name="connsiteY151" fmla="*/ 174498 h 1181863"/>
              <a:gd name="connsiteX152" fmla="*/ 1777492 w 3628742"/>
              <a:gd name="connsiteY152" fmla="*/ 199519 h 1181863"/>
              <a:gd name="connsiteX153" fmla="*/ 1794552 w 3628742"/>
              <a:gd name="connsiteY153" fmla="*/ 201793 h 1181863"/>
              <a:gd name="connsiteX154" fmla="*/ 1798248 w 3628742"/>
              <a:gd name="connsiteY154" fmla="*/ 191557 h 1181863"/>
              <a:gd name="connsiteX155" fmla="*/ 1799669 w 3628742"/>
              <a:gd name="connsiteY155" fmla="*/ 68445 h 1181863"/>
              <a:gd name="connsiteX156" fmla="*/ 1803650 w 3628742"/>
              <a:gd name="connsiteY156" fmla="*/ 60199 h 1181863"/>
              <a:gd name="connsiteX157" fmla="*/ 1799385 w 3628742"/>
              <a:gd name="connsiteY157" fmla="*/ 55081 h 1181863"/>
              <a:gd name="connsiteX158" fmla="*/ 1804503 w 3628742"/>
              <a:gd name="connsiteY158" fmla="*/ 35747 h 1181863"/>
              <a:gd name="connsiteX159" fmla="*/ 1813033 w 3628742"/>
              <a:gd name="connsiteY159" fmla="*/ 1628 h 118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3628742" h="1181863">
                <a:moveTo>
                  <a:pt x="3561198" y="913032"/>
                </a:moveTo>
                <a:lnTo>
                  <a:pt x="3560779" y="958099"/>
                </a:lnTo>
                <a:lnTo>
                  <a:pt x="3565327" y="958938"/>
                </a:lnTo>
                <a:lnTo>
                  <a:pt x="3565327" y="914145"/>
                </a:lnTo>
                <a:close/>
                <a:moveTo>
                  <a:pt x="3476334" y="904646"/>
                </a:moveTo>
                <a:cubicBezTo>
                  <a:pt x="3468089" y="904646"/>
                  <a:pt x="3461550" y="911185"/>
                  <a:pt x="3461550" y="919431"/>
                </a:cubicBezTo>
                <a:lnTo>
                  <a:pt x="3461550" y="935637"/>
                </a:lnTo>
                <a:cubicBezTo>
                  <a:pt x="3461550" y="943883"/>
                  <a:pt x="3468089" y="950422"/>
                  <a:pt x="3476334" y="950422"/>
                </a:cubicBezTo>
                <a:lnTo>
                  <a:pt x="3525808" y="950422"/>
                </a:lnTo>
                <a:cubicBezTo>
                  <a:pt x="3533768" y="950422"/>
                  <a:pt x="3540592" y="943883"/>
                  <a:pt x="3540592" y="935637"/>
                </a:cubicBezTo>
                <a:lnTo>
                  <a:pt x="3540592" y="919431"/>
                </a:lnTo>
                <a:cubicBezTo>
                  <a:pt x="3540592" y="911185"/>
                  <a:pt x="3534053" y="904646"/>
                  <a:pt x="3525808" y="904646"/>
                </a:cubicBezTo>
                <a:close/>
                <a:moveTo>
                  <a:pt x="3296422" y="859789"/>
                </a:moveTo>
                <a:lnTo>
                  <a:pt x="3288830" y="862993"/>
                </a:lnTo>
                <a:lnTo>
                  <a:pt x="3296992" y="863926"/>
                </a:lnTo>
                <a:close/>
                <a:moveTo>
                  <a:pt x="1813033" y="1628"/>
                </a:moveTo>
                <a:cubicBezTo>
                  <a:pt x="1813601" y="-1215"/>
                  <a:pt x="1820425" y="-78"/>
                  <a:pt x="1820425" y="3050"/>
                </a:cubicBezTo>
                <a:cubicBezTo>
                  <a:pt x="1819288" y="20678"/>
                  <a:pt x="1822700" y="29777"/>
                  <a:pt x="1830661" y="35747"/>
                </a:cubicBezTo>
                <a:cubicBezTo>
                  <a:pt x="1841465" y="43708"/>
                  <a:pt x="1839191" y="53091"/>
                  <a:pt x="1833504" y="56503"/>
                </a:cubicBezTo>
                <a:cubicBezTo>
                  <a:pt x="1826680" y="60484"/>
                  <a:pt x="1830945" y="60484"/>
                  <a:pt x="1832367" y="63611"/>
                </a:cubicBezTo>
                <a:cubicBezTo>
                  <a:pt x="1833610" y="66846"/>
                  <a:pt x="1833113" y="208746"/>
                  <a:pt x="1833160" y="303599"/>
                </a:cubicBezTo>
                <a:lnTo>
                  <a:pt x="1833194" y="324620"/>
                </a:lnTo>
                <a:lnTo>
                  <a:pt x="1889339" y="345875"/>
                </a:lnTo>
                <a:cubicBezTo>
                  <a:pt x="1907216" y="356040"/>
                  <a:pt x="1923351" y="368977"/>
                  <a:pt x="1937283" y="384615"/>
                </a:cubicBezTo>
                <a:cubicBezTo>
                  <a:pt x="1958892" y="408783"/>
                  <a:pt x="1969980" y="440627"/>
                  <a:pt x="1970550" y="474178"/>
                </a:cubicBezTo>
                <a:cubicBezTo>
                  <a:pt x="1970834" y="481570"/>
                  <a:pt x="1971686" y="486972"/>
                  <a:pt x="1977658" y="493512"/>
                </a:cubicBezTo>
                <a:cubicBezTo>
                  <a:pt x="1992442" y="509718"/>
                  <a:pt x="2003816" y="528484"/>
                  <a:pt x="2013198" y="548386"/>
                </a:cubicBezTo>
                <a:cubicBezTo>
                  <a:pt x="2017463" y="557200"/>
                  <a:pt x="2022012" y="560612"/>
                  <a:pt x="2030258" y="561465"/>
                </a:cubicBezTo>
                <a:cubicBezTo>
                  <a:pt x="2088544" y="567151"/>
                  <a:pt x="2129772" y="573122"/>
                  <a:pt x="2188058" y="578240"/>
                </a:cubicBezTo>
                <a:cubicBezTo>
                  <a:pt x="2198009" y="579094"/>
                  <a:pt x="2199147" y="582505"/>
                  <a:pt x="2198862" y="591035"/>
                </a:cubicBezTo>
                <a:cubicBezTo>
                  <a:pt x="2197725" y="636527"/>
                  <a:pt x="2194313" y="689981"/>
                  <a:pt x="2193745" y="735472"/>
                </a:cubicBezTo>
                <a:lnTo>
                  <a:pt x="2228718" y="740408"/>
                </a:lnTo>
                <a:lnTo>
                  <a:pt x="2242079" y="668655"/>
                </a:lnTo>
                <a:cubicBezTo>
                  <a:pt x="2262550" y="560896"/>
                  <a:pt x="2283590" y="453137"/>
                  <a:pt x="2303777" y="345093"/>
                </a:cubicBezTo>
                <a:cubicBezTo>
                  <a:pt x="2305767" y="334858"/>
                  <a:pt x="2310032" y="333720"/>
                  <a:pt x="2318562" y="333720"/>
                </a:cubicBezTo>
                <a:cubicBezTo>
                  <a:pt x="2326168" y="333791"/>
                  <a:pt x="2340135" y="333863"/>
                  <a:pt x="2357230" y="333920"/>
                </a:cubicBezTo>
                <a:lnTo>
                  <a:pt x="2409263" y="334029"/>
                </a:lnTo>
                <a:lnTo>
                  <a:pt x="2409262" y="334005"/>
                </a:lnTo>
                <a:cubicBezTo>
                  <a:pt x="2409262" y="295337"/>
                  <a:pt x="2409262" y="256384"/>
                  <a:pt x="2409831" y="217716"/>
                </a:cubicBezTo>
                <a:cubicBezTo>
                  <a:pt x="2409831" y="209471"/>
                  <a:pt x="2406703" y="208333"/>
                  <a:pt x="2399880" y="208618"/>
                </a:cubicBezTo>
                <a:cubicBezTo>
                  <a:pt x="2393340" y="208902"/>
                  <a:pt x="2386517" y="208618"/>
                  <a:pt x="2379977" y="208618"/>
                </a:cubicBezTo>
                <a:cubicBezTo>
                  <a:pt x="2377134" y="208618"/>
                  <a:pt x="2375428" y="207196"/>
                  <a:pt x="2375428" y="204353"/>
                </a:cubicBezTo>
                <a:cubicBezTo>
                  <a:pt x="2375428" y="200941"/>
                  <a:pt x="2377987" y="200941"/>
                  <a:pt x="2380262" y="200941"/>
                </a:cubicBezTo>
                <a:cubicBezTo>
                  <a:pt x="2384526" y="200941"/>
                  <a:pt x="2388791" y="200372"/>
                  <a:pt x="2393056" y="200941"/>
                </a:cubicBezTo>
                <a:cubicBezTo>
                  <a:pt x="2406988" y="203500"/>
                  <a:pt x="2409831" y="197814"/>
                  <a:pt x="2410115" y="184166"/>
                </a:cubicBezTo>
                <a:cubicBezTo>
                  <a:pt x="2410399" y="169950"/>
                  <a:pt x="2406135" y="165401"/>
                  <a:pt x="2392772" y="167675"/>
                </a:cubicBezTo>
                <a:cubicBezTo>
                  <a:pt x="2389075" y="168244"/>
                  <a:pt x="2385095" y="167675"/>
                  <a:pt x="2381399" y="167675"/>
                </a:cubicBezTo>
                <a:cubicBezTo>
                  <a:pt x="2378555" y="167675"/>
                  <a:pt x="2375428" y="167391"/>
                  <a:pt x="2375712" y="163410"/>
                </a:cubicBezTo>
                <a:cubicBezTo>
                  <a:pt x="2375997" y="160283"/>
                  <a:pt x="2379124" y="160851"/>
                  <a:pt x="2381399" y="160567"/>
                </a:cubicBezTo>
                <a:cubicBezTo>
                  <a:pt x="2382252" y="160567"/>
                  <a:pt x="2383389" y="160567"/>
                  <a:pt x="2384242" y="160567"/>
                </a:cubicBezTo>
                <a:cubicBezTo>
                  <a:pt x="2409547" y="159430"/>
                  <a:pt x="2409547" y="159430"/>
                  <a:pt x="2409547" y="134409"/>
                </a:cubicBezTo>
                <a:cubicBezTo>
                  <a:pt x="2409547" y="129576"/>
                  <a:pt x="2409262" y="125027"/>
                  <a:pt x="2409547" y="120193"/>
                </a:cubicBezTo>
                <a:cubicBezTo>
                  <a:pt x="2410115" y="114222"/>
                  <a:pt x="2405282" y="105692"/>
                  <a:pt x="2418361" y="105977"/>
                </a:cubicBezTo>
                <a:cubicBezTo>
                  <a:pt x="2431724" y="106261"/>
                  <a:pt x="2426322" y="115644"/>
                  <a:pt x="2426322" y="121046"/>
                </a:cubicBezTo>
                <a:cubicBezTo>
                  <a:pt x="2426890" y="192127"/>
                  <a:pt x="2426890" y="262924"/>
                  <a:pt x="2427175" y="334005"/>
                </a:cubicBezTo>
                <a:lnTo>
                  <a:pt x="2427174" y="334032"/>
                </a:lnTo>
                <a:lnTo>
                  <a:pt x="2471458" y="334000"/>
                </a:lnTo>
                <a:cubicBezTo>
                  <a:pt x="2488127" y="333951"/>
                  <a:pt x="2501454" y="333863"/>
                  <a:pt x="2508207" y="333720"/>
                </a:cubicBezTo>
                <a:cubicBezTo>
                  <a:pt x="2516736" y="333436"/>
                  <a:pt x="2519580" y="336564"/>
                  <a:pt x="2520717" y="344525"/>
                </a:cubicBezTo>
                <a:cubicBezTo>
                  <a:pt x="2530846" y="419871"/>
                  <a:pt x="2550304" y="562966"/>
                  <a:pt x="2564376" y="666079"/>
                </a:cubicBezTo>
                <a:lnTo>
                  <a:pt x="2567236" y="687012"/>
                </a:lnTo>
                <a:lnTo>
                  <a:pt x="2673016" y="699053"/>
                </a:lnTo>
                <a:lnTo>
                  <a:pt x="2662495" y="791473"/>
                </a:lnTo>
                <a:lnTo>
                  <a:pt x="2670280" y="792369"/>
                </a:lnTo>
                <a:lnTo>
                  <a:pt x="2680813" y="699837"/>
                </a:lnTo>
                <a:lnTo>
                  <a:pt x="2873764" y="721801"/>
                </a:lnTo>
                <a:lnTo>
                  <a:pt x="2863223" y="814408"/>
                </a:lnTo>
                <a:lnTo>
                  <a:pt x="2871007" y="815296"/>
                </a:lnTo>
                <a:lnTo>
                  <a:pt x="2881528" y="722864"/>
                </a:lnTo>
                <a:lnTo>
                  <a:pt x="3007367" y="737188"/>
                </a:lnTo>
                <a:lnTo>
                  <a:pt x="3015727" y="691971"/>
                </a:lnTo>
                <a:cubicBezTo>
                  <a:pt x="3032502" y="604398"/>
                  <a:pt x="3049562" y="517110"/>
                  <a:pt x="3066053" y="429538"/>
                </a:cubicBezTo>
                <a:cubicBezTo>
                  <a:pt x="3067759" y="420724"/>
                  <a:pt x="3071170" y="419302"/>
                  <a:pt x="3078847" y="419302"/>
                </a:cubicBezTo>
                <a:cubicBezTo>
                  <a:pt x="3086737" y="419373"/>
                  <a:pt x="3101007" y="419445"/>
                  <a:pt x="3118381" y="419502"/>
                </a:cubicBezTo>
                <a:lnTo>
                  <a:pt x="3174106" y="419617"/>
                </a:lnTo>
                <a:lnTo>
                  <a:pt x="3174096" y="419302"/>
                </a:lnTo>
                <a:cubicBezTo>
                  <a:pt x="3174096" y="340829"/>
                  <a:pt x="3174380" y="262070"/>
                  <a:pt x="3174380" y="183597"/>
                </a:cubicBezTo>
                <a:cubicBezTo>
                  <a:pt x="3174380" y="178479"/>
                  <a:pt x="3171821" y="171940"/>
                  <a:pt x="3181772" y="172224"/>
                </a:cubicBezTo>
                <a:cubicBezTo>
                  <a:pt x="3189733" y="172224"/>
                  <a:pt x="3192008" y="174214"/>
                  <a:pt x="3192008" y="182459"/>
                </a:cubicBezTo>
                <a:cubicBezTo>
                  <a:pt x="3191723" y="224540"/>
                  <a:pt x="3191723" y="266620"/>
                  <a:pt x="3191723" y="308984"/>
                </a:cubicBezTo>
                <a:cubicBezTo>
                  <a:pt x="3192008" y="345378"/>
                  <a:pt x="3192008" y="382340"/>
                  <a:pt x="3192292" y="419302"/>
                </a:cubicBezTo>
                <a:lnTo>
                  <a:pt x="3192287" y="419611"/>
                </a:lnTo>
                <a:lnTo>
                  <a:pt x="3233702" y="419582"/>
                </a:lnTo>
                <a:cubicBezTo>
                  <a:pt x="3250402" y="419533"/>
                  <a:pt x="3263659" y="419445"/>
                  <a:pt x="3270198" y="419302"/>
                </a:cubicBezTo>
                <a:cubicBezTo>
                  <a:pt x="3278727" y="419018"/>
                  <a:pt x="3281571" y="422146"/>
                  <a:pt x="3282708" y="430107"/>
                </a:cubicBezTo>
                <a:cubicBezTo>
                  <a:pt x="3300336" y="560328"/>
                  <a:pt x="3318249" y="690549"/>
                  <a:pt x="3336161" y="820486"/>
                </a:cubicBezTo>
                <a:cubicBezTo>
                  <a:pt x="3338009" y="834275"/>
                  <a:pt x="3339360" y="843800"/>
                  <a:pt x="3340711" y="853325"/>
                </a:cubicBezTo>
                <a:lnTo>
                  <a:pt x="3342890" y="869060"/>
                </a:lnTo>
                <a:lnTo>
                  <a:pt x="3378398" y="873010"/>
                </a:lnTo>
                <a:cubicBezTo>
                  <a:pt x="3399887" y="875378"/>
                  <a:pt x="3417337" y="877280"/>
                  <a:pt x="3426009" y="878204"/>
                </a:cubicBezTo>
                <a:cubicBezTo>
                  <a:pt x="3429706" y="878488"/>
                  <a:pt x="3432549" y="881047"/>
                  <a:pt x="3433686" y="884459"/>
                </a:cubicBezTo>
                <a:cubicBezTo>
                  <a:pt x="3437951" y="897254"/>
                  <a:pt x="3443354" y="912607"/>
                  <a:pt x="3443354" y="912607"/>
                </a:cubicBezTo>
                <a:cubicBezTo>
                  <a:pt x="3443922" y="887302"/>
                  <a:pt x="3448756" y="883606"/>
                  <a:pt x="3456148" y="883606"/>
                </a:cubicBezTo>
                <a:lnTo>
                  <a:pt x="3547984" y="883606"/>
                </a:lnTo>
                <a:cubicBezTo>
                  <a:pt x="3551681" y="883606"/>
                  <a:pt x="3555093" y="885312"/>
                  <a:pt x="3557652" y="887871"/>
                </a:cubicBezTo>
                <a:cubicBezTo>
                  <a:pt x="3557652" y="887871"/>
                  <a:pt x="3561348" y="891567"/>
                  <a:pt x="3561348" y="896969"/>
                </a:cubicBezTo>
                <a:lnTo>
                  <a:pt x="3561305" y="901576"/>
                </a:lnTo>
                <a:lnTo>
                  <a:pt x="3565327" y="902661"/>
                </a:lnTo>
                <a:lnTo>
                  <a:pt x="3565327" y="852901"/>
                </a:lnTo>
                <a:lnTo>
                  <a:pt x="3542127" y="846643"/>
                </a:lnTo>
                <a:lnTo>
                  <a:pt x="3545015" y="835937"/>
                </a:lnTo>
                <a:lnTo>
                  <a:pt x="3565327" y="841416"/>
                </a:lnTo>
                <a:lnTo>
                  <a:pt x="3565327" y="816220"/>
                </a:lnTo>
                <a:lnTo>
                  <a:pt x="3580113" y="816220"/>
                </a:lnTo>
                <a:lnTo>
                  <a:pt x="3580113" y="845403"/>
                </a:lnTo>
                <a:lnTo>
                  <a:pt x="3600299" y="850848"/>
                </a:lnTo>
                <a:lnTo>
                  <a:pt x="3600299" y="813092"/>
                </a:lnTo>
                <a:lnTo>
                  <a:pt x="3608829" y="813092"/>
                </a:lnTo>
                <a:lnTo>
                  <a:pt x="3608829" y="853148"/>
                </a:lnTo>
                <a:lnTo>
                  <a:pt x="3628742" y="858519"/>
                </a:lnTo>
                <a:lnTo>
                  <a:pt x="3625855" y="869225"/>
                </a:lnTo>
                <a:lnTo>
                  <a:pt x="3580113" y="856888"/>
                </a:lnTo>
                <a:lnTo>
                  <a:pt x="3580113" y="906648"/>
                </a:lnTo>
                <a:lnTo>
                  <a:pt x="3623074" y="918236"/>
                </a:lnTo>
                <a:lnTo>
                  <a:pt x="3620187" y="928941"/>
                </a:lnTo>
                <a:lnTo>
                  <a:pt x="3580113" y="918133"/>
                </a:lnTo>
                <a:lnTo>
                  <a:pt x="3580113" y="961139"/>
                </a:lnTo>
                <a:lnTo>
                  <a:pt x="3591771" y="962364"/>
                </a:lnTo>
                <a:cubicBezTo>
                  <a:pt x="3603712" y="961227"/>
                  <a:pt x="3614233" y="961796"/>
                  <a:pt x="3610821" y="979139"/>
                </a:cubicBezTo>
                <a:cubicBezTo>
                  <a:pt x="3610252" y="982835"/>
                  <a:pt x="3592056" y="1181863"/>
                  <a:pt x="3563054" y="1181863"/>
                </a:cubicBezTo>
                <a:cubicBezTo>
                  <a:pt x="3264512" y="1181863"/>
                  <a:pt x="1118996" y="1171343"/>
                  <a:pt x="384584" y="1171343"/>
                </a:cubicBezTo>
                <a:cubicBezTo>
                  <a:pt x="377476" y="1136087"/>
                  <a:pt x="370936" y="1091447"/>
                  <a:pt x="363544" y="1056476"/>
                </a:cubicBezTo>
                <a:cubicBezTo>
                  <a:pt x="337955" y="935638"/>
                  <a:pt x="297296" y="821338"/>
                  <a:pt x="221097" y="722109"/>
                </a:cubicBezTo>
                <a:cubicBezTo>
                  <a:pt x="216832" y="716423"/>
                  <a:pt x="97984" y="573691"/>
                  <a:pt x="43110" y="507728"/>
                </a:cubicBezTo>
                <a:cubicBezTo>
                  <a:pt x="29747" y="491805"/>
                  <a:pt x="16952" y="475599"/>
                  <a:pt x="1598" y="461383"/>
                </a:cubicBezTo>
                <a:cubicBezTo>
                  <a:pt x="-3235" y="455696"/>
                  <a:pt x="3873" y="442902"/>
                  <a:pt x="9844" y="443754"/>
                </a:cubicBezTo>
                <a:cubicBezTo>
                  <a:pt x="80925" y="453422"/>
                  <a:pt x="1260874" y="612644"/>
                  <a:pt x="1327122" y="621458"/>
                </a:cubicBezTo>
                <a:cubicBezTo>
                  <a:pt x="1339632" y="623164"/>
                  <a:pt x="1393654" y="666950"/>
                  <a:pt x="1406164" y="675480"/>
                </a:cubicBezTo>
                <a:cubicBezTo>
                  <a:pt x="1415547" y="682020"/>
                  <a:pt x="1424645" y="678039"/>
                  <a:pt x="1432890" y="673774"/>
                </a:cubicBezTo>
                <a:cubicBezTo>
                  <a:pt x="1467579" y="655861"/>
                  <a:pt x="1490609" y="626860"/>
                  <a:pt x="1504540" y="591035"/>
                </a:cubicBezTo>
                <a:cubicBezTo>
                  <a:pt x="1511933" y="572554"/>
                  <a:pt x="1520463" y="558053"/>
                  <a:pt x="1536100" y="544121"/>
                </a:cubicBezTo>
                <a:cubicBezTo>
                  <a:pt x="1577328" y="507159"/>
                  <a:pt x="1592966" y="457403"/>
                  <a:pt x="1594387" y="402812"/>
                </a:cubicBezTo>
                <a:cubicBezTo>
                  <a:pt x="1594956" y="378075"/>
                  <a:pt x="1594672" y="378075"/>
                  <a:pt x="1619977" y="377507"/>
                </a:cubicBezTo>
                <a:cubicBezTo>
                  <a:pt x="1666038" y="376654"/>
                  <a:pt x="1711814" y="375801"/>
                  <a:pt x="1757874" y="375232"/>
                </a:cubicBezTo>
                <a:cubicBezTo>
                  <a:pt x="1763276" y="375232"/>
                  <a:pt x="1765551" y="374095"/>
                  <a:pt x="1765266" y="368408"/>
                </a:cubicBezTo>
                <a:cubicBezTo>
                  <a:pt x="1764982" y="359310"/>
                  <a:pt x="1766120" y="350212"/>
                  <a:pt x="1764982" y="341397"/>
                </a:cubicBezTo>
                <a:cubicBezTo>
                  <a:pt x="1763276" y="328035"/>
                  <a:pt x="1768678" y="322348"/>
                  <a:pt x="1781757" y="322348"/>
                </a:cubicBezTo>
                <a:lnTo>
                  <a:pt x="1798321" y="322483"/>
                </a:lnTo>
                <a:lnTo>
                  <a:pt x="1798817" y="219706"/>
                </a:lnTo>
                <a:cubicBezTo>
                  <a:pt x="1798817" y="213451"/>
                  <a:pt x="1796826" y="211745"/>
                  <a:pt x="1790571" y="211745"/>
                </a:cubicBezTo>
                <a:cubicBezTo>
                  <a:pt x="1778629" y="211745"/>
                  <a:pt x="1766972" y="211176"/>
                  <a:pt x="1755030" y="210607"/>
                </a:cubicBezTo>
                <a:cubicBezTo>
                  <a:pt x="1751334" y="210323"/>
                  <a:pt x="1747069" y="211176"/>
                  <a:pt x="1747353" y="205205"/>
                </a:cubicBezTo>
                <a:cubicBezTo>
                  <a:pt x="1747638" y="198666"/>
                  <a:pt x="1752472" y="201509"/>
                  <a:pt x="1755599" y="200940"/>
                </a:cubicBezTo>
                <a:cubicBezTo>
                  <a:pt x="1760148" y="199803"/>
                  <a:pt x="1767541" y="204352"/>
                  <a:pt x="1768962" y="197528"/>
                </a:cubicBezTo>
                <a:cubicBezTo>
                  <a:pt x="1770384" y="189852"/>
                  <a:pt x="1770099" y="181322"/>
                  <a:pt x="1768394" y="173645"/>
                </a:cubicBezTo>
                <a:cubicBezTo>
                  <a:pt x="1767256" y="169380"/>
                  <a:pt x="1760717" y="172223"/>
                  <a:pt x="1756736" y="171655"/>
                </a:cubicBezTo>
                <a:cubicBezTo>
                  <a:pt x="1753893" y="171371"/>
                  <a:pt x="1750765" y="171371"/>
                  <a:pt x="1750481" y="167674"/>
                </a:cubicBezTo>
                <a:cubicBezTo>
                  <a:pt x="1750197" y="163409"/>
                  <a:pt x="1753893" y="163978"/>
                  <a:pt x="1756452" y="163978"/>
                </a:cubicBezTo>
                <a:cubicBezTo>
                  <a:pt x="1767256" y="163978"/>
                  <a:pt x="1778345" y="163978"/>
                  <a:pt x="1789149" y="163978"/>
                </a:cubicBezTo>
                <a:cubicBezTo>
                  <a:pt x="1791709" y="163978"/>
                  <a:pt x="1795405" y="163694"/>
                  <a:pt x="1795120" y="167674"/>
                </a:cubicBezTo>
                <a:cubicBezTo>
                  <a:pt x="1794836" y="171371"/>
                  <a:pt x="1791709" y="171086"/>
                  <a:pt x="1788865" y="171655"/>
                </a:cubicBezTo>
                <a:cubicBezTo>
                  <a:pt x="1784600" y="172223"/>
                  <a:pt x="1777492" y="168811"/>
                  <a:pt x="1776355" y="174498"/>
                </a:cubicBezTo>
                <a:cubicBezTo>
                  <a:pt x="1774933" y="182744"/>
                  <a:pt x="1774365" y="192126"/>
                  <a:pt x="1777492" y="199519"/>
                </a:cubicBezTo>
                <a:cubicBezTo>
                  <a:pt x="1779198" y="204068"/>
                  <a:pt x="1788865" y="202078"/>
                  <a:pt x="1794552" y="201793"/>
                </a:cubicBezTo>
                <a:cubicBezTo>
                  <a:pt x="1801091" y="201509"/>
                  <a:pt x="1797964" y="195254"/>
                  <a:pt x="1798248" y="191557"/>
                </a:cubicBezTo>
                <a:cubicBezTo>
                  <a:pt x="1798532" y="155164"/>
                  <a:pt x="1798817" y="104839"/>
                  <a:pt x="1799669" y="68445"/>
                </a:cubicBezTo>
                <a:cubicBezTo>
                  <a:pt x="1799954" y="61621"/>
                  <a:pt x="1799954" y="61621"/>
                  <a:pt x="1803650" y="60199"/>
                </a:cubicBezTo>
                <a:cubicBezTo>
                  <a:pt x="1806209" y="59347"/>
                  <a:pt x="1801091" y="56503"/>
                  <a:pt x="1799385" y="55081"/>
                </a:cubicBezTo>
                <a:cubicBezTo>
                  <a:pt x="1792846" y="49395"/>
                  <a:pt x="1797111" y="41150"/>
                  <a:pt x="1804503" y="35747"/>
                </a:cubicBezTo>
                <a:cubicBezTo>
                  <a:pt x="1816160" y="26649"/>
                  <a:pt x="1809905" y="14423"/>
                  <a:pt x="1813033" y="1628"/>
                </a:cubicBezTo>
                <a:close/>
              </a:path>
            </a:pathLst>
          </a:custGeom>
          <a:gradFill>
            <a:gsLst>
              <a:gs pos="0">
                <a:schemeClr val="accent1">
                  <a:lumMod val="20000"/>
                  <a:lumOff val="80000"/>
                </a:schemeClr>
              </a:gs>
              <a:gs pos="100000">
                <a:schemeClr val="accent1">
                  <a:lumMod val="20000"/>
                  <a:lumOff val="80000"/>
                </a:schemeClr>
              </a:gs>
            </a:gsLst>
            <a:path path="circle">
              <a:fillToRect l="50000" t="50000" r="50000" b="50000"/>
            </a:path>
          </a:gradFill>
          <a:ln w="9525" cap="flat">
            <a:noFill/>
            <a:prstDash val="solid"/>
            <a:miter/>
          </a:ln>
        </p:spPr>
        <p:txBody>
          <a:bodyPr rtlCol="0" anchor="ctr"/>
          <a:lstStyle/>
          <a:p>
            <a:endParaRPr lang="en-US" sz="1463"/>
          </a:p>
        </p:txBody>
      </p:sp>
      <p:sp>
        <p:nvSpPr>
          <p:cNvPr id="163" name="Freeform: Shape 162">
            <a:extLst>
              <a:ext uri="{FF2B5EF4-FFF2-40B4-BE49-F238E27FC236}">
                <a16:creationId xmlns:a16="http://schemas.microsoft.com/office/drawing/2014/main" id="{AE17A510-FE2F-4CA6-B36B-276BB694700E}"/>
              </a:ext>
            </a:extLst>
          </p:cNvPr>
          <p:cNvSpPr/>
          <p:nvPr/>
        </p:nvSpPr>
        <p:spPr>
          <a:xfrm>
            <a:off x="845689" y="4868991"/>
            <a:ext cx="734090" cy="1021197"/>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39" name="Group 138">
            <a:extLst>
              <a:ext uri="{FF2B5EF4-FFF2-40B4-BE49-F238E27FC236}">
                <a16:creationId xmlns:a16="http://schemas.microsoft.com/office/drawing/2014/main" id="{60378C7E-0B3A-4C9F-A9A0-9731511A682D}"/>
              </a:ext>
            </a:extLst>
          </p:cNvPr>
          <p:cNvGrpSpPr/>
          <p:nvPr/>
        </p:nvGrpSpPr>
        <p:grpSpPr>
          <a:xfrm flipH="1">
            <a:off x="1435921" y="3750926"/>
            <a:ext cx="2275117" cy="2079114"/>
            <a:chOff x="10038248" y="1087963"/>
            <a:chExt cx="3493565" cy="3192589"/>
          </a:xfrm>
          <a:solidFill>
            <a:schemeClr val="accent1"/>
          </a:solidFill>
        </p:grpSpPr>
        <p:sp>
          <p:nvSpPr>
            <p:cNvPr id="140" name="Freeform: Shape 139">
              <a:extLst>
                <a:ext uri="{FF2B5EF4-FFF2-40B4-BE49-F238E27FC236}">
                  <a16:creationId xmlns:a16="http://schemas.microsoft.com/office/drawing/2014/main" id="{2CFDEE77-F3EC-4BBA-B601-A6F606253252}"/>
                </a:ext>
              </a:extLst>
            </p:cNvPr>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sz="1463"/>
            </a:p>
          </p:txBody>
        </p:sp>
        <p:grpSp>
          <p:nvGrpSpPr>
            <p:cNvPr id="141" name="Group 140">
              <a:extLst>
                <a:ext uri="{FF2B5EF4-FFF2-40B4-BE49-F238E27FC236}">
                  <a16:creationId xmlns:a16="http://schemas.microsoft.com/office/drawing/2014/main" id="{8E3E5C07-7A18-48EE-86A2-3B2D4BFDF4C6}"/>
                </a:ext>
              </a:extLst>
            </p:cNvPr>
            <p:cNvGrpSpPr/>
            <p:nvPr/>
          </p:nvGrpSpPr>
          <p:grpSpPr>
            <a:xfrm>
              <a:off x="10112869" y="1087963"/>
              <a:ext cx="3418944" cy="3192589"/>
              <a:chOff x="10112869" y="1087963"/>
              <a:chExt cx="3418944" cy="3192589"/>
            </a:xfrm>
            <a:grpFill/>
          </p:grpSpPr>
          <p:sp>
            <p:nvSpPr>
              <p:cNvPr id="142" name="Rectangle: Rounded Corners 141">
                <a:extLst>
                  <a:ext uri="{FF2B5EF4-FFF2-40B4-BE49-F238E27FC236}">
                    <a16:creationId xmlns:a16="http://schemas.microsoft.com/office/drawing/2014/main" id="{DBE499E2-4567-4E4B-B6E0-1BBB510765B2}"/>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43" name="Rectangle 142">
                <a:extLst>
                  <a:ext uri="{FF2B5EF4-FFF2-40B4-BE49-F238E27FC236}">
                    <a16:creationId xmlns:a16="http://schemas.microsoft.com/office/drawing/2014/main" id="{1C429759-7820-457B-B5F5-ACCC94FEF68F}"/>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4" name="Rectangle 143">
                <a:extLst>
                  <a:ext uri="{FF2B5EF4-FFF2-40B4-BE49-F238E27FC236}">
                    <a16:creationId xmlns:a16="http://schemas.microsoft.com/office/drawing/2014/main" id="{C5B2D9B8-2D0C-4AE9-9552-3B8F65E8629A}"/>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5" name="Rectangle 144">
                <a:extLst>
                  <a:ext uri="{FF2B5EF4-FFF2-40B4-BE49-F238E27FC236}">
                    <a16:creationId xmlns:a16="http://schemas.microsoft.com/office/drawing/2014/main" id="{666B3BAD-2080-42D8-82B2-F0F1A49F6A59}"/>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6" name="Rectangle 145">
                <a:extLst>
                  <a:ext uri="{FF2B5EF4-FFF2-40B4-BE49-F238E27FC236}">
                    <a16:creationId xmlns:a16="http://schemas.microsoft.com/office/drawing/2014/main" id="{922C15F5-5980-4A8F-A46A-FF4CF3863AB0}"/>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7" name="Rectangle 146">
                <a:extLst>
                  <a:ext uri="{FF2B5EF4-FFF2-40B4-BE49-F238E27FC236}">
                    <a16:creationId xmlns:a16="http://schemas.microsoft.com/office/drawing/2014/main" id="{F5A3DF08-ACF2-4515-B6A0-0D0EF2D65962}"/>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8" name="Rectangle 147">
                <a:extLst>
                  <a:ext uri="{FF2B5EF4-FFF2-40B4-BE49-F238E27FC236}">
                    <a16:creationId xmlns:a16="http://schemas.microsoft.com/office/drawing/2014/main" id="{5C72F8AF-7FE3-4413-B266-C63562674878}"/>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9" name="Rectangle 148">
                <a:extLst>
                  <a:ext uri="{FF2B5EF4-FFF2-40B4-BE49-F238E27FC236}">
                    <a16:creationId xmlns:a16="http://schemas.microsoft.com/office/drawing/2014/main" id="{2DE4E540-B18D-41DD-9E83-D3ED968E6AB8}"/>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0" name="Rectangle 149">
                <a:extLst>
                  <a:ext uri="{FF2B5EF4-FFF2-40B4-BE49-F238E27FC236}">
                    <a16:creationId xmlns:a16="http://schemas.microsoft.com/office/drawing/2014/main" id="{CD776431-F613-48B6-98AB-5FB8AF81CD2F}"/>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1" name="Rectangle 150">
                <a:extLst>
                  <a:ext uri="{FF2B5EF4-FFF2-40B4-BE49-F238E27FC236}">
                    <a16:creationId xmlns:a16="http://schemas.microsoft.com/office/drawing/2014/main" id="{A337772B-C94A-4977-8A17-F9CC6A8B5963}"/>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2" name="Rectangle 151">
                <a:extLst>
                  <a:ext uri="{FF2B5EF4-FFF2-40B4-BE49-F238E27FC236}">
                    <a16:creationId xmlns:a16="http://schemas.microsoft.com/office/drawing/2014/main" id="{E13A4465-9597-41AD-8312-9C372F130268}"/>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53" name="Rectangle 152">
                <a:extLst>
                  <a:ext uri="{FF2B5EF4-FFF2-40B4-BE49-F238E27FC236}">
                    <a16:creationId xmlns:a16="http://schemas.microsoft.com/office/drawing/2014/main" id="{337895E5-2573-4F02-86C4-C4AB21BD1A37}"/>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4" name="Rectangle 153">
                <a:extLst>
                  <a:ext uri="{FF2B5EF4-FFF2-40B4-BE49-F238E27FC236}">
                    <a16:creationId xmlns:a16="http://schemas.microsoft.com/office/drawing/2014/main" id="{F8EBCE15-817A-461A-A88C-38CD5D5ABFFA}"/>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5" name="Rectangle: Top Corners Rounded 154">
                <a:extLst>
                  <a:ext uri="{FF2B5EF4-FFF2-40B4-BE49-F238E27FC236}">
                    <a16:creationId xmlns:a16="http://schemas.microsoft.com/office/drawing/2014/main" id="{B1EC0123-FD70-4C9C-8D03-227A68A88DB8}"/>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6" name="Rectangle: Top Corners Rounded 155">
                <a:extLst>
                  <a:ext uri="{FF2B5EF4-FFF2-40B4-BE49-F238E27FC236}">
                    <a16:creationId xmlns:a16="http://schemas.microsoft.com/office/drawing/2014/main" id="{36EC0C47-A43D-4747-A365-89246E4C74A7}"/>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7" name="Rectangle: Top Corners Rounded 156">
                <a:extLst>
                  <a:ext uri="{FF2B5EF4-FFF2-40B4-BE49-F238E27FC236}">
                    <a16:creationId xmlns:a16="http://schemas.microsoft.com/office/drawing/2014/main" id="{5195B99A-5CB5-4727-939D-7689156C095A}"/>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8" name="Rectangle: Top Corners Rounded 157">
                <a:extLst>
                  <a:ext uri="{FF2B5EF4-FFF2-40B4-BE49-F238E27FC236}">
                    <a16:creationId xmlns:a16="http://schemas.microsoft.com/office/drawing/2014/main" id="{1C38FB08-E1B4-4D91-8685-80C55190CBFB}"/>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9" name="Rectangle 158">
                <a:extLst>
                  <a:ext uri="{FF2B5EF4-FFF2-40B4-BE49-F238E27FC236}">
                    <a16:creationId xmlns:a16="http://schemas.microsoft.com/office/drawing/2014/main" id="{8F580599-FC41-422A-857B-AFC950F4FA5E}"/>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60" name="Rectangle 159">
                <a:extLst>
                  <a:ext uri="{FF2B5EF4-FFF2-40B4-BE49-F238E27FC236}">
                    <a16:creationId xmlns:a16="http://schemas.microsoft.com/office/drawing/2014/main" id="{FEFF115E-43AC-4091-95BE-3550F92D6778}"/>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61" name="Rectangle 160">
                <a:extLst>
                  <a:ext uri="{FF2B5EF4-FFF2-40B4-BE49-F238E27FC236}">
                    <a16:creationId xmlns:a16="http://schemas.microsoft.com/office/drawing/2014/main" id="{B6EF42EE-15AD-4F03-8D64-64FB61828538}"/>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sp>
        <p:nvSpPr>
          <p:cNvPr id="165" name="Freeform: Shape 164">
            <a:extLst>
              <a:ext uri="{FF2B5EF4-FFF2-40B4-BE49-F238E27FC236}">
                <a16:creationId xmlns:a16="http://schemas.microsoft.com/office/drawing/2014/main" id="{D9FC62AF-9B96-4B9C-ACA1-2FBDFB77653D}"/>
              </a:ext>
            </a:extLst>
          </p:cNvPr>
          <p:cNvSpPr/>
          <p:nvPr/>
        </p:nvSpPr>
        <p:spPr>
          <a:xfrm>
            <a:off x="1300325" y="5013578"/>
            <a:ext cx="617035" cy="858362"/>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70" name="Group 69"/>
          <p:cNvGrpSpPr/>
          <p:nvPr/>
        </p:nvGrpSpPr>
        <p:grpSpPr>
          <a:xfrm>
            <a:off x="4781574" y="200603"/>
            <a:ext cx="4667822" cy="1412404"/>
            <a:chOff x="4781574" y="2126330"/>
            <a:chExt cx="4667822" cy="1412404"/>
          </a:xfrm>
        </p:grpSpPr>
        <p:grpSp>
          <p:nvGrpSpPr>
            <p:cNvPr id="72" name="Group 71">
              <a:extLst>
                <a:ext uri="{FF2B5EF4-FFF2-40B4-BE49-F238E27FC236}">
                  <a16:creationId xmlns:a16="http://schemas.microsoft.com/office/drawing/2014/main" id="{76FAE3DF-1592-4A66-920D-E8F4FFB5467D}"/>
                </a:ext>
              </a:extLst>
            </p:cNvPr>
            <p:cNvGrpSpPr/>
            <p:nvPr/>
          </p:nvGrpSpPr>
          <p:grpSpPr>
            <a:xfrm>
              <a:off x="5609432" y="2178167"/>
              <a:ext cx="3839964" cy="1360567"/>
              <a:chOff x="6751979" y="1666120"/>
              <a:chExt cx="4526164" cy="1674543"/>
            </a:xfrm>
          </p:grpSpPr>
          <p:sp>
            <p:nvSpPr>
              <p:cNvPr id="83" name="TextBox 82">
                <a:extLst>
                  <a:ext uri="{FF2B5EF4-FFF2-40B4-BE49-F238E27FC236}">
                    <a16:creationId xmlns:a16="http://schemas.microsoft.com/office/drawing/2014/main" id="{9C03CCC6-5D3F-491B-B8E3-E1F247801AE1}"/>
                  </a:ext>
                </a:extLst>
              </p:cNvPr>
              <p:cNvSpPr txBox="1"/>
              <p:nvPr/>
            </p:nvSpPr>
            <p:spPr>
              <a:xfrm>
                <a:off x="6770452" y="2090617"/>
                <a:ext cx="4507691" cy="1250046"/>
              </a:xfrm>
              <a:prstGeom prst="rect">
                <a:avLst/>
              </a:prstGeom>
              <a:noFill/>
            </p:spPr>
            <p:txBody>
              <a:bodyPr wrap="square" rtlCol="0">
                <a:spAutoFit/>
              </a:bodyPr>
              <a:lstStyle/>
              <a:p>
                <a:r>
                  <a:rPr lang="en-US" altLang="ja-JP" sz="1000" dirty="0">
                    <a:latin typeface="Arial Hebrew" charset="-79"/>
                    <a:ea typeface="Arial Hebrew" charset="-79"/>
                    <a:cs typeface="Arial Hebrew" charset="-79"/>
                  </a:rPr>
                  <a:t>“</a:t>
                </a:r>
                <a:r>
                  <a:rPr lang="en-US" altLang="ja-JP" sz="1000" dirty="0" err="1">
                    <a:latin typeface="Arial Hebrew" charset="-79"/>
                    <a:ea typeface="Arial Hebrew" charset="-79"/>
                    <a:cs typeface="Arial Hebrew" charset="-79"/>
                  </a:rPr>
                  <a:t>Jaksa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Agung</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dengan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kuasa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khusus</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ataupun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karena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kedudukan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dan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jabatannya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bertindak</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sebagai</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Jaksa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Pengacara</a:t>
                </a:r>
                <a:r>
                  <a:rPr lang="en-US" altLang="ja-JP" sz="1000" dirty="0">
                    <a:latin typeface="Arial Hebrew" charset="-79"/>
                    <a:ea typeface="Arial Hebrew" charset="-79"/>
                    <a:cs typeface="Arial Hebrew" charset="-79"/>
                  </a:rPr>
                  <a:t> Negara, di </a:t>
                </a:r>
                <a:r>
                  <a:rPr lang="en-US" altLang="ja-JP" sz="1000" dirty="0" err="1">
                    <a:latin typeface="Arial Hebrew" charset="-79"/>
                    <a:ea typeface="Arial Hebrew" charset="-79"/>
                    <a:cs typeface="Arial Hebrew" charset="-79"/>
                  </a:rPr>
                  <a:t>bidang</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perdata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dan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tata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usaha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negara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serta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ketatanegaraan</a:t>
                </a:r>
                <a:r>
                  <a:rPr lang="en-US" altLang="ja-JP" sz="1000" dirty="0">
                    <a:latin typeface="Arial Hebrew" charset="-79"/>
                    <a:ea typeface="Arial Hebrew" charset="-79"/>
                    <a:cs typeface="Arial Hebrew" charset="-79"/>
                  </a:rPr>
                  <a:t> di </a:t>
                </a:r>
                <a:r>
                  <a:rPr lang="en-US" altLang="ja-JP" sz="1000" dirty="0" err="1">
                    <a:latin typeface="Arial Hebrew" charset="-79"/>
                    <a:ea typeface="Arial Hebrew" charset="-79"/>
                    <a:cs typeface="Arial Hebrew" charset="-79"/>
                  </a:rPr>
                  <a:t>semua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lingkungan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peradilan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baik</a:t>
                </a:r>
                <a:r>
                  <a:rPr lang="en-US" altLang="ja-JP" sz="1000" dirty="0">
                    <a:latin typeface="Arial Hebrew" charset="-79"/>
                    <a:ea typeface="Arial Hebrew" charset="-79"/>
                    <a:cs typeface="Arial Hebrew" charset="-79"/>
                  </a:rPr>
                  <a:t> di </a:t>
                </a:r>
                <a:r>
                  <a:rPr lang="en-US" altLang="ja-JP" sz="1000" dirty="0" err="1">
                    <a:latin typeface="Arial Hebrew" charset="-79"/>
                    <a:ea typeface="Arial Hebrew" charset="-79"/>
                    <a:cs typeface="Arial Hebrew" charset="-79"/>
                  </a:rPr>
                  <a:t>dalam</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maupun</a:t>
                </a:r>
                <a:r>
                  <a:rPr lang="en-US" altLang="ja-JP" sz="1000" dirty="0">
                    <a:latin typeface="Arial Hebrew" charset="-79"/>
                    <a:ea typeface="Arial Hebrew" charset="-79"/>
                    <a:cs typeface="Arial Hebrew" charset="-79"/>
                  </a:rPr>
                  <a:t> di </a:t>
                </a:r>
                <a:r>
                  <a:rPr lang="en-US" altLang="ja-JP" sz="1000" dirty="0" err="1">
                    <a:latin typeface="Arial Hebrew" charset="-79"/>
                    <a:ea typeface="Arial Hebrew" charset="-79"/>
                    <a:cs typeface="Arial Hebrew" charset="-79"/>
                  </a:rPr>
                  <a:t>luar</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pengadilan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untuk</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dan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atas</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nama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negara</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atau</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pemerintahan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maupun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kepentingan</a:t>
                </a:r>
                <a:r>
                  <a:rPr lang="en-US" altLang="ja-JP" sz="1000" dirty="0">
                    <a:latin typeface="Arial Hebrew" charset="-79"/>
                    <a:ea typeface="Arial Hebrew" charset="-79"/>
                    <a:cs typeface="Arial Hebrew" charset="-79"/>
                  </a:rPr>
                  <a:t> </a:t>
                </a:r>
                <a:r>
                  <a:rPr lang="en-US" altLang="ja-JP" sz="1000" dirty="0" err="1">
                    <a:latin typeface="Arial Hebrew" charset="-79"/>
                    <a:ea typeface="Arial Hebrew" charset="-79"/>
                    <a:cs typeface="Arial Hebrew" charset="-79"/>
                  </a:rPr>
                  <a:t>umum</a:t>
                </a:r>
                <a:r>
                  <a:rPr lang="en-US" altLang="en-US" sz="1000" dirty="0">
                    <a:latin typeface="Arial Hebrew" charset="-79"/>
                    <a:ea typeface="Arial Hebrew" charset="-79"/>
                    <a:cs typeface="Arial Hebrew" charset="-79"/>
                  </a:rPr>
                  <a:t>”</a:t>
                </a:r>
                <a:r>
                  <a:rPr lang="en-US" sz="1000" dirty="0">
                    <a:latin typeface="Arial Hebrew" charset="-79"/>
                    <a:ea typeface="Arial Hebrew" charset="-79"/>
                    <a:cs typeface="Arial Hebrew" charset="-79"/>
                  </a:rPr>
                  <a:t>.</a:t>
                </a:r>
                <a:endParaRPr lang="en-US" altLang="ko-KR" sz="975" dirty="0">
                  <a:cs typeface="Arial" pitchFamily="34" charset="0"/>
                </a:endParaRPr>
              </a:p>
            </p:txBody>
          </p:sp>
          <p:sp>
            <p:nvSpPr>
              <p:cNvPr id="84" name="TextBox 83">
                <a:extLst>
                  <a:ext uri="{FF2B5EF4-FFF2-40B4-BE49-F238E27FC236}">
                    <a16:creationId xmlns:a16="http://schemas.microsoft.com/office/drawing/2014/main" id="{D1DC7080-7BE3-48C6-98A5-727DEEF3C3C4}"/>
                  </a:ext>
                </a:extLst>
              </p:cNvPr>
              <p:cNvSpPr txBox="1"/>
              <p:nvPr/>
            </p:nvSpPr>
            <p:spPr>
              <a:xfrm>
                <a:off x="6751979" y="1666120"/>
                <a:ext cx="4507691" cy="529218"/>
              </a:xfrm>
              <a:prstGeom prst="rect">
                <a:avLst/>
              </a:prstGeom>
              <a:noFill/>
            </p:spPr>
            <p:txBody>
              <a:bodyPr wrap="square" lIns="87750" rIns="87750" rtlCol="0">
                <a:spAutoFit/>
              </a:bodyPr>
              <a:lstStyle/>
              <a:p>
                <a:r>
                  <a:rPr lang="en-US" altLang="ko-KR" sz="2194" b="1" dirty="0" err="1">
                    <a:cs typeface="Arial" pitchFamily="34" charset="0"/>
                  </a:rPr>
                  <a:t>Pasal</a:t>
                </a:r>
                <a:r>
                  <a:rPr lang="en-US" altLang="ko-KR" sz="2194" b="1" dirty="0">
                    <a:cs typeface="Arial" pitchFamily="34" charset="0"/>
                  </a:rPr>
                  <a:t> 18 </a:t>
                </a:r>
                <a:r>
                  <a:rPr lang="en-US" altLang="ko-KR" sz="2194" b="1" dirty="0" err="1">
                    <a:cs typeface="Arial" pitchFamily="34" charset="0"/>
                  </a:rPr>
                  <a:t>ayat</a:t>
                </a:r>
                <a:r>
                  <a:rPr lang="en-US" altLang="ko-KR" sz="2194" b="1" dirty="0">
                    <a:cs typeface="Arial" pitchFamily="34" charset="0"/>
                  </a:rPr>
                  <a:t> (2) UU 11/2021</a:t>
                </a:r>
                <a:endParaRPr lang="ko-KR" altLang="en-US" sz="2194" b="1" dirty="0">
                  <a:cs typeface="Arial" pitchFamily="34" charset="0"/>
                </a:endParaRPr>
              </a:p>
            </p:txBody>
          </p:sp>
        </p:grpSp>
        <p:sp>
          <p:nvSpPr>
            <p:cNvPr id="82" name="TextBox 81">
              <a:extLst>
                <a:ext uri="{FF2B5EF4-FFF2-40B4-BE49-F238E27FC236}">
                  <a16:creationId xmlns:a16="http://schemas.microsoft.com/office/drawing/2014/main" id="{F0FD0BE9-2D5E-4F2C-BAD8-D03BFA0E2B80}"/>
                </a:ext>
              </a:extLst>
            </p:cNvPr>
            <p:cNvSpPr txBox="1"/>
            <p:nvPr/>
          </p:nvSpPr>
          <p:spPr>
            <a:xfrm>
              <a:off x="4781574" y="2126330"/>
              <a:ext cx="778453" cy="692497"/>
            </a:xfrm>
            <a:prstGeom prst="rect">
              <a:avLst/>
            </a:prstGeom>
            <a:noFill/>
          </p:spPr>
          <p:txBody>
            <a:bodyPr wrap="square" lIns="87750" rIns="87750" rtlCol="0">
              <a:spAutoFit/>
            </a:bodyPr>
            <a:lstStyle/>
            <a:p>
              <a:pPr algn="ctr"/>
              <a:r>
                <a:rPr lang="en-US" altLang="ko-KR" sz="3900" b="1" dirty="0">
                  <a:cs typeface="Arial" pitchFamily="34" charset="0"/>
                </a:rPr>
                <a:t>a.</a:t>
              </a:r>
              <a:endParaRPr lang="ko-KR" altLang="en-US" sz="3900" b="1" dirty="0">
                <a:cs typeface="Arial" pitchFamily="34" charset="0"/>
              </a:endParaRPr>
            </a:p>
          </p:txBody>
        </p:sp>
      </p:grpSp>
      <p:grpSp>
        <p:nvGrpSpPr>
          <p:cNvPr id="85" name="Group 84"/>
          <p:cNvGrpSpPr/>
          <p:nvPr/>
        </p:nvGrpSpPr>
        <p:grpSpPr>
          <a:xfrm>
            <a:off x="4795028" y="5009981"/>
            <a:ext cx="4667822" cy="796852"/>
            <a:chOff x="4781574" y="4029548"/>
            <a:chExt cx="4667822" cy="796852"/>
          </a:xfrm>
        </p:grpSpPr>
        <p:grpSp>
          <p:nvGrpSpPr>
            <p:cNvPr id="86" name="Group 85">
              <a:extLst>
                <a:ext uri="{FF2B5EF4-FFF2-40B4-BE49-F238E27FC236}">
                  <a16:creationId xmlns:a16="http://schemas.microsoft.com/office/drawing/2014/main" id="{B0243FBE-9209-4244-90DC-1294A0B6D5C2}"/>
                </a:ext>
              </a:extLst>
            </p:cNvPr>
            <p:cNvGrpSpPr/>
            <p:nvPr/>
          </p:nvGrpSpPr>
          <p:grpSpPr>
            <a:xfrm>
              <a:off x="5609432" y="4081386"/>
              <a:ext cx="3839964" cy="745014"/>
              <a:chOff x="6751979" y="1666120"/>
              <a:chExt cx="4526164" cy="916940"/>
            </a:xfrm>
          </p:grpSpPr>
          <p:sp>
            <p:nvSpPr>
              <p:cNvPr id="88" name="TextBox 87">
                <a:extLst>
                  <a:ext uri="{FF2B5EF4-FFF2-40B4-BE49-F238E27FC236}">
                    <a16:creationId xmlns:a16="http://schemas.microsoft.com/office/drawing/2014/main" id="{045E0F30-1E9D-4E77-A7A7-206B990E6841}"/>
                  </a:ext>
                </a:extLst>
              </p:cNvPr>
              <p:cNvSpPr txBox="1"/>
              <p:nvPr/>
            </p:nvSpPr>
            <p:spPr>
              <a:xfrm>
                <a:off x="6770452" y="2090617"/>
                <a:ext cx="4507691" cy="492443"/>
              </a:xfrm>
              <a:prstGeom prst="rect">
                <a:avLst/>
              </a:prstGeom>
              <a:noFill/>
            </p:spPr>
            <p:txBody>
              <a:bodyPr wrap="square" rtlCol="0">
                <a:spAutoFit/>
              </a:bodyPr>
              <a:lstStyle/>
              <a:p>
                <a:r>
                  <a:rPr lang="en-US" sz="1000" dirty="0">
                    <a:latin typeface="Arial Hebrew" charset="-79"/>
                    <a:ea typeface="Arial Hebrew" charset="-79"/>
                    <a:cs typeface="Arial Hebrew" charset="-79"/>
                  </a:rPr>
                  <a:t>“</a:t>
                </a:r>
                <a:r>
                  <a:rPr lang="en-US" sz="1000" dirty="0" err="1">
                    <a:latin typeface="Arial Hebrew" charset="-79"/>
                    <a:ea typeface="Arial Hebrew" charset="-79"/>
                    <a:cs typeface="Arial Hebrew" charset="-79"/>
                  </a:rPr>
                  <a:t>Kejaksaan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dapat</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memberikan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pertimbangan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dalam</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bidang</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hukum</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kepada</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Presiden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dan</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instansi</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pemerintah</a:t>
                </a:r>
                <a:r>
                  <a:rPr lang="en-US" sz="1000" dirty="0">
                    <a:latin typeface="Arial Hebrew" charset="-79"/>
                    <a:ea typeface="Arial Hebrew" charset="-79"/>
                    <a:cs typeface="Arial Hebrew" charset="-79"/>
                  </a:rPr>
                  <a:t> </a:t>
                </a:r>
                <a:r>
                  <a:rPr lang="en-US" sz="1000" dirty="0" err="1">
                    <a:latin typeface="Arial Hebrew" charset="-79"/>
                    <a:ea typeface="Arial Hebrew" charset="-79"/>
                    <a:cs typeface="Arial Hebrew" charset="-79"/>
                  </a:rPr>
                  <a:t>lainnya</a:t>
                </a:r>
                <a:r>
                  <a:rPr lang="en-US" sz="1000" dirty="0">
                    <a:latin typeface="Arial Hebrew" charset="-79"/>
                    <a:ea typeface="Arial Hebrew" charset="-79"/>
                    <a:cs typeface="Arial Hebrew" charset="-79"/>
                  </a:rPr>
                  <a:t>.”</a:t>
                </a:r>
                <a:endParaRPr lang="en-US" altLang="ko-KR" sz="975" dirty="0">
                  <a:cs typeface="Arial" pitchFamily="34" charset="0"/>
                </a:endParaRPr>
              </a:p>
            </p:txBody>
          </p:sp>
          <p:sp>
            <p:nvSpPr>
              <p:cNvPr id="89" name="TextBox 88">
                <a:extLst>
                  <a:ext uri="{FF2B5EF4-FFF2-40B4-BE49-F238E27FC236}">
                    <a16:creationId xmlns:a16="http://schemas.microsoft.com/office/drawing/2014/main" id="{ECCD60EC-5BCC-425A-9920-13A9667333DA}"/>
                  </a:ext>
                </a:extLst>
              </p:cNvPr>
              <p:cNvSpPr txBox="1"/>
              <p:nvPr/>
            </p:nvSpPr>
            <p:spPr>
              <a:xfrm>
                <a:off x="6751979" y="1666120"/>
                <a:ext cx="4507691" cy="529218"/>
              </a:xfrm>
              <a:prstGeom prst="rect">
                <a:avLst/>
              </a:prstGeom>
              <a:noFill/>
            </p:spPr>
            <p:txBody>
              <a:bodyPr wrap="square" lIns="87750" rIns="87750" rtlCol="0">
                <a:spAutoFit/>
              </a:bodyPr>
              <a:lstStyle/>
              <a:p>
                <a:r>
                  <a:rPr lang="en-US" altLang="ko-KR" sz="2194" b="1" dirty="0" err="1">
                    <a:cs typeface="Arial" pitchFamily="34" charset="0"/>
                  </a:rPr>
                  <a:t>Pasal</a:t>
                </a:r>
                <a:r>
                  <a:rPr lang="en-US" altLang="ko-KR" sz="2194" b="1" dirty="0">
                    <a:cs typeface="Arial" pitchFamily="34" charset="0"/>
                  </a:rPr>
                  <a:t> 34 UU 11/2021</a:t>
                </a:r>
                <a:endParaRPr lang="ko-KR" altLang="en-US" sz="2194" b="1" dirty="0">
                  <a:cs typeface="Arial" pitchFamily="34" charset="0"/>
                </a:endParaRPr>
              </a:p>
            </p:txBody>
          </p:sp>
        </p:grpSp>
        <p:sp>
          <p:nvSpPr>
            <p:cNvPr id="87" name="TextBox 86">
              <a:extLst>
                <a:ext uri="{FF2B5EF4-FFF2-40B4-BE49-F238E27FC236}">
                  <a16:creationId xmlns:a16="http://schemas.microsoft.com/office/drawing/2014/main" id="{27DBA41B-60B8-4A61-8E09-CD07D7E976ED}"/>
                </a:ext>
              </a:extLst>
            </p:cNvPr>
            <p:cNvSpPr txBox="1"/>
            <p:nvPr/>
          </p:nvSpPr>
          <p:spPr>
            <a:xfrm>
              <a:off x="4781574" y="4029548"/>
              <a:ext cx="778453" cy="692497"/>
            </a:xfrm>
            <a:prstGeom prst="rect">
              <a:avLst/>
            </a:prstGeom>
            <a:noFill/>
          </p:spPr>
          <p:txBody>
            <a:bodyPr wrap="square" lIns="87750" rIns="87750" rtlCol="0">
              <a:spAutoFit/>
            </a:bodyPr>
            <a:lstStyle/>
            <a:p>
              <a:pPr algn="ctr"/>
              <a:r>
                <a:rPr lang="en-US" altLang="ko-KR" sz="3900" b="1" dirty="0">
                  <a:cs typeface="Arial" pitchFamily="34" charset="0"/>
                </a:rPr>
                <a:t>e.</a:t>
              </a:r>
              <a:endParaRPr lang="ko-KR" altLang="en-US" sz="3900" b="1" dirty="0">
                <a:cs typeface="Arial" pitchFamily="34" charset="0"/>
              </a:endParaRPr>
            </a:p>
          </p:txBody>
        </p:sp>
      </p:grpSp>
    </p:spTree>
    <p:extLst>
      <p:ext uri="{BB962C8B-B14F-4D97-AF65-F5344CB8AC3E}">
        <p14:creationId xmlns:p14="http://schemas.microsoft.com/office/powerpoint/2010/main" val="18655615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5CD45D79-09C4-964A-AB01-7942E4B55B85}"/>
              </a:ext>
            </a:extLst>
          </p:cNvPr>
          <p:cNvSpPr>
            <a:spLocks noChangeArrowheads="1"/>
          </p:cNvSpPr>
          <p:nvPr/>
        </p:nvSpPr>
        <p:spPr bwMode="auto">
          <a:xfrm>
            <a:off x="156635" y="-1404"/>
            <a:ext cx="9592729"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b="1" i="0" u="none" strike="noStrike" cap="none" normalizeH="0" baseline="0" dirty="0">
                <a:ln>
                  <a:noFill/>
                </a:ln>
                <a:solidFill>
                  <a:schemeClr val="tx1"/>
                </a:solidFill>
                <a:effectLst/>
              </a:rPr>
              <a:t>Proses penerbitan jaminan dapat dijelaskan secara ringkas sebagai berikut</a:t>
            </a:r>
            <a:r>
              <a:rPr kumimoji="0" lang="id-ID" altLang="id-ID" sz="16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id-ID" altLang="id-ID" sz="1600" i="0" u="none" strike="noStrike" cap="none" normalizeH="0" baseline="0" dirty="0">
                <a:ln>
                  <a:noFill/>
                </a:ln>
                <a:solidFill>
                  <a:schemeClr val="tx1"/>
                </a:solidFill>
                <a:effectLst/>
              </a:rPr>
              <a:t>Pemilik proyek melakukan perundingan rencana kerja proyek dengan Kontraktor </a:t>
            </a: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600" i="0" u="none" strike="noStrike" cap="none" normalizeH="0" baseline="0" dirty="0">
                <a:ln>
                  <a:noFill/>
                </a:ln>
                <a:solidFill>
                  <a:schemeClr val="tx1"/>
                </a:solidFill>
                <a:effectLst/>
              </a:rPr>
              <a:t>yang akan menerima kontrak/pekerjaan.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id-ID" altLang="id-ID" sz="1600" i="0" u="none" strike="noStrike" cap="none" normalizeH="0" baseline="0" dirty="0">
                <a:ln>
                  <a:noFill/>
                </a:ln>
                <a:solidFill>
                  <a:schemeClr val="tx1"/>
                </a:solidFill>
                <a:effectLst/>
              </a:rPr>
              <a:t>Kontraktor mengajukan permintaan Bank Garansi kepada pihak Penjamin/Asuransi.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id-ID" altLang="id-ID" sz="1600" i="0" u="none" strike="noStrike" cap="none" normalizeH="0" baseline="0" dirty="0">
                <a:ln>
                  <a:noFill/>
                </a:ln>
                <a:solidFill>
                  <a:schemeClr val="tx1"/>
                </a:solidFill>
                <a:effectLst/>
              </a:rPr>
              <a:t>Penjamin/Asuransi mengajukan kontra Bank Garansi kepada Bank dengan membayar provisi atau komisi. </a:t>
            </a: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600" i="0" u="none" strike="noStrike" cap="none" normalizeH="0" baseline="0" dirty="0">
                <a:ln>
                  <a:noFill/>
                </a:ln>
                <a:solidFill>
                  <a:schemeClr val="tx1"/>
                </a:solidFill>
                <a:effectLst/>
              </a:rPr>
              <a:t>Komisi adalah imbalan atau jasa perantara yang diterima atau dibayar atas suatu transaksi atau aktivitas yang mendasari, sedangkan Provisi adalah imbalan yang diterima atau dibayar sehubungan dengan fasilitas yang diberikan atau diterima.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id-ID" altLang="id-ID" sz="1600" i="0" u="none" strike="noStrike" cap="none" normalizeH="0" baseline="0" dirty="0">
                <a:ln>
                  <a:noFill/>
                </a:ln>
                <a:solidFill>
                  <a:schemeClr val="tx1"/>
                </a:solidFill>
                <a:effectLst/>
              </a:rPr>
              <a:t>Bank memberikan Bank Garansi kepada Penjamin/Asuransi.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id-ID" altLang="id-ID" sz="1600" i="0" u="none" strike="noStrike" cap="none" normalizeH="0" baseline="0" dirty="0">
                <a:ln>
                  <a:noFill/>
                </a:ln>
                <a:solidFill>
                  <a:schemeClr val="tx1"/>
                </a:solidFill>
                <a:effectLst/>
              </a:rPr>
              <a:t>Penjamin/Asuransi memberikan Bank Garansi kepada Kontraktor.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id-ID" altLang="id-ID" sz="1600" i="0" u="none" strike="noStrike" cap="none" normalizeH="0" baseline="0" dirty="0">
                <a:ln>
                  <a:noFill/>
                </a:ln>
                <a:solidFill>
                  <a:schemeClr val="tx1"/>
                </a:solidFill>
                <a:effectLst/>
              </a:rPr>
              <a:t>Kontraktor memberikan Bank Garansi tersebut kepada Pemilik Proyek.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altLang="id-ID" sz="16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altLang="id-ID" sz="1800" b="0" i="0" u="none" strike="noStrike" cap="none" normalizeH="0" baseline="0" dirty="0">
                <a:ln>
                  <a:noFill/>
                </a:ln>
                <a:solidFill>
                  <a:schemeClr val="tx1"/>
                </a:solidFill>
                <a:effectLst/>
                <a:latin typeface="Arial" panose="020B0604020202020204" pitchFamily="34" charset="0"/>
              </a:rPr>
              <a:t>  </a:t>
            </a:r>
            <a:r>
              <a:rPr kumimoji="0" lang="id-ID" altLang="id-ID" sz="19000" b="0" i="0" u="none" strike="noStrike" cap="none" normalizeH="0" baseline="0" dirty="0">
                <a:ln>
                  <a:noFill/>
                </a:ln>
                <a:solidFill>
                  <a:schemeClr val="tx1"/>
                </a:solidFill>
                <a:effectLst/>
                <a:latin typeface="Arial" panose="020B0604020202020204" pitchFamily="34" charset="0"/>
              </a:rPr>
              <a:t>          </a:t>
            </a:r>
            <a:r>
              <a:rPr kumimoji="0" lang="id-ID" altLang="id-ID" sz="1800" b="0" i="0" u="none" strike="noStrike" cap="none" normalizeH="0" baseline="0" dirty="0">
                <a:ln>
                  <a:noFill/>
                </a:ln>
                <a:solidFill>
                  <a:schemeClr val="tx1"/>
                </a:solidFill>
                <a:effectLst/>
                <a:latin typeface="Arial" panose="020B0604020202020204" pitchFamily="34" charset="0"/>
              </a:rPr>
              <a:t> </a:t>
            </a:r>
          </a:p>
        </p:txBody>
      </p:sp>
      <p:pic>
        <p:nvPicPr>
          <p:cNvPr id="3074" name="Picture 2" descr="page12image65532720">
            <a:extLst>
              <a:ext uri="{FF2B5EF4-FFF2-40B4-BE49-F238E27FC236}">
                <a16:creationId xmlns:a16="http://schemas.microsoft.com/office/drawing/2014/main" id="{7F0A41D8-A299-D84B-BE4F-174AC42DB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41499"/>
            <a:ext cx="8813800" cy="30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204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97000">
              <a:schemeClr val="accent2">
                <a:lumMod val="45000"/>
                <a:lumOff val="55000"/>
              </a:schemeClr>
            </a:gs>
            <a:gs pos="9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4FA9E9AA-B8A9-A444-8B02-7479E7D9DB21}"/>
              </a:ext>
            </a:extLst>
          </p:cNvPr>
          <p:cNvSpPr>
            <a:spLocks noGrp="1"/>
          </p:cNvSpPr>
          <p:nvPr>
            <p:ph type="title"/>
          </p:nvPr>
        </p:nvSpPr>
        <p:spPr>
          <a:xfrm>
            <a:off x="515938" y="365127"/>
            <a:ext cx="8543925" cy="549273"/>
          </a:xfrm>
        </p:spPr>
        <p:txBody>
          <a:bodyPr>
            <a:normAutofit/>
          </a:bodyPr>
          <a:lstStyle/>
          <a:p>
            <a:r>
              <a:rPr lang="id-ID" sz="2400" b="1" dirty="0"/>
              <a:t>PERMASALAHAN TERKAIT PENCAIRAN JAMINAN PBJ PEMERINTAH</a:t>
            </a:r>
          </a:p>
        </p:txBody>
      </p:sp>
      <p:sp>
        <p:nvSpPr>
          <p:cNvPr id="3" name="Tampungan Konten 2">
            <a:extLst>
              <a:ext uri="{FF2B5EF4-FFF2-40B4-BE49-F238E27FC236}">
                <a16:creationId xmlns:a16="http://schemas.microsoft.com/office/drawing/2014/main" id="{6CA37F48-AC51-9443-B398-B5483F2E809B}"/>
              </a:ext>
            </a:extLst>
          </p:cNvPr>
          <p:cNvSpPr>
            <a:spLocks noGrp="1"/>
          </p:cNvSpPr>
          <p:nvPr>
            <p:ph idx="1"/>
          </p:nvPr>
        </p:nvSpPr>
        <p:spPr>
          <a:xfrm>
            <a:off x="515938" y="1127125"/>
            <a:ext cx="8543925" cy="4351338"/>
          </a:xfrm>
        </p:spPr>
        <p:txBody>
          <a:bodyPr>
            <a:normAutofit/>
          </a:bodyPr>
          <a:lstStyle/>
          <a:p>
            <a:pPr algn="just"/>
            <a:r>
              <a:rPr lang="id-ID" sz="2000" dirty="0"/>
              <a:t>Bahwa meskipun sifat jaminan dalam PBJ tidak bersyarat dan mudah dicairkan, yang berarti penjamin wajib membayar klaim hanya berdasarkan surat pernyataan dari Pejabat </a:t>
            </a:r>
            <a:r>
              <a:rPr lang="id-ID" sz="2000" dirty="0" err="1"/>
              <a:t>Penandatangan</a:t>
            </a:r>
            <a:r>
              <a:rPr lang="id-ID" sz="2000" dirty="0"/>
              <a:t> Kontrak (PPK) yang menyatakan bahwa kontrak telah putus atau penyedia wanprestasi, namun dalam </a:t>
            </a:r>
            <a:r>
              <a:rPr lang="id-ID" sz="2000" dirty="0" err="1"/>
              <a:t>prakteknya</a:t>
            </a:r>
            <a:r>
              <a:rPr lang="id-ID" sz="2000" dirty="0"/>
              <a:t> masih saja dijumpai pihak penjamin yang masih sulit dan menghindar dari kewajibannya untuk mencairkan jaminan.  Hal demikian tentu saja dapat menyebabkan kerugian negara bilamana jaminan dalam PBJ dimaksud tidak dapat dicairkan oleh lembaga penjaminan yang tidak </a:t>
            </a:r>
            <a:r>
              <a:rPr lang="id-ID" sz="2000" dirty="0" err="1"/>
              <a:t>kredible</a:t>
            </a:r>
            <a:r>
              <a:rPr lang="id-ID" sz="2000" dirty="0"/>
              <a:t> dan reputasinya tidak bagus.</a:t>
            </a:r>
          </a:p>
          <a:p>
            <a:pPr algn="just"/>
            <a:r>
              <a:rPr lang="id-ID" sz="2000" dirty="0"/>
              <a:t> Bahwa terkait permasalahan dimaksud </a:t>
            </a:r>
            <a:r>
              <a:rPr lang="id-ID" sz="2000" dirty="0" err="1"/>
              <a:t>kedepan</a:t>
            </a:r>
            <a:r>
              <a:rPr lang="id-ID" sz="2000" dirty="0"/>
              <a:t> perlu dikaji kemungkinan untuk menerapkan syarat-syarat yang berhubungan dengan reputasi dan </a:t>
            </a:r>
            <a:r>
              <a:rPr lang="id-ID" sz="2000" dirty="0" err="1"/>
              <a:t>kredible-nya</a:t>
            </a:r>
            <a:r>
              <a:rPr lang="id-ID" sz="2000" dirty="0"/>
              <a:t> lembaga penjaminan dalam PBJ Pemerintah pada saat penyusunan dokumen pemilihan maupun kontrak </a:t>
            </a:r>
            <a:r>
              <a:rPr lang="id-ID" sz="2000" dirty="0" err="1"/>
              <a:t>disamping</a:t>
            </a:r>
            <a:r>
              <a:rPr lang="id-ID" sz="2000" dirty="0"/>
              <a:t> menentukan nilai jaminan, dalam rangka </a:t>
            </a:r>
            <a:r>
              <a:rPr lang="id-ID" sz="2000" dirty="0" err="1"/>
              <a:t>mitigasi</a:t>
            </a:r>
            <a:r>
              <a:rPr lang="id-ID" sz="2000" dirty="0"/>
              <a:t> risiko dan upaya pemulihan keuangan negara yang disebabkan wanprestasi atau putus kontrak.</a:t>
            </a:r>
          </a:p>
        </p:txBody>
      </p:sp>
    </p:spTree>
    <p:extLst>
      <p:ext uri="{BB962C8B-B14F-4D97-AF65-F5344CB8AC3E}">
        <p14:creationId xmlns:p14="http://schemas.microsoft.com/office/powerpoint/2010/main" val="1293024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97000">
              <a:schemeClr val="accent2">
                <a:lumMod val="45000"/>
                <a:lumOff val="55000"/>
              </a:schemeClr>
            </a:gs>
            <a:gs pos="9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id="{6826556D-C610-B94B-BB72-87771CC27F53}"/>
              </a:ext>
            </a:extLst>
          </p:cNvPr>
          <p:cNvSpPr>
            <a:spLocks noGrp="1"/>
          </p:cNvSpPr>
          <p:nvPr>
            <p:ph type="title"/>
          </p:nvPr>
        </p:nvSpPr>
        <p:spPr>
          <a:xfrm>
            <a:off x="681038" y="365127"/>
            <a:ext cx="8543925" cy="638173"/>
          </a:xfrm>
        </p:spPr>
        <p:txBody>
          <a:bodyPr>
            <a:normAutofit/>
          </a:bodyPr>
          <a:lstStyle/>
          <a:p>
            <a:r>
              <a:rPr lang="id-ID" sz="2800" b="1" dirty="0"/>
              <a:t>Peran JPN terkait Permasalahan Jaminan dalam PBJP </a:t>
            </a:r>
          </a:p>
        </p:txBody>
      </p:sp>
      <p:sp>
        <p:nvSpPr>
          <p:cNvPr id="3" name="Tampungan Konten 2">
            <a:extLst>
              <a:ext uri="{FF2B5EF4-FFF2-40B4-BE49-F238E27FC236}">
                <a16:creationId xmlns:a16="http://schemas.microsoft.com/office/drawing/2014/main" id="{E2E776D8-14B9-8A48-A915-237CEB175E8B}"/>
              </a:ext>
            </a:extLst>
          </p:cNvPr>
          <p:cNvSpPr>
            <a:spLocks noGrp="1"/>
          </p:cNvSpPr>
          <p:nvPr>
            <p:ph idx="1"/>
          </p:nvPr>
        </p:nvSpPr>
        <p:spPr>
          <a:xfrm>
            <a:off x="681037" y="1187452"/>
            <a:ext cx="8543925" cy="4351338"/>
          </a:xfrm>
        </p:spPr>
        <p:txBody>
          <a:bodyPr>
            <a:normAutofit fontScale="92500" lnSpcReduction="10000"/>
          </a:bodyPr>
          <a:lstStyle/>
          <a:p>
            <a:pPr algn="just"/>
            <a:r>
              <a:rPr lang="id-ID" sz="2400" dirty="0"/>
              <a:t>Salah satu </a:t>
            </a:r>
            <a:r>
              <a:rPr lang="id-ID" sz="2400" dirty="0" err="1"/>
              <a:t>Tupoksi</a:t>
            </a:r>
            <a:r>
              <a:rPr lang="id-ID" sz="2400" dirty="0"/>
              <a:t> berdasarkan kewenangan JPN adalah melakukan </a:t>
            </a:r>
            <a:r>
              <a:rPr lang="id-ID" sz="2400" dirty="0" err="1"/>
              <a:t>mitigasi</a:t>
            </a:r>
            <a:r>
              <a:rPr lang="id-ID" sz="2400" dirty="0"/>
              <a:t> risiko dalam proses PBJP untuk menghindari terjadinya kerugian keuangan negara;</a:t>
            </a:r>
          </a:p>
          <a:p>
            <a:pPr algn="just"/>
            <a:r>
              <a:rPr lang="id-ID" sz="2400" dirty="0"/>
              <a:t>JPN dapat memberikan layanan berupa Pendampingan Hukum (</a:t>
            </a:r>
            <a:r>
              <a:rPr lang="id-ID" sz="2400" i="1" dirty="0"/>
              <a:t>Legal </a:t>
            </a:r>
            <a:r>
              <a:rPr lang="id-ID" sz="2400" i="1" dirty="0" err="1"/>
              <a:t>Assistance</a:t>
            </a:r>
            <a:r>
              <a:rPr lang="id-ID" sz="2400" dirty="0"/>
              <a:t>), pendapat Hukum (</a:t>
            </a:r>
            <a:r>
              <a:rPr lang="id-ID" sz="2400" i="1" dirty="0"/>
              <a:t>Legal </a:t>
            </a:r>
            <a:r>
              <a:rPr lang="id-ID" sz="2400" i="1" dirty="0" err="1"/>
              <a:t>Opinion</a:t>
            </a:r>
            <a:r>
              <a:rPr lang="id-ID" sz="2400" dirty="0"/>
              <a:t>) dalam rangkaian kegiatan tahapan PBJP mulai dari proses perencanaan hingga pada tahap pelaksanaan khususnya dalam tahap pengendalian kontrak, serta bantuan hukum non </a:t>
            </a:r>
            <a:r>
              <a:rPr lang="id-ID" sz="2400" dirty="0" err="1"/>
              <a:t>litigasi</a:t>
            </a:r>
            <a:r>
              <a:rPr lang="id-ID" sz="2400" dirty="0"/>
              <a:t> maupun </a:t>
            </a:r>
            <a:r>
              <a:rPr lang="id-ID" sz="2400" dirty="0" err="1"/>
              <a:t>litigasi</a:t>
            </a:r>
            <a:r>
              <a:rPr lang="id-ID" sz="2400" dirty="0"/>
              <a:t>, maupun tindakan hukum lain berupa </a:t>
            </a:r>
            <a:r>
              <a:rPr lang="id-ID" sz="2400" dirty="0" err="1"/>
              <a:t>mediasi,konsiliasi</a:t>
            </a:r>
            <a:r>
              <a:rPr lang="id-ID" sz="2400" dirty="0"/>
              <a:t> atau fasilitasi terkait permasalahan hukum yang timbul dari proses PBJP, termasuk permasalahan hukum mengenai jaminan dalam PBJP, akan lebih mudah bagi JPN dalam menyelesaikan permasalahan apabila lembaga penjamin yang memberikan jaminan dalam PBJP dimaksud adalah BUMN atau anak perusahaan BUMN yang  merupakan subyek hukum </a:t>
            </a:r>
            <a:r>
              <a:rPr lang="id-ID" sz="2400" dirty="0" err="1"/>
              <a:t>dimana</a:t>
            </a:r>
            <a:r>
              <a:rPr lang="id-ID" sz="2400" dirty="0"/>
              <a:t> terdapat unsur negara di dalamnya. </a:t>
            </a:r>
          </a:p>
        </p:txBody>
      </p:sp>
    </p:spTree>
    <p:extLst>
      <p:ext uri="{BB962C8B-B14F-4D97-AF65-F5344CB8AC3E}">
        <p14:creationId xmlns:p14="http://schemas.microsoft.com/office/powerpoint/2010/main" val="3025201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p:spPr>
      </p:pic>
      <p:sp>
        <p:nvSpPr>
          <p:cNvPr id="9" name="Oval 8"/>
          <p:cNvSpPr/>
          <p:nvPr/>
        </p:nvSpPr>
        <p:spPr>
          <a:xfrm>
            <a:off x="1219200" y="2133600"/>
            <a:ext cx="7467600" cy="2971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Arial" charset="0"/>
                <a:ea typeface="Arial" charset="0"/>
                <a:cs typeface="Arial" charset="0"/>
              </a:rPr>
              <a:t>TERIMA KASIH</a:t>
            </a:r>
          </a:p>
        </p:txBody>
      </p:sp>
    </p:spTree>
    <p:extLst>
      <p:ext uri="{BB962C8B-B14F-4D97-AF65-F5344CB8AC3E}">
        <p14:creationId xmlns:p14="http://schemas.microsoft.com/office/powerpoint/2010/main" val="20666650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776DD4E-066A-4FB1-BC04-45F499B979E8}"/>
              </a:ext>
            </a:extLst>
          </p:cNvPr>
          <p:cNvSpPr/>
          <p:nvPr/>
        </p:nvSpPr>
        <p:spPr>
          <a:xfrm>
            <a:off x="1" y="642938"/>
            <a:ext cx="1029295" cy="5572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63"/>
          </a:p>
        </p:txBody>
      </p:sp>
      <p:sp>
        <p:nvSpPr>
          <p:cNvPr id="11" name="TextBox 10"/>
          <p:cNvSpPr txBox="1"/>
          <p:nvPr/>
        </p:nvSpPr>
        <p:spPr>
          <a:xfrm rot="16200000">
            <a:off x="-1935067" y="3230563"/>
            <a:ext cx="4899429" cy="477054"/>
          </a:xfrm>
          <a:prstGeom prst="rect">
            <a:avLst/>
          </a:prstGeom>
          <a:noFill/>
        </p:spPr>
        <p:txBody>
          <a:bodyPr wrap="square" rtlCol="0">
            <a:spAutoFit/>
          </a:bodyPr>
          <a:lstStyle/>
          <a:p>
            <a:pPr algn="ctr"/>
            <a:r>
              <a:rPr lang="en-US" altLang="ko-KR" sz="2500" b="1" dirty="0">
                <a:solidFill>
                  <a:schemeClr val="bg1"/>
                </a:solidFill>
                <a:latin typeface="Arial" pitchFamily="34" charset="0"/>
                <a:cs typeface="Arial" pitchFamily="34" charset="0"/>
              </a:rPr>
              <a:t>DASAR HUKUM DATUN</a:t>
            </a:r>
            <a:endParaRPr lang="ko-KR" altLang="en-US" sz="2500" b="1" dirty="0">
              <a:solidFill>
                <a:schemeClr val="bg1"/>
              </a:solidFill>
              <a:latin typeface="Arial" pitchFamily="34" charset="0"/>
              <a:cs typeface="Arial" pitchFamily="34" charset="0"/>
            </a:endParaRPr>
          </a:p>
        </p:txBody>
      </p:sp>
      <p:sp>
        <p:nvSpPr>
          <p:cNvPr id="41" name="Rectangle 12">
            <a:extLst>
              <a:ext uri="{FF2B5EF4-FFF2-40B4-BE49-F238E27FC236}">
                <a16:creationId xmlns:a16="http://schemas.microsoft.com/office/drawing/2014/main" id="{9287099C-5872-4EBE-B8C6-AC6C44C95399}"/>
              </a:ext>
            </a:extLst>
          </p:cNvPr>
          <p:cNvSpPr/>
          <p:nvPr/>
        </p:nvSpPr>
        <p:spPr>
          <a:xfrm>
            <a:off x="4367935" y="1107609"/>
            <a:ext cx="4810456" cy="29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194"/>
          </a:p>
        </p:txBody>
      </p:sp>
      <p:sp>
        <p:nvSpPr>
          <p:cNvPr id="42" name="Rectangle 13">
            <a:extLst>
              <a:ext uri="{FF2B5EF4-FFF2-40B4-BE49-F238E27FC236}">
                <a16:creationId xmlns:a16="http://schemas.microsoft.com/office/drawing/2014/main" id="{118A4AC8-C68A-42EF-9875-9688024B5701}"/>
              </a:ext>
            </a:extLst>
          </p:cNvPr>
          <p:cNvSpPr/>
          <p:nvPr/>
        </p:nvSpPr>
        <p:spPr>
          <a:xfrm>
            <a:off x="4367935" y="2706893"/>
            <a:ext cx="4810456" cy="292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p>
        </p:txBody>
      </p:sp>
      <p:sp>
        <p:nvSpPr>
          <p:cNvPr id="51" name="Rectangle 14">
            <a:extLst>
              <a:ext uri="{FF2B5EF4-FFF2-40B4-BE49-F238E27FC236}">
                <a16:creationId xmlns:a16="http://schemas.microsoft.com/office/drawing/2014/main" id="{1F457674-F9CB-4E0D-9326-BCCFEEA3624C}"/>
              </a:ext>
            </a:extLst>
          </p:cNvPr>
          <p:cNvSpPr/>
          <p:nvPr/>
        </p:nvSpPr>
        <p:spPr>
          <a:xfrm>
            <a:off x="4367935" y="4306177"/>
            <a:ext cx="4810456" cy="292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a:p>
        </p:txBody>
      </p:sp>
      <p:sp>
        <p:nvSpPr>
          <p:cNvPr id="60" name="Text Placeholder 15">
            <a:extLst>
              <a:ext uri="{FF2B5EF4-FFF2-40B4-BE49-F238E27FC236}">
                <a16:creationId xmlns:a16="http://schemas.microsoft.com/office/drawing/2014/main" id="{98793EA4-A764-46E5-902D-E608B4010477}"/>
              </a:ext>
            </a:extLst>
          </p:cNvPr>
          <p:cNvSpPr txBox="1">
            <a:spLocks/>
          </p:cNvSpPr>
          <p:nvPr/>
        </p:nvSpPr>
        <p:spPr>
          <a:xfrm>
            <a:off x="4468543" y="1136846"/>
            <a:ext cx="2691299" cy="23402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138" b="1" dirty="0">
                <a:solidFill>
                  <a:schemeClr val="bg1"/>
                </a:solidFill>
                <a:cs typeface="Arial" pitchFamily="34" charset="0"/>
              </a:rPr>
              <a:t>Get a modern PowerPoint</a:t>
            </a:r>
          </a:p>
        </p:txBody>
      </p:sp>
      <p:sp>
        <p:nvSpPr>
          <p:cNvPr id="61" name="Text Placeholder 15">
            <a:extLst>
              <a:ext uri="{FF2B5EF4-FFF2-40B4-BE49-F238E27FC236}">
                <a16:creationId xmlns:a16="http://schemas.microsoft.com/office/drawing/2014/main" id="{549D0D55-170F-4A6A-B81C-A60AF8B25AAA}"/>
              </a:ext>
            </a:extLst>
          </p:cNvPr>
          <p:cNvSpPr txBox="1">
            <a:spLocks/>
          </p:cNvSpPr>
          <p:nvPr/>
        </p:nvSpPr>
        <p:spPr>
          <a:xfrm>
            <a:off x="4468543" y="2736130"/>
            <a:ext cx="2691299" cy="23402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138" b="1" dirty="0">
                <a:solidFill>
                  <a:schemeClr val="bg1"/>
                </a:solidFill>
                <a:cs typeface="Arial" pitchFamily="34" charset="0"/>
              </a:rPr>
              <a:t>Get a modern PowerPoint</a:t>
            </a:r>
          </a:p>
        </p:txBody>
      </p:sp>
      <p:sp>
        <p:nvSpPr>
          <p:cNvPr id="62" name="Text Placeholder 15">
            <a:extLst>
              <a:ext uri="{FF2B5EF4-FFF2-40B4-BE49-F238E27FC236}">
                <a16:creationId xmlns:a16="http://schemas.microsoft.com/office/drawing/2014/main" id="{4CC8FFC1-F641-49B1-948F-ED207961F305}"/>
              </a:ext>
            </a:extLst>
          </p:cNvPr>
          <p:cNvSpPr txBox="1">
            <a:spLocks/>
          </p:cNvSpPr>
          <p:nvPr/>
        </p:nvSpPr>
        <p:spPr>
          <a:xfrm>
            <a:off x="4468543" y="4335414"/>
            <a:ext cx="2691299" cy="23402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138" b="1" dirty="0">
                <a:solidFill>
                  <a:schemeClr val="bg1"/>
                </a:solidFill>
                <a:cs typeface="Arial" pitchFamily="34" charset="0"/>
              </a:rPr>
              <a:t>Get a modern PowerPoint</a:t>
            </a:r>
          </a:p>
        </p:txBody>
      </p:sp>
      <p:sp>
        <p:nvSpPr>
          <p:cNvPr id="63" name="TextBox 62">
            <a:extLst>
              <a:ext uri="{FF2B5EF4-FFF2-40B4-BE49-F238E27FC236}">
                <a16:creationId xmlns:a16="http://schemas.microsoft.com/office/drawing/2014/main" id="{8A3982F8-35F1-406C-BCE8-1751087AB0C6}"/>
              </a:ext>
            </a:extLst>
          </p:cNvPr>
          <p:cNvSpPr txBox="1"/>
          <p:nvPr/>
        </p:nvSpPr>
        <p:spPr>
          <a:xfrm>
            <a:off x="4602809" y="1446789"/>
            <a:ext cx="4665438" cy="242374"/>
          </a:xfrm>
          <a:prstGeom prst="rect">
            <a:avLst/>
          </a:prstGeom>
          <a:noFill/>
        </p:spPr>
        <p:txBody>
          <a:bodyPr wrap="square" rtlCol="0">
            <a:spAutoFit/>
          </a:bodyPr>
          <a:lstStyle/>
          <a:p>
            <a:r>
              <a:rPr lang="en-US" altLang="ko-KR" sz="975" dirty="0">
                <a:cs typeface="Arial" pitchFamily="34" charset="0"/>
              </a:rPr>
              <a:t>Get a modern PowerPoint  Presentation that is beautifully designed.</a:t>
            </a:r>
            <a:endParaRPr lang="en-US" altLang="ko-KR" sz="975" dirty="0">
              <a:solidFill>
                <a:schemeClr val="tx1">
                  <a:lumMod val="75000"/>
                  <a:lumOff val="25000"/>
                </a:schemeClr>
              </a:solidFill>
              <a:cs typeface="Arial" pitchFamily="34" charset="0"/>
            </a:endParaRPr>
          </a:p>
        </p:txBody>
      </p:sp>
      <p:sp>
        <p:nvSpPr>
          <p:cNvPr id="64" name="TextBox 63">
            <a:extLst>
              <a:ext uri="{FF2B5EF4-FFF2-40B4-BE49-F238E27FC236}">
                <a16:creationId xmlns:a16="http://schemas.microsoft.com/office/drawing/2014/main" id="{96FE18F4-EF0A-4710-87A1-91BC9BF701D3}"/>
              </a:ext>
            </a:extLst>
          </p:cNvPr>
          <p:cNvSpPr txBox="1"/>
          <p:nvPr/>
        </p:nvSpPr>
        <p:spPr>
          <a:xfrm>
            <a:off x="4602810" y="1743833"/>
            <a:ext cx="4663245" cy="242374"/>
          </a:xfrm>
          <a:prstGeom prst="rect">
            <a:avLst/>
          </a:prstGeom>
          <a:noFill/>
        </p:spPr>
        <p:txBody>
          <a:bodyPr wrap="square" rtlCol="0">
            <a:spAutoFit/>
          </a:bodyPr>
          <a:lstStyle/>
          <a:p>
            <a:r>
              <a:rPr lang="en-US" altLang="ko-KR" sz="975" dirty="0">
                <a:solidFill>
                  <a:schemeClr val="tx1">
                    <a:lumMod val="65000"/>
                    <a:lumOff val="35000"/>
                  </a:schemeClr>
                </a:solidFill>
                <a:cs typeface="Arial" pitchFamily="34" charset="0"/>
              </a:rPr>
              <a:t>Easy to change colors, photos and Text..</a:t>
            </a:r>
            <a:endParaRPr lang="en-US" altLang="ko-KR" sz="975" dirty="0">
              <a:solidFill>
                <a:schemeClr val="tx1">
                  <a:lumMod val="75000"/>
                  <a:lumOff val="25000"/>
                </a:schemeClr>
              </a:solidFill>
              <a:cs typeface="Arial" pitchFamily="34" charset="0"/>
            </a:endParaRPr>
          </a:p>
        </p:txBody>
      </p:sp>
      <p:sp>
        <p:nvSpPr>
          <p:cNvPr id="65" name="TextBox 64">
            <a:extLst>
              <a:ext uri="{FF2B5EF4-FFF2-40B4-BE49-F238E27FC236}">
                <a16:creationId xmlns:a16="http://schemas.microsoft.com/office/drawing/2014/main" id="{682A89ED-C573-4B0B-BBDE-3A29287FBE0B}"/>
              </a:ext>
            </a:extLst>
          </p:cNvPr>
          <p:cNvSpPr txBox="1"/>
          <p:nvPr/>
        </p:nvSpPr>
        <p:spPr>
          <a:xfrm>
            <a:off x="4602810" y="2040878"/>
            <a:ext cx="4663245" cy="242374"/>
          </a:xfrm>
          <a:prstGeom prst="rect">
            <a:avLst/>
          </a:prstGeom>
          <a:noFill/>
        </p:spPr>
        <p:txBody>
          <a:bodyPr wrap="square" rtlCol="0">
            <a:spAutoFit/>
          </a:bodyPr>
          <a:lstStyle/>
          <a:p>
            <a:r>
              <a:rPr lang="en-US" altLang="ko-KR" sz="975" dirty="0">
                <a:solidFill>
                  <a:schemeClr val="tx1">
                    <a:lumMod val="75000"/>
                    <a:lumOff val="25000"/>
                  </a:schemeClr>
                </a:solidFill>
                <a:cs typeface="Arial" pitchFamily="34" charset="0"/>
              </a:rPr>
              <a:t>This text can be replaced with your own text</a:t>
            </a:r>
          </a:p>
        </p:txBody>
      </p:sp>
      <p:sp>
        <p:nvSpPr>
          <p:cNvPr id="66" name="Oval 20">
            <a:extLst>
              <a:ext uri="{FF2B5EF4-FFF2-40B4-BE49-F238E27FC236}">
                <a16:creationId xmlns:a16="http://schemas.microsoft.com/office/drawing/2014/main" id="{4274AFEF-EA3B-4183-AFB9-8E6575FB3FF6}"/>
              </a:ext>
            </a:extLst>
          </p:cNvPr>
          <p:cNvSpPr/>
          <p:nvPr/>
        </p:nvSpPr>
        <p:spPr>
          <a:xfrm>
            <a:off x="4448563" y="1507969"/>
            <a:ext cx="117000" cy="11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67" name="Oval 21">
            <a:extLst>
              <a:ext uri="{FF2B5EF4-FFF2-40B4-BE49-F238E27FC236}">
                <a16:creationId xmlns:a16="http://schemas.microsoft.com/office/drawing/2014/main" id="{281E0BB2-0320-4DC6-AF93-89A000BBFA9A}"/>
              </a:ext>
            </a:extLst>
          </p:cNvPr>
          <p:cNvSpPr/>
          <p:nvPr/>
        </p:nvSpPr>
        <p:spPr>
          <a:xfrm>
            <a:off x="4448563" y="1805013"/>
            <a:ext cx="117000" cy="11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68" name="Oval 22">
            <a:extLst>
              <a:ext uri="{FF2B5EF4-FFF2-40B4-BE49-F238E27FC236}">
                <a16:creationId xmlns:a16="http://schemas.microsoft.com/office/drawing/2014/main" id="{46AAAC93-EEB7-4BE9-AB9F-FC0C8D893DEE}"/>
              </a:ext>
            </a:extLst>
          </p:cNvPr>
          <p:cNvSpPr/>
          <p:nvPr/>
        </p:nvSpPr>
        <p:spPr>
          <a:xfrm>
            <a:off x="4448563" y="2102058"/>
            <a:ext cx="117000" cy="11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69" name="TextBox 68">
            <a:extLst>
              <a:ext uri="{FF2B5EF4-FFF2-40B4-BE49-F238E27FC236}">
                <a16:creationId xmlns:a16="http://schemas.microsoft.com/office/drawing/2014/main" id="{7EF69759-D296-4CAE-B224-5BA388796D6F}"/>
              </a:ext>
            </a:extLst>
          </p:cNvPr>
          <p:cNvSpPr txBox="1"/>
          <p:nvPr/>
        </p:nvSpPr>
        <p:spPr>
          <a:xfrm>
            <a:off x="4602809" y="2337922"/>
            <a:ext cx="4665438" cy="242374"/>
          </a:xfrm>
          <a:prstGeom prst="rect">
            <a:avLst/>
          </a:prstGeom>
          <a:noFill/>
        </p:spPr>
        <p:txBody>
          <a:bodyPr wrap="square" rtlCol="0">
            <a:spAutoFit/>
          </a:bodyPr>
          <a:lstStyle/>
          <a:p>
            <a:r>
              <a:rPr lang="en-US" altLang="ko-KR" sz="975" dirty="0">
                <a:cs typeface="Arial" pitchFamily="34" charset="0"/>
              </a:rPr>
              <a:t>I hope and I believe that this Template will your Time, Money and Reputation.</a:t>
            </a:r>
            <a:endParaRPr lang="en-US" altLang="ko-KR" sz="975" dirty="0">
              <a:solidFill>
                <a:schemeClr val="tx1">
                  <a:lumMod val="75000"/>
                  <a:lumOff val="25000"/>
                </a:schemeClr>
              </a:solidFill>
              <a:cs typeface="Arial" pitchFamily="34" charset="0"/>
            </a:endParaRPr>
          </a:p>
        </p:txBody>
      </p:sp>
      <p:sp>
        <p:nvSpPr>
          <p:cNvPr id="70" name="Oval 39">
            <a:extLst>
              <a:ext uri="{FF2B5EF4-FFF2-40B4-BE49-F238E27FC236}">
                <a16:creationId xmlns:a16="http://schemas.microsoft.com/office/drawing/2014/main" id="{9B979A8C-9158-414D-A98C-043414F3F84B}"/>
              </a:ext>
            </a:extLst>
          </p:cNvPr>
          <p:cNvSpPr/>
          <p:nvPr/>
        </p:nvSpPr>
        <p:spPr>
          <a:xfrm>
            <a:off x="4448563" y="2399102"/>
            <a:ext cx="117000" cy="11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71" name="TextBox 70">
            <a:extLst>
              <a:ext uri="{FF2B5EF4-FFF2-40B4-BE49-F238E27FC236}">
                <a16:creationId xmlns:a16="http://schemas.microsoft.com/office/drawing/2014/main" id="{9559C161-2D56-41F0-AE6B-C955AF137C02}"/>
              </a:ext>
            </a:extLst>
          </p:cNvPr>
          <p:cNvSpPr txBox="1"/>
          <p:nvPr/>
        </p:nvSpPr>
        <p:spPr>
          <a:xfrm>
            <a:off x="4602810" y="3052366"/>
            <a:ext cx="4663245" cy="242374"/>
          </a:xfrm>
          <a:prstGeom prst="rect">
            <a:avLst/>
          </a:prstGeom>
          <a:noFill/>
        </p:spPr>
        <p:txBody>
          <a:bodyPr wrap="square" rtlCol="0">
            <a:spAutoFit/>
          </a:bodyPr>
          <a:lstStyle/>
          <a:p>
            <a:r>
              <a:rPr lang="en-US" altLang="ko-KR" sz="975" dirty="0">
                <a:cs typeface="Arial" pitchFamily="34" charset="0"/>
              </a:rPr>
              <a:t>Get a modern PowerPoint  Presentation that is beautifully designed.</a:t>
            </a:r>
            <a:endParaRPr lang="en-US" altLang="ko-KR" sz="975" dirty="0">
              <a:solidFill>
                <a:schemeClr val="tx1">
                  <a:lumMod val="75000"/>
                  <a:lumOff val="25000"/>
                </a:schemeClr>
              </a:solidFill>
              <a:cs typeface="Arial" pitchFamily="34" charset="0"/>
            </a:endParaRPr>
          </a:p>
        </p:txBody>
      </p:sp>
      <p:sp>
        <p:nvSpPr>
          <p:cNvPr id="72" name="TextBox 71">
            <a:extLst>
              <a:ext uri="{FF2B5EF4-FFF2-40B4-BE49-F238E27FC236}">
                <a16:creationId xmlns:a16="http://schemas.microsoft.com/office/drawing/2014/main" id="{C38807E8-2E3C-4B0B-A9F5-15E12C6F35A0}"/>
              </a:ext>
            </a:extLst>
          </p:cNvPr>
          <p:cNvSpPr txBox="1"/>
          <p:nvPr/>
        </p:nvSpPr>
        <p:spPr>
          <a:xfrm>
            <a:off x="4602810" y="3349409"/>
            <a:ext cx="4663245" cy="242374"/>
          </a:xfrm>
          <a:prstGeom prst="rect">
            <a:avLst/>
          </a:prstGeom>
          <a:noFill/>
        </p:spPr>
        <p:txBody>
          <a:bodyPr wrap="square" rtlCol="0">
            <a:spAutoFit/>
          </a:bodyPr>
          <a:lstStyle/>
          <a:p>
            <a:r>
              <a:rPr lang="en-US" altLang="ko-KR" sz="975" dirty="0">
                <a:solidFill>
                  <a:schemeClr val="tx1">
                    <a:lumMod val="65000"/>
                    <a:lumOff val="35000"/>
                  </a:schemeClr>
                </a:solidFill>
                <a:cs typeface="Arial" pitchFamily="34" charset="0"/>
              </a:rPr>
              <a:t>Easy to change colors, photos and Text..</a:t>
            </a:r>
            <a:endParaRPr lang="en-US" altLang="ko-KR" sz="975" dirty="0">
              <a:solidFill>
                <a:schemeClr val="tx1">
                  <a:lumMod val="75000"/>
                  <a:lumOff val="25000"/>
                </a:schemeClr>
              </a:solidFill>
              <a:cs typeface="Arial" pitchFamily="34" charset="0"/>
            </a:endParaRPr>
          </a:p>
        </p:txBody>
      </p:sp>
      <p:sp>
        <p:nvSpPr>
          <p:cNvPr id="73" name="TextBox 72">
            <a:extLst>
              <a:ext uri="{FF2B5EF4-FFF2-40B4-BE49-F238E27FC236}">
                <a16:creationId xmlns:a16="http://schemas.microsoft.com/office/drawing/2014/main" id="{9CA5A8C7-986F-446D-BDAF-AD4AED75BCEB}"/>
              </a:ext>
            </a:extLst>
          </p:cNvPr>
          <p:cNvSpPr txBox="1"/>
          <p:nvPr/>
        </p:nvSpPr>
        <p:spPr>
          <a:xfrm>
            <a:off x="4602810" y="3646454"/>
            <a:ext cx="4663245" cy="242374"/>
          </a:xfrm>
          <a:prstGeom prst="rect">
            <a:avLst/>
          </a:prstGeom>
          <a:noFill/>
        </p:spPr>
        <p:txBody>
          <a:bodyPr wrap="square" rtlCol="0">
            <a:spAutoFit/>
          </a:bodyPr>
          <a:lstStyle/>
          <a:p>
            <a:r>
              <a:rPr lang="en-US" altLang="ko-KR" sz="975" dirty="0">
                <a:solidFill>
                  <a:schemeClr val="tx1">
                    <a:lumMod val="75000"/>
                    <a:lumOff val="25000"/>
                  </a:schemeClr>
                </a:solidFill>
                <a:cs typeface="Arial" pitchFamily="34" charset="0"/>
              </a:rPr>
              <a:t>This text can be replaced with your own text</a:t>
            </a:r>
          </a:p>
        </p:txBody>
      </p:sp>
      <p:sp>
        <p:nvSpPr>
          <p:cNvPr id="74" name="Oval 45">
            <a:extLst>
              <a:ext uri="{FF2B5EF4-FFF2-40B4-BE49-F238E27FC236}">
                <a16:creationId xmlns:a16="http://schemas.microsoft.com/office/drawing/2014/main" id="{D6CE6720-15C5-4069-ABD0-A4BB58416E36}"/>
              </a:ext>
            </a:extLst>
          </p:cNvPr>
          <p:cNvSpPr/>
          <p:nvPr/>
        </p:nvSpPr>
        <p:spPr>
          <a:xfrm>
            <a:off x="4448563" y="3113545"/>
            <a:ext cx="117000" cy="11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75" name="Oval 46">
            <a:extLst>
              <a:ext uri="{FF2B5EF4-FFF2-40B4-BE49-F238E27FC236}">
                <a16:creationId xmlns:a16="http://schemas.microsoft.com/office/drawing/2014/main" id="{F80C60C4-0599-4334-81E2-B1684F900171}"/>
              </a:ext>
            </a:extLst>
          </p:cNvPr>
          <p:cNvSpPr/>
          <p:nvPr/>
        </p:nvSpPr>
        <p:spPr>
          <a:xfrm>
            <a:off x="4448563" y="3410590"/>
            <a:ext cx="117000" cy="11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76" name="Oval 47">
            <a:extLst>
              <a:ext uri="{FF2B5EF4-FFF2-40B4-BE49-F238E27FC236}">
                <a16:creationId xmlns:a16="http://schemas.microsoft.com/office/drawing/2014/main" id="{86EF37B6-CC1C-4C86-88F7-1D74059E6E1D}"/>
              </a:ext>
            </a:extLst>
          </p:cNvPr>
          <p:cNvSpPr/>
          <p:nvPr/>
        </p:nvSpPr>
        <p:spPr>
          <a:xfrm>
            <a:off x="4448563" y="3707634"/>
            <a:ext cx="117000" cy="11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77" name="TextBox 76">
            <a:extLst>
              <a:ext uri="{FF2B5EF4-FFF2-40B4-BE49-F238E27FC236}">
                <a16:creationId xmlns:a16="http://schemas.microsoft.com/office/drawing/2014/main" id="{0A728CAC-1409-451A-87C3-8E7946FECF05}"/>
              </a:ext>
            </a:extLst>
          </p:cNvPr>
          <p:cNvSpPr txBox="1"/>
          <p:nvPr/>
        </p:nvSpPr>
        <p:spPr>
          <a:xfrm>
            <a:off x="4602810" y="3943499"/>
            <a:ext cx="4663245" cy="242374"/>
          </a:xfrm>
          <a:prstGeom prst="rect">
            <a:avLst/>
          </a:prstGeom>
          <a:noFill/>
        </p:spPr>
        <p:txBody>
          <a:bodyPr wrap="square" rtlCol="0">
            <a:spAutoFit/>
          </a:bodyPr>
          <a:lstStyle/>
          <a:p>
            <a:r>
              <a:rPr lang="en-US" altLang="ko-KR" sz="975" dirty="0">
                <a:cs typeface="Arial" pitchFamily="34" charset="0"/>
              </a:rPr>
              <a:t>I hope and I believe that this Template will your Time, Money and Reputation.</a:t>
            </a:r>
            <a:endParaRPr lang="en-US" altLang="ko-KR" sz="975" dirty="0">
              <a:solidFill>
                <a:schemeClr val="tx1">
                  <a:lumMod val="75000"/>
                  <a:lumOff val="25000"/>
                </a:schemeClr>
              </a:solidFill>
              <a:cs typeface="Arial" pitchFamily="34" charset="0"/>
            </a:endParaRPr>
          </a:p>
        </p:txBody>
      </p:sp>
      <p:sp>
        <p:nvSpPr>
          <p:cNvPr id="78" name="Oval 49">
            <a:extLst>
              <a:ext uri="{FF2B5EF4-FFF2-40B4-BE49-F238E27FC236}">
                <a16:creationId xmlns:a16="http://schemas.microsoft.com/office/drawing/2014/main" id="{EA00FA67-2D34-4198-91D4-27163AE468AE}"/>
              </a:ext>
            </a:extLst>
          </p:cNvPr>
          <p:cNvSpPr/>
          <p:nvPr/>
        </p:nvSpPr>
        <p:spPr>
          <a:xfrm>
            <a:off x="4448563" y="4004678"/>
            <a:ext cx="117000" cy="117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79" name="TextBox 78">
            <a:extLst>
              <a:ext uri="{FF2B5EF4-FFF2-40B4-BE49-F238E27FC236}">
                <a16:creationId xmlns:a16="http://schemas.microsoft.com/office/drawing/2014/main" id="{A26FC33E-7873-4B88-B3F0-AF00A2B465BA}"/>
              </a:ext>
            </a:extLst>
          </p:cNvPr>
          <p:cNvSpPr txBox="1"/>
          <p:nvPr/>
        </p:nvSpPr>
        <p:spPr>
          <a:xfrm>
            <a:off x="4602810" y="4657638"/>
            <a:ext cx="4663245" cy="242374"/>
          </a:xfrm>
          <a:prstGeom prst="rect">
            <a:avLst/>
          </a:prstGeom>
          <a:noFill/>
        </p:spPr>
        <p:txBody>
          <a:bodyPr wrap="square" rtlCol="0">
            <a:spAutoFit/>
          </a:bodyPr>
          <a:lstStyle/>
          <a:p>
            <a:r>
              <a:rPr lang="en-US" altLang="ko-KR" sz="975" dirty="0">
                <a:cs typeface="Arial" pitchFamily="34" charset="0"/>
              </a:rPr>
              <a:t>Get a modern PowerPoint  Presentation that is beautifully designed.</a:t>
            </a:r>
            <a:endParaRPr lang="en-US" altLang="ko-KR" sz="975" dirty="0">
              <a:solidFill>
                <a:schemeClr val="tx1">
                  <a:lumMod val="75000"/>
                  <a:lumOff val="25000"/>
                </a:schemeClr>
              </a:solidFill>
              <a:cs typeface="Arial" pitchFamily="34" charset="0"/>
            </a:endParaRPr>
          </a:p>
        </p:txBody>
      </p:sp>
      <p:sp>
        <p:nvSpPr>
          <p:cNvPr id="80" name="TextBox 79">
            <a:extLst>
              <a:ext uri="{FF2B5EF4-FFF2-40B4-BE49-F238E27FC236}">
                <a16:creationId xmlns:a16="http://schemas.microsoft.com/office/drawing/2014/main" id="{616A6E9B-A1C5-4C5A-8204-2C48BBF7CE36}"/>
              </a:ext>
            </a:extLst>
          </p:cNvPr>
          <p:cNvSpPr txBox="1"/>
          <p:nvPr/>
        </p:nvSpPr>
        <p:spPr>
          <a:xfrm>
            <a:off x="4602810" y="4954682"/>
            <a:ext cx="4663245" cy="242374"/>
          </a:xfrm>
          <a:prstGeom prst="rect">
            <a:avLst/>
          </a:prstGeom>
          <a:noFill/>
        </p:spPr>
        <p:txBody>
          <a:bodyPr wrap="square" rtlCol="0">
            <a:spAutoFit/>
          </a:bodyPr>
          <a:lstStyle/>
          <a:p>
            <a:r>
              <a:rPr lang="en-US" altLang="ko-KR" sz="975" dirty="0">
                <a:solidFill>
                  <a:schemeClr val="tx1">
                    <a:lumMod val="65000"/>
                    <a:lumOff val="35000"/>
                  </a:schemeClr>
                </a:solidFill>
                <a:cs typeface="Arial" pitchFamily="34" charset="0"/>
              </a:rPr>
              <a:t>Easy to change colors, photos and Text..</a:t>
            </a:r>
            <a:endParaRPr lang="en-US" altLang="ko-KR" sz="975" dirty="0">
              <a:solidFill>
                <a:schemeClr val="tx1">
                  <a:lumMod val="75000"/>
                  <a:lumOff val="25000"/>
                </a:schemeClr>
              </a:solidFill>
              <a:cs typeface="Arial" pitchFamily="34" charset="0"/>
            </a:endParaRPr>
          </a:p>
        </p:txBody>
      </p:sp>
      <p:sp>
        <p:nvSpPr>
          <p:cNvPr id="81" name="TextBox 80">
            <a:extLst>
              <a:ext uri="{FF2B5EF4-FFF2-40B4-BE49-F238E27FC236}">
                <a16:creationId xmlns:a16="http://schemas.microsoft.com/office/drawing/2014/main" id="{32FB8BD7-AB3B-4A18-B437-1512D249F18C}"/>
              </a:ext>
            </a:extLst>
          </p:cNvPr>
          <p:cNvSpPr txBox="1"/>
          <p:nvPr/>
        </p:nvSpPr>
        <p:spPr>
          <a:xfrm>
            <a:off x="4602810" y="5251727"/>
            <a:ext cx="4663245" cy="242374"/>
          </a:xfrm>
          <a:prstGeom prst="rect">
            <a:avLst/>
          </a:prstGeom>
          <a:noFill/>
        </p:spPr>
        <p:txBody>
          <a:bodyPr wrap="square" rtlCol="0">
            <a:spAutoFit/>
          </a:bodyPr>
          <a:lstStyle/>
          <a:p>
            <a:r>
              <a:rPr lang="en-US" altLang="ko-KR" sz="975" dirty="0">
                <a:solidFill>
                  <a:schemeClr val="tx1">
                    <a:lumMod val="75000"/>
                    <a:lumOff val="25000"/>
                  </a:schemeClr>
                </a:solidFill>
                <a:cs typeface="Arial" pitchFamily="34" charset="0"/>
              </a:rPr>
              <a:t>This text can be replaced with your own text</a:t>
            </a:r>
          </a:p>
        </p:txBody>
      </p:sp>
      <p:sp>
        <p:nvSpPr>
          <p:cNvPr id="82" name="Oval 54">
            <a:extLst>
              <a:ext uri="{FF2B5EF4-FFF2-40B4-BE49-F238E27FC236}">
                <a16:creationId xmlns:a16="http://schemas.microsoft.com/office/drawing/2014/main" id="{56B8FBF9-2C8E-46F8-824A-CD94527AD36E}"/>
              </a:ext>
            </a:extLst>
          </p:cNvPr>
          <p:cNvSpPr/>
          <p:nvPr/>
        </p:nvSpPr>
        <p:spPr>
          <a:xfrm>
            <a:off x="4448563" y="4718818"/>
            <a:ext cx="117000" cy="117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83" name="Oval 55">
            <a:extLst>
              <a:ext uri="{FF2B5EF4-FFF2-40B4-BE49-F238E27FC236}">
                <a16:creationId xmlns:a16="http://schemas.microsoft.com/office/drawing/2014/main" id="{6BA69DEE-82EC-4111-AA7D-C1CA1420C6E5}"/>
              </a:ext>
            </a:extLst>
          </p:cNvPr>
          <p:cNvSpPr/>
          <p:nvPr/>
        </p:nvSpPr>
        <p:spPr>
          <a:xfrm>
            <a:off x="4448563" y="5015862"/>
            <a:ext cx="117000" cy="117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84" name="Oval 56">
            <a:extLst>
              <a:ext uri="{FF2B5EF4-FFF2-40B4-BE49-F238E27FC236}">
                <a16:creationId xmlns:a16="http://schemas.microsoft.com/office/drawing/2014/main" id="{ECADC11E-FFFC-4CFC-99DC-82F38635466E}"/>
              </a:ext>
            </a:extLst>
          </p:cNvPr>
          <p:cNvSpPr/>
          <p:nvPr/>
        </p:nvSpPr>
        <p:spPr>
          <a:xfrm>
            <a:off x="4448563" y="5312906"/>
            <a:ext cx="117000" cy="117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sp>
        <p:nvSpPr>
          <p:cNvPr id="85" name="TextBox 84">
            <a:extLst>
              <a:ext uri="{FF2B5EF4-FFF2-40B4-BE49-F238E27FC236}">
                <a16:creationId xmlns:a16="http://schemas.microsoft.com/office/drawing/2014/main" id="{6F48987F-16D1-49C3-AAF6-CBB6D8B8129E}"/>
              </a:ext>
            </a:extLst>
          </p:cNvPr>
          <p:cNvSpPr txBox="1"/>
          <p:nvPr/>
        </p:nvSpPr>
        <p:spPr>
          <a:xfrm>
            <a:off x="4602810" y="5548771"/>
            <a:ext cx="4663245" cy="242374"/>
          </a:xfrm>
          <a:prstGeom prst="rect">
            <a:avLst/>
          </a:prstGeom>
          <a:noFill/>
        </p:spPr>
        <p:txBody>
          <a:bodyPr wrap="square" rtlCol="0">
            <a:spAutoFit/>
          </a:bodyPr>
          <a:lstStyle/>
          <a:p>
            <a:r>
              <a:rPr lang="en-US" altLang="ko-KR" sz="975" dirty="0">
                <a:cs typeface="Arial" pitchFamily="34" charset="0"/>
              </a:rPr>
              <a:t>I hope and I believe that this Template will your Time, Money and Reputation.</a:t>
            </a:r>
            <a:endParaRPr lang="en-US" altLang="ko-KR" sz="975" dirty="0">
              <a:solidFill>
                <a:schemeClr val="tx1">
                  <a:lumMod val="75000"/>
                  <a:lumOff val="25000"/>
                </a:schemeClr>
              </a:solidFill>
              <a:cs typeface="Arial" pitchFamily="34" charset="0"/>
            </a:endParaRPr>
          </a:p>
        </p:txBody>
      </p:sp>
      <p:sp>
        <p:nvSpPr>
          <p:cNvPr id="86" name="Oval 58">
            <a:extLst>
              <a:ext uri="{FF2B5EF4-FFF2-40B4-BE49-F238E27FC236}">
                <a16:creationId xmlns:a16="http://schemas.microsoft.com/office/drawing/2014/main" id="{573DA22E-CC32-4608-9463-C01ED000DFE0}"/>
              </a:ext>
            </a:extLst>
          </p:cNvPr>
          <p:cNvSpPr/>
          <p:nvPr/>
        </p:nvSpPr>
        <p:spPr>
          <a:xfrm>
            <a:off x="4448563" y="5609951"/>
            <a:ext cx="117000" cy="117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294" y="552190"/>
            <a:ext cx="8842976" cy="5716800"/>
          </a:xfrm>
          <a:prstGeom prst="rect">
            <a:avLst/>
          </a:prstGeom>
        </p:spPr>
      </p:pic>
    </p:spTree>
    <p:extLst>
      <p:ext uri="{BB962C8B-B14F-4D97-AF65-F5344CB8AC3E}">
        <p14:creationId xmlns:p14="http://schemas.microsoft.com/office/powerpoint/2010/main" val="42275908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430458" y="558927"/>
            <a:ext cx="9403223" cy="1884254"/>
          </a:xfrm>
          <a:prstGeom prst="rect">
            <a:avLst/>
          </a:prstGeom>
        </p:spPr>
        <p:txBody>
          <a:bodyPr>
            <a:normAutofit/>
          </a:bodyPr>
          <a:lstStyle/>
          <a:p>
            <a:pPr>
              <a:lnSpc>
                <a:spcPct val="100000"/>
              </a:lnSpc>
              <a:spcBef>
                <a:spcPts val="0"/>
              </a:spcBef>
            </a:pPr>
            <a:r>
              <a:rPr lang="en-US" sz="2000" b="1" dirty="0">
                <a:solidFill>
                  <a:schemeClr val="bg2">
                    <a:lumMod val="75000"/>
                  </a:schemeClr>
                </a:solidFill>
              </a:rPr>
              <a:t>STRUKTUR ORGANISASI </a:t>
            </a:r>
          </a:p>
          <a:p>
            <a:pPr>
              <a:lnSpc>
                <a:spcPct val="100000"/>
              </a:lnSpc>
              <a:spcBef>
                <a:spcPts val="0"/>
              </a:spcBef>
            </a:pPr>
            <a:r>
              <a:rPr lang="en-US" sz="5000" b="1" dirty="0">
                <a:solidFill>
                  <a:schemeClr val="bg2">
                    <a:lumMod val="75000"/>
                  </a:schemeClr>
                </a:solidFill>
              </a:rPr>
              <a:t>BIDANG DATUN</a:t>
            </a:r>
          </a:p>
        </p:txBody>
      </p:sp>
      <p:grpSp>
        <p:nvGrpSpPr>
          <p:cNvPr id="3" name="Group 2">
            <a:extLst>
              <a:ext uri="{FF2B5EF4-FFF2-40B4-BE49-F238E27FC236}">
                <a16:creationId xmlns:a16="http://schemas.microsoft.com/office/drawing/2014/main" id="{EEC1FEC2-9744-4438-9680-083C4314D7EC}"/>
              </a:ext>
            </a:extLst>
          </p:cNvPr>
          <p:cNvGrpSpPr/>
          <p:nvPr/>
        </p:nvGrpSpPr>
        <p:grpSpPr>
          <a:xfrm flipV="1">
            <a:off x="7415164" y="2694783"/>
            <a:ext cx="1744819" cy="1247316"/>
            <a:chOff x="8567658" y="3512928"/>
            <a:chExt cx="2147470" cy="1535158"/>
          </a:xfrm>
          <a:solidFill>
            <a:srgbClr val="F8A432"/>
          </a:solidFill>
        </p:grpSpPr>
        <p:sp>
          <p:nvSpPr>
            <p:cNvPr id="4" name="Pentagon 37">
              <a:extLst>
                <a:ext uri="{FF2B5EF4-FFF2-40B4-BE49-F238E27FC236}">
                  <a16:creationId xmlns:a16="http://schemas.microsoft.com/office/drawing/2014/main" id="{C8091DB2-C62E-4A4B-9F69-C7BCE41CA845}"/>
                </a:ext>
              </a:extLst>
            </p:cNvPr>
            <p:cNvSpPr/>
            <p:nvPr/>
          </p:nvSpPr>
          <p:spPr>
            <a:xfrm>
              <a:off x="8567658" y="3512928"/>
              <a:ext cx="2147470" cy="32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4" dirty="0">
                <a:solidFill>
                  <a:schemeClr val="tx1">
                    <a:lumMod val="75000"/>
                    <a:lumOff val="25000"/>
                  </a:schemeClr>
                </a:solidFill>
              </a:endParaRPr>
            </a:p>
          </p:txBody>
        </p:sp>
        <p:sp>
          <p:nvSpPr>
            <p:cNvPr id="5" name="Donut 38">
              <a:extLst>
                <a:ext uri="{FF2B5EF4-FFF2-40B4-BE49-F238E27FC236}">
                  <a16:creationId xmlns:a16="http://schemas.microsoft.com/office/drawing/2014/main" id="{7EF9BDC0-CCFC-4DD6-9BC6-2590CB66D27E}"/>
                </a:ext>
              </a:extLst>
            </p:cNvPr>
            <p:cNvSpPr/>
            <p:nvPr/>
          </p:nvSpPr>
          <p:spPr>
            <a:xfrm>
              <a:off x="8832402" y="3596351"/>
              <a:ext cx="1451735" cy="1451735"/>
            </a:xfrm>
            <a:prstGeom prst="donut">
              <a:avLst>
                <a:gd name="adj" fmla="val 1762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dirty="0">
                <a:solidFill>
                  <a:schemeClr val="tx1">
                    <a:lumMod val="75000"/>
                    <a:lumOff val="25000"/>
                  </a:schemeClr>
                </a:solidFill>
              </a:endParaRPr>
            </a:p>
          </p:txBody>
        </p:sp>
      </p:grpSp>
      <p:grpSp>
        <p:nvGrpSpPr>
          <p:cNvPr id="6" name="Group 5">
            <a:extLst>
              <a:ext uri="{FF2B5EF4-FFF2-40B4-BE49-F238E27FC236}">
                <a16:creationId xmlns:a16="http://schemas.microsoft.com/office/drawing/2014/main" id="{21F8BA50-56C5-4D36-9BFE-25F4756DEA35}"/>
              </a:ext>
            </a:extLst>
          </p:cNvPr>
          <p:cNvGrpSpPr/>
          <p:nvPr/>
        </p:nvGrpSpPr>
        <p:grpSpPr>
          <a:xfrm>
            <a:off x="5802445" y="3678849"/>
            <a:ext cx="1744819" cy="1247316"/>
            <a:chOff x="4559990" y="3542972"/>
            <a:chExt cx="2147470" cy="1535158"/>
          </a:xfrm>
          <a:solidFill>
            <a:srgbClr val="8EC043"/>
          </a:solidFill>
        </p:grpSpPr>
        <p:sp>
          <p:nvSpPr>
            <p:cNvPr id="7" name="Pentagon 40">
              <a:extLst>
                <a:ext uri="{FF2B5EF4-FFF2-40B4-BE49-F238E27FC236}">
                  <a16:creationId xmlns:a16="http://schemas.microsoft.com/office/drawing/2014/main" id="{A2433D54-C1E6-4696-B7D2-818BEA9B9176}"/>
                </a:ext>
              </a:extLst>
            </p:cNvPr>
            <p:cNvSpPr/>
            <p:nvPr/>
          </p:nvSpPr>
          <p:spPr>
            <a:xfrm>
              <a:off x="4559990" y="3542972"/>
              <a:ext cx="2147470" cy="32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4" dirty="0">
                <a:solidFill>
                  <a:schemeClr val="tx1">
                    <a:lumMod val="75000"/>
                    <a:lumOff val="25000"/>
                  </a:schemeClr>
                </a:solidFill>
              </a:endParaRPr>
            </a:p>
          </p:txBody>
        </p:sp>
        <p:sp>
          <p:nvSpPr>
            <p:cNvPr id="8" name="Donut 41">
              <a:extLst>
                <a:ext uri="{FF2B5EF4-FFF2-40B4-BE49-F238E27FC236}">
                  <a16:creationId xmlns:a16="http://schemas.microsoft.com/office/drawing/2014/main" id="{9849360B-03F9-4CA9-A672-EE732135116D}"/>
                </a:ext>
              </a:extLst>
            </p:cNvPr>
            <p:cNvSpPr/>
            <p:nvPr/>
          </p:nvSpPr>
          <p:spPr>
            <a:xfrm>
              <a:off x="4824734" y="3626395"/>
              <a:ext cx="1451735" cy="1451735"/>
            </a:xfrm>
            <a:prstGeom prst="donut">
              <a:avLst>
                <a:gd name="adj" fmla="val 1762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dirty="0">
                <a:solidFill>
                  <a:schemeClr val="tx1">
                    <a:lumMod val="75000"/>
                    <a:lumOff val="25000"/>
                  </a:schemeClr>
                </a:solidFill>
              </a:endParaRPr>
            </a:p>
          </p:txBody>
        </p:sp>
      </p:grpSp>
      <p:grpSp>
        <p:nvGrpSpPr>
          <p:cNvPr id="9" name="Group 8">
            <a:extLst>
              <a:ext uri="{FF2B5EF4-FFF2-40B4-BE49-F238E27FC236}">
                <a16:creationId xmlns:a16="http://schemas.microsoft.com/office/drawing/2014/main" id="{385B6898-4597-4599-B8E2-0A97800D921A}"/>
              </a:ext>
            </a:extLst>
          </p:cNvPr>
          <p:cNvGrpSpPr/>
          <p:nvPr/>
        </p:nvGrpSpPr>
        <p:grpSpPr>
          <a:xfrm flipV="1">
            <a:off x="4189725" y="2693029"/>
            <a:ext cx="1744819" cy="1247316"/>
            <a:chOff x="8567658" y="3512928"/>
            <a:chExt cx="2147470" cy="1535158"/>
          </a:xfrm>
          <a:solidFill>
            <a:srgbClr val="229878"/>
          </a:solidFill>
        </p:grpSpPr>
        <p:sp>
          <p:nvSpPr>
            <p:cNvPr id="10" name="Pentagon 43">
              <a:extLst>
                <a:ext uri="{FF2B5EF4-FFF2-40B4-BE49-F238E27FC236}">
                  <a16:creationId xmlns:a16="http://schemas.microsoft.com/office/drawing/2014/main" id="{A5D0D1BA-2674-48A3-88C1-C3EC6E1BD934}"/>
                </a:ext>
              </a:extLst>
            </p:cNvPr>
            <p:cNvSpPr/>
            <p:nvPr/>
          </p:nvSpPr>
          <p:spPr>
            <a:xfrm>
              <a:off x="8567658" y="3512928"/>
              <a:ext cx="2147470" cy="32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4" dirty="0">
                <a:solidFill>
                  <a:schemeClr val="tx1">
                    <a:lumMod val="75000"/>
                    <a:lumOff val="25000"/>
                  </a:schemeClr>
                </a:solidFill>
              </a:endParaRPr>
            </a:p>
          </p:txBody>
        </p:sp>
        <p:sp>
          <p:nvSpPr>
            <p:cNvPr id="11" name="Donut 44">
              <a:extLst>
                <a:ext uri="{FF2B5EF4-FFF2-40B4-BE49-F238E27FC236}">
                  <a16:creationId xmlns:a16="http://schemas.microsoft.com/office/drawing/2014/main" id="{A6E9C795-F329-47A2-A02A-B58C7FA9DDFD}"/>
                </a:ext>
              </a:extLst>
            </p:cNvPr>
            <p:cNvSpPr/>
            <p:nvPr/>
          </p:nvSpPr>
          <p:spPr>
            <a:xfrm>
              <a:off x="8832402" y="3596351"/>
              <a:ext cx="1451735" cy="1451735"/>
            </a:xfrm>
            <a:prstGeom prst="donut">
              <a:avLst>
                <a:gd name="adj" fmla="val 176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dirty="0">
                <a:solidFill>
                  <a:schemeClr val="tx1">
                    <a:lumMod val="75000"/>
                    <a:lumOff val="25000"/>
                  </a:schemeClr>
                </a:solidFill>
              </a:endParaRPr>
            </a:p>
          </p:txBody>
        </p:sp>
      </p:grpSp>
      <p:grpSp>
        <p:nvGrpSpPr>
          <p:cNvPr id="12" name="Group 11">
            <a:extLst>
              <a:ext uri="{FF2B5EF4-FFF2-40B4-BE49-F238E27FC236}">
                <a16:creationId xmlns:a16="http://schemas.microsoft.com/office/drawing/2014/main" id="{ACA4FFE0-E438-431B-A695-31A32EE57C97}"/>
              </a:ext>
            </a:extLst>
          </p:cNvPr>
          <p:cNvGrpSpPr/>
          <p:nvPr/>
        </p:nvGrpSpPr>
        <p:grpSpPr>
          <a:xfrm>
            <a:off x="2577005" y="3673008"/>
            <a:ext cx="1744819" cy="1247316"/>
            <a:chOff x="552322" y="3573016"/>
            <a:chExt cx="2147470" cy="1535158"/>
          </a:xfrm>
        </p:grpSpPr>
        <p:sp>
          <p:nvSpPr>
            <p:cNvPr id="13" name="Pentagon 46">
              <a:extLst>
                <a:ext uri="{FF2B5EF4-FFF2-40B4-BE49-F238E27FC236}">
                  <a16:creationId xmlns:a16="http://schemas.microsoft.com/office/drawing/2014/main" id="{F1C8D809-3243-442D-A14D-DBD5D215E635}"/>
                </a:ext>
              </a:extLst>
            </p:cNvPr>
            <p:cNvSpPr/>
            <p:nvPr/>
          </p:nvSpPr>
          <p:spPr>
            <a:xfrm>
              <a:off x="552322" y="3573016"/>
              <a:ext cx="2147470" cy="32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4" dirty="0">
                <a:solidFill>
                  <a:schemeClr val="tx1">
                    <a:lumMod val="75000"/>
                    <a:lumOff val="25000"/>
                  </a:schemeClr>
                </a:solidFill>
              </a:endParaRPr>
            </a:p>
          </p:txBody>
        </p:sp>
        <p:sp>
          <p:nvSpPr>
            <p:cNvPr id="14" name="Donut 47">
              <a:extLst>
                <a:ext uri="{FF2B5EF4-FFF2-40B4-BE49-F238E27FC236}">
                  <a16:creationId xmlns:a16="http://schemas.microsoft.com/office/drawing/2014/main" id="{10BA42E6-FAD1-45B7-B9F3-9C69B7C0D2EA}"/>
                </a:ext>
              </a:extLst>
            </p:cNvPr>
            <p:cNvSpPr/>
            <p:nvPr/>
          </p:nvSpPr>
          <p:spPr>
            <a:xfrm>
              <a:off x="817066" y="3656439"/>
              <a:ext cx="1451735" cy="1451735"/>
            </a:xfrm>
            <a:prstGeom prst="donut">
              <a:avLst>
                <a:gd name="adj" fmla="val 176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dirty="0">
                <a:solidFill>
                  <a:schemeClr val="tx1">
                    <a:lumMod val="75000"/>
                    <a:lumOff val="25000"/>
                  </a:schemeClr>
                </a:solidFill>
              </a:endParaRPr>
            </a:p>
          </p:txBody>
        </p:sp>
      </p:grpSp>
      <p:sp>
        <p:nvSpPr>
          <p:cNvPr id="24" name="TextBox 23">
            <a:extLst>
              <a:ext uri="{FF2B5EF4-FFF2-40B4-BE49-F238E27FC236}">
                <a16:creationId xmlns:a16="http://schemas.microsoft.com/office/drawing/2014/main" id="{13CD5101-2729-4C5B-9CA9-BE2011CEA78F}"/>
              </a:ext>
            </a:extLst>
          </p:cNvPr>
          <p:cNvSpPr txBox="1"/>
          <p:nvPr/>
        </p:nvSpPr>
        <p:spPr>
          <a:xfrm>
            <a:off x="4268745" y="4072807"/>
            <a:ext cx="1451702" cy="707886"/>
          </a:xfrm>
          <a:prstGeom prst="rect">
            <a:avLst/>
          </a:prstGeom>
          <a:noFill/>
        </p:spPr>
        <p:txBody>
          <a:bodyPr wrap="square" rtlCol="0">
            <a:spAutoFit/>
          </a:bodyPr>
          <a:lstStyle/>
          <a:p>
            <a:pPr algn="ctr"/>
            <a:r>
              <a:rPr lang="en-US" altLang="ko-KR" sz="2000" b="1" dirty="0">
                <a:solidFill>
                  <a:schemeClr val="tx1">
                    <a:lumMod val="75000"/>
                    <a:lumOff val="25000"/>
                  </a:schemeClr>
                </a:solidFill>
                <a:cs typeface="Arial" pitchFamily="34" charset="0"/>
              </a:rPr>
              <a:t>KEJAKSAAN TINGGI</a:t>
            </a:r>
            <a:endParaRPr lang="ko-KR" altLang="en-US" sz="20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06857704-CE89-4F34-BAD9-90A76FBD50B4}"/>
              </a:ext>
            </a:extLst>
          </p:cNvPr>
          <p:cNvSpPr txBox="1"/>
          <p:nvPr/>
        </p:nvSpPr>
        <p:spPr>
          <a:xfrm>
            <a:off x="2582677" y="2820348"/>
            <a:ext cx="1451702" cy="400110"/>
          </a:xfrm>
          <a:prstGeom prst="rect">
            <a:avLst/>
          </a:prstGeom>
          <a:noFill/>
        </p:spPr>
        <p:txBody>
          <a:bodyPr wrap="square" rtlCol="0">
            <a:spAutoFit/>
          </a:bodyPr>
          <a:lstStyle/>
          <a:p>
            <a:pPr algn="ctr"/>
            <a:r>
              <a:rPr lang="en-US" altLang="ko-KR" sz="2000" b="1" dirty="0">
                <a:solidFill>
                  <a:schemeClr val="tx1">
                    <a:lumMod val="75000"/>
                    <a:lumOff val="25000"/>
                  </a:schemeClr>
                </a:solidFill>
                <a:cs typeface="Arial" pitchFamily="34" charset="0"/>
              </a:rPr>
              <a:t>JAMDATUN</a:t>
            </a:r>
            <a:endParaRPr lang="ko-KR" altLang="en-US" sz="2000" b="1"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1B222454-9A58-40EB-BCBC-F2D13739CA9E}"/>
              </a:ext>
            </a:extLst>
          </p:cNvPr>
          <p:cNvSpPr txBox="1"/>
          <p:nvPr/>
        </p:nvSpPr>
        <p:spPr>
          <a:xfrm>
            <a:off x="5866306" y="2831119"/>
            <a:ext cx="1451702" cy="707886"/>
          </a:xfrm>
          <a:prstGeom prst="rect">
            <a:avLst/>
          </a:prstGeom>
          <a:noFill/>
        </p:spPr>
        <p:txBody>
          <a:bodyPr wrap="square" rtlCol="0">
            <a:spAutoFit/>
          </a:bodyPr>
          <a:lstStyle/>
          <a:p>
            <a:pPr algn="ctr"/>
            <a:r>
              <a:rPr lang="en-US" altLang="ko-KR" sz="2000" b="1" dirty="0">
                <a:solidFill>
                  <a:schemeClr val="tx1">
                    <a:lumMod val="75000"/>
                    <a:lumOff val="25000"/>
                  </a:schemeClr>
                </a:solidFill>
                <a:cs typeface="Arial" pitchFamily="34" charset="0"/>
              </a:rPr>
              <a:t>KEJAKSAAN NEGERI</a:t>
            </a:r>
            <a:endParaRPr lang="ko-KR" altLang="en-US" sz="2000" b="1" dirty="0">
              <a:solidFill>
                <a:schemeClr val="tx1">
                  <a:lumMod val="75000"/>
                  <a:lumOff val="25000"/>
                </a:schemeClr>
              </a:solidFill>
              <a:cs typeface="Arial" pitchFamily="34" charset="0"/>
            </a:endParaRPr>
          </a:p>
        </p:txBody>
      </p:sp>
      <p:grpSp>
        <p:nvGrpSpPr>
          <p:cNvPr id="31" name="Group 42">
            <a:extLst>
              <a:ext uri="{FF2B5EF4-FFF2-40B4-BE49-F238E27FC236}">
                <a16:creationId xmlns:a16="http://schemas.microsoft.com/office/drawing/2014/main" id="{8AAC6898-9D51-45CF-8E9D-71F842981AAF}"/>
              </a:ext>
            </a:extLst>
          </p:cNvPr>
          <p:cNvGrpSpPr/>
          <p:nvPr/>
        </p:nvGrpSpPr>
        <p:grpSpPr>
          <a:xfrm flipV="1">
            <a:off x="963914" y="2693029"/>
            <a:ext cx="1744819" cy="1247316"/>
            <a:chOff x="8567658" y="3512928"/>
            <a:chExt cx="2147470" cy="1535158"/>
          </a:xfrm>
          <a:solidFill>
            <a:schemeClr val="accent6"/>
          </a:solidFill>
        </p:grpSpPr>
        <p:sp>
          <p:nvSpPr>
            <p:cNvPr id="32" name="Pentagon 43">
              <a:extLst>
                <a:ext uri="{FF2B5EF4-FFF2-40B4-BE49-F238E27FC236}">
                  <a16:creationId xmlns:a16="http://schemas.microsoft.com/office/drawing/2014/main" id="{E8C2A46A-814B-4BCC-A605-8565E61A03A1}"/>
                </a:ext>
              </a:extLst>
            </p:cNvPr>
            <p:cNvSpPr/>
            <p:nvPr/>
          </p:nvSpPr>
          <p:spPr>
            <a:xfrm>
              <a:off x="8567658" y="3512928"/>
              <a:ext cx="2147470" cy="32400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4" dirty="0">
                <a:solidFill>
                  <a:schemeClr val="tx1">
                    <a:lumMod val="75000"/>
                    <a:lumOff val="25000"/>
                  </a:schemeClr>
                </a:solidFill>
              </a:endParaRPr>
            </a:p>
          </p:txBody>
        </p:sp>
        <p:sp>
          <p:nvSpPr>
            <p:cNvPr id="33" name="Donut 44">
              <a:extLst>
                <a:ext uri="{FF2B5EF4-FFF2-40B4-BE49-F238E27FC236}">
                  <a16:creationId xmlns:a16="http://schemas.microsoft.com/office/drawing/2014/main" id="{AE2A8C97-0F12-48FD-86FB-B2C8FF47E29A}"/>
                </a:ext>
              </a:extLst>
            </p:cNvPr>
            <p:cNvSpPr/>
            <p:nvPr/>
          </p:nvSpPr>
          <p:spPr>
            <a:xfrm>
              <a:off x="8832402" y="3596351"/>
              <a:ext cx="1451735" cy="1451735"/>
            </a:xfrm>
            <a:prstGeom prst="donut">
              <a:avLst>
                <a:gd name="adj" fmla="val 1762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4" dirty="0">
                <a:solidFill>
                  <a:schemeClr val="tx1">
                    <a:lumMod val="75000"/>
                    <a:lumOff val="25000"/>
                  </a:schemeClr>
                </a:solidFill>
              </a:endParaRPr>
            </a:p>
          </p:txBody>
        </p:sp>
      </p:grpSp>
      <p:sp>
        <p:nvSpPr>
          <p:cNvPr id="38" name="Rounded Rectangle 5">
            <a:extLst>
              <a:ext uri="{FF2B5EF4-FFF2-40B4-BE49-F238E27FC236}">
                <a16:creationId xmlns:a16="http://schemas.microsoft.com/office/drawing/2014/main" id="{6810C2E0-50C1-4D8E-A498-C3AD3C38C5B4}"/>
              </a:ext>
            </a:extLst>
          </p:cNvPr>
          <p:cNvSpPr/>
          <p:nvPr/>
        </p:nvSpPr>
        <p:spPr>
          <a:xfrm flipH="1">
            <a:off x="3207719" y="4223768"/>
            <a:ext cx="318242" cy="26253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63" dirty="0"/>
          </a:p>
        </p:txBody>
      </p:sp>
      <p:sp>
        <p:nvSpPr>
          <p:cNvPr id="39" name="Teardrop 1">
            <a:extLst>
              <a:ext uri="{FF2B5EF4-FFF2-40B4-BE49-F238E27FC236}">
                <a16:creationId xmlns:a16="http://schemas.microsoft.com/office/drawing/2014/main" id="{658E43C2-9344-49B0-BA8D-2A05156D4515}"/>
              </a:ext>
            </a:extLst>
          </p:cNvPr>
          <p:cNvSpPr/>
          <p:nvPr/>
        </p:nvSpPr>
        <p:spPr>
          <a:xfrm rot="18805991">
            <a:off x="1608523" y="3130728"/>
            <a:ext cx="306200" cy="30300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63" dirty="0">
              <a:solidFill>
                <a:schemeClr val="tx1"/>
              </a:solidFill>
            </a:endParaRPr>
          </a:p>
        </p:txBody>
      </p:sp>
      <p:sp>
        <p:nvSpPr>
          <p:cNvPr id="40" name="Rectangle 130">
            <a:extLst>
              <a:ext uri="{FF2B5EF4-FFF2-40B4-BE49-F238E27FC236}">
                <a16:creationId xmlns:a16="http://schemas.microsoft.com/office/drawing/2014/main" id="{4E5FD1FA-F71C-4D87-B4EC-7191E07DE441}"/>
              </a:ext>
            </a:extLst>
          </p:cNvPr>
          <p:cNvSpPr/>
          <p:nvPr/>
        </p:nvSpPr>
        <p:spPr>
          <a:xfrm>
            <a:off x="4857122" y="3131152"/>
            <a:ext cx="274948" cy="276196"/>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63" dirty="0">
              <a:solidFill>
                <a:schemeClr val="tx1"/>
              </a:solidFill>
            </a:endParaRPr>
          </a:p>
        </p:txBody>
      </p:sp>
      <p:sp>
        <p:nvSpPr>
          <p:cNvPr id="41" name="Oval 7">
            <a:extLst>
              <a:ext uri="{FF2B5EF4-FFF2-40B4-BE49-F238E27FC236}">
                <a16:creationId xmlns:a16="http://schemas.microsoft.com/office/drawing/2014/main" id="{58C95432-7173-4289-8E4B-2BAC6BCC028C}"/>
              </a:ext>
            </a:extLst>
          </p:cNvPr>
          <p:cNvSpPr/>
          <p:nvPr/>
        </p:nvSpPr>
        <p:spPr>
          <a:xfrm>
            <a:off x="8073267" y="3135463"/>
            <a:ext cx="293538" cy="293538"/>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63" dirty="0"/>
          </a:p>
        </p:txBody>
      </p:sp>
      <p:sp>
        <p:nvSpPr>
          <p:cNvPr id="42" name="Oval 21">
            <a:extLst>
              <a:ext uri="{FF2B5EF4-FFF2-40B4-BE49-F238E27FC236}">
                <a16:creationId xmlns:a16="http://schemas.microsoft.com/office/drawing/2014/main" id="{15A5A05D-C1E5-4C88-82AD-825169EB669B}"/>
              </a:ext>
            </a:extLst>
          </p:cNvPr>
          <p:cNvSpPr>
            <a:spLocks noChangeAspect="1"/>
          </p:cNvSpPr>
          <p:nvPr/>
        </p:nvSpPr>
        <p:spPr>
          <a:xfrm>
            <a:off x="6463228" y="4223768"/>
            <a:ext cx="288174" cy="29058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63" dirty="0"/>
          </a:p>
        </p:txBody>
      </p:sp>
    </p:spTree>
    <p:extLst>
      <p:ext uri="{BB962C8B-B14F-4D97-AF65-F5344CB8AC3E}">
        <p14:creationId xmlns:p14="http://schemas.microsoft.com/office/powerpoint/2010/main" val="6240625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21C2804B-9995-4A02-9709-74DD85247E50}"/>
              </a:ext>
            </a:extLst>
          </p:cNvPr>
          <p:cNvGrpSpPr/>
          <p:nvPr/>
        </p:nvGrpSpPr>
        <p:grpSpPr>
          <a:xfrm>
            <a:off x="5" y="1515295"/>
            <a:ext cx="9905999" cy="943026"/>
            <a:chOff x="5" y="1409832"/>
            <a:chExt cx="12191999" cy="1160647"/>
          </a:xfrm>
        </p:grpSpPr>
        <p:grpSp>
          <p:nvGrpSpPr>
            <p:cNvPr id="3" name="그룹 8">
              <a:extLst>
                <a:ext uri="{FF2B5EF4-FFF2-40B4-BE49-F238E27FC236}">
                  <a16:creationId xmlns:a16="http://schemas.microsoft.com/office/drawing/2014/main" id="{E71EC0C4-7E58-4C9D-B2BA-487F09577103}"/>
                </a:ext>
              </a:extLst>
            </p:cNvPr>
            <p:cNvGrpSpPr/>
            <p:nvPr/>
          </p:nvGrpSpPr>
          <p:grpSpPr>
            <a:xfrm>
              <a:off x="5" y="1409832"/>
              <a:ext cx="12191999" cy="1160647"/>
              <a:chOff x="1" y="1412530"/>
              <a:chExt cx="12191999" cy="1160647"/>
            </a:xfrm>
          </p:grpSpPr>
          <p:sp>
            <p:nvSpPr>
              <p:cNvPr id="4" name="Rectangle 35">
                <a:extLst>
                  <a:ext uri="{FF2B5EF4-FFF2-40B4-BE49-F238E27FC236}">
                    <a16:creationId xmlns:a16="http://schemas.microsoft.com/office/drawing/2014/main" id="{8C0BBBF0-247A-412A-B0B6-F42F1E86DA83}"/>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5"/>
              </a:p>
            </p:txBody>
          </p:sp>
          <p:sp>
            <p:nvSpPr>
              <p:cNvPr id="5" name="Rectangle 35">
                <a:extLst>
                  <a:ext uri="{FF2B5EF4-FFF2-40B4-BE49-F238E27FC236}">
                    <a16:creationId xmlns:a16="http://schemas.microsoft.com/office/drawing/2014/main" id="{E057580F-6380-491F-B9E1-3A0AEB5BDA87}"/>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5"/>
              </a:p>
            </p:txBody>
          </p:sp>
          <p:sp>
            <p:nvSpPr>
              <p:cNvPr id="6" name="Rectangle 35">
                <a:extLst>
                  <a:ext uri="{FF2B5EF4-FFF2-40B4-BE49-F238E27FC236}">
                    <a16:creationId xmlns:a16="http://schemas.microsoft.com/office/drawing/2014/main" id="{65740B44-0AA4-43A4-A147-F22293A6A2EF}"/>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5" dirty="0"/>
              </a:p>
            </p:txBody>
          </p:sp>
          <p:sp>
            <p:nvSpPr>
              <p:cNvPr id="7" name="자유형: 도형 52">
                <a:extLst>
                  <a:ext uri="{FF2B5EF4-FFF2-40B4-BE49-F238E27FC236}">
                    <a16:creationId xmlns:a16="http://schemas.microsoft.com/office/drawing/2014/main" id="{7D42341A-B475-44DC-A786-5CF2613F89D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5"/>
              </a:p>
            </p:txBody>
          </p:sp>
        </p:grpSp>
        <p:sp>
          <p:nvSpPr>
            <p:cNvPr id="34" name="Freeform: Shape 33">
              <a:extLst>
                <a:ext uri="{FF2B5EF4-FFF2-40B4-BE49-F238E27FC236}">
                  <a16:creationId xmlns:a16="http://schemas.microsoft.com/office/drawing/2014/main" id="{50810F11-AD7E-4D6F-AFAF-DAF3AC0D1235}"/>
                </a:ext>
              </a:extLst>
            </p:cNvPr>
            <p:cNvSpPr/>
            <p:nvPr/>
          </p:nvSpPr>
          <p:spPr>
            <a:xfrm>
              <a:off x="1397596" y="1613174"/>
              <a:ext cx="688161" cy="95730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35" name="Group 34">
              <a:extLst>
                <a:ext uri="{FF2B5EF4-FFF2-40B4-BE49-F238E27FC236}">
                  <a16:creationId xmlns:a16="http://schemas.microsoft.com/office/drawing/2014/main" id="{5346D2EA-C13B-4F10-B32F-A74A6DB422F5}"/>
                </a:ext>
              </a:extLst>
            </p:cNvPr>
            <p:cNvGrpSpPr/>
            <p:nvPr/>
          </p:nvGrpSpPr>
          <p:grpSpPr>
            <a:xfrm flipH="1">
              <a:off x="2388493" y="1455245"/>
              <a:ext cx="1220370" cy="1115234"/>
              <a:chOff x="10038248" y="1087963"/>
              <a:chExt cx="3493565" cy="3192589"/>
            </a:xfrm>
            <a:solidFill>
              <a:schemeClr val="bg1">
                <a:lumMod val="75000"/>
              </a:schemeClr>
            </a:solidFill>
          </p:grpSpPr>
          <p:sp>
            <p:nvSpPr>
              <p:cNvPr id="36" name="Freeform: Shape 35">
                <a:extLst>
                  <a:ext uri="{FF2B5EF4-FFF2-40B4-BE49-F238E27FC236}">
                    <a16:creationId xmlns:a16="http://schemas.microsoft.com/office/drawing/2014/main" id="{D9726E60-32BA-46BD-9D9F-00519E0A17FA}"/>
                  </a:ext>
                </a:extLst>
              </p:cNvPr>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sz="1463"/>
              </a:p>
            </p:txBody>
          </p:sp>
          <p:grpSp>
            <p:nvGrpSpPr>
              <p:cNvPr id="37" name="Group 36">
                <a:extLst>
                  <a:ext uri="{FF2B5EF4-FFF2-40B4-BE49-F238E27FC236}">
                    <a16:creationId xmlns:a16="http://schemas.microsoft.com/office/drawing/2014/main" id="{E727C491-25EA-46FD-ABEC-CAD5C7BBEDAB}"/>
                  </a:ext>
                </a:extLst>
              </p:cNvPr>
              <p:cNvGrpSpPr/>
              <p:nvPr/>
            </p:nvGrpSpPr>
            <p:grpSpPr>
              <a:xfrm>
                <a:off x="10112869" y="1087963"/>
                <a:ext cx="3418944" cy="3192589"/>
                <a:chOff x="10112869" y="1087963"/>
                <a:chExt cx="3418944" cy="3192589"/>
              </a:xfrm>
              <a:grpFill/>
            </p:grpSpPr>
            <p:sp>
              <p:nvSpPr>
                <p:cNvPr id="38" name="Rectangle: Rounded Corners 37">
                  <a:extLst>
                    <a:ext uri="{FF2B5EF4-FFF2-40B4-BE49-F238E27FC236}">
                      <a16:creationId xmlns:a16="http://schemas.microsoft.com/office/drawing/2014/main" id="{3B506814-C6D2-46A1-B00F-E60B78745750}"/>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39" name="Rectangle 38">
                  <a:extLst>
                    <a:ext uri="{FF2B5EF4-FFF2-40B4-BE49-F238E27FC236}">
                      <a16:creationId xmlns:a16="http://schemas.microsoft.com/office/drawing/2014/main" id="{9D699840-A8B3-4918-A07A-952D9EA9F14D}"/>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0" name="Rectangle 39">
                  <a:extLst>
                    <a:ext uri="{FF2B5EF4-FFF2-40B4-BE49-F238E27FC236}">
                      <a16:creationId xmlns:a16="http://schemas.microsoft.com/office/drawing/2014/main" id="{90A8E30A-E3A2-4599-907E-C819CCD730B7}"/>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1" name="Rectangle 40">
                  <a:extLst>
                    <a:ext uri="{FF2B5EF4-FFF2-40B4-BE49-F238E27FC236}">
                      <a16:creationId xmlns:a16="http://schemas.microsoft.com/office/drawing/2014/main" id="{A8C541DF-45A0-4BB5-81F3-D8FE799288C8}"/>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2" name="Rectangle 41">
                  <a:extLst>
                    <a:ext uri="{FF2B5EF4-FFF2-40B4-BE49-F238E27FC236}">
                      <a16:creationId xmlns:a16="http://schemas.microsoft.com/office/drawing/2014/main" id="{BA0CB118-EF53-44CB-9B50-F9803D48E784}"/>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3" name="Rectangle 42">
                  <a:extLst>
                    <a:ext uri="{FF2B5EF4-FFF2-40B4-BE49-F238E27FC236}">
                      <a16:creationId xmlns:a16="http://schemas.microsoft.com/office/drawing/2014/main" id="{000C6C67-96B2-4F4E-9476-38ABF55047E7}"/>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4" name="Rectangle 43">
                  <a:extLst>
                    <a:ext uri="{FF2B5EF4-FFF2-40B4-BE49-F238E27FC236}">
                      <a16:creationId xmlns:a16="http://schemas.microsoft.com/office/drawing/2014/main" id="{AAD40848-747C-413E-A7F3-980D1D047E86}"/>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5" name="Rectangle 44">
                  <a:extLst>
                    <a:ext uri="{FF2B5EF4-FFF2-40B4-BE49-F238E27FC236}">
                      <a16:creationId xmlns:a16="http://schemas.microsoft.com/office/drawing/2014/main" id="{00989AAA-5823-4EAE-AB86-605F884DA957}"/>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6" name="Rectangle 45">
                  <a:extLst>
                    <a:ext uri="{FF2B5EF4-FFF2-40B4-BE49-F238E27FC236}">
                      <a16:creationId xmlns:a16="http://schemas.microsoft.com/office/drawing/2014/main" id="{C1D65E7F-ABCE-4B95-943C-F6FB0FB074EE}"/>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7" name="Rectangle 46">
                  <a:extLst>
                    <a:ext uri="{FF2B5EF4-FFF2-40B4-BE49-F238E27FC236}">
                      <a16:creationId xmlns:a16="http://schemas.microsoft.com/office/drawing/2014/main" id="{F3DFDBB8-E75A-4C9B-9CDA-8A861BB5FF00}"/>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8" name="Rectangle 47">
                  <a:extLst>
                    <a:ext uri="{FF2B5EF4-FFF2-40B4-BE49-F238E27FC236}">
                      <a16:creationId xmlns:a16="http://schemas.microsoft.com/office/drawing/2014/main" id="{4ABD058E-F3A9-4E0D-BB32-08D34A28E0B8}"/>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49" name="Rectangle 48">
                  <a:extLst>
                    <a:ext uri="{FF2B5EF4-FFF2-40B4-BE49-F238E27FC236}">
                      <a16:creationId xmlns:a16="http://schemas.microsoft.com/office/drawing/2014/main" id="{BE445AA5-2952-4291-959D-D4A56C6AE983}"/>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0" name="Rectangle 49">
                  <a:extLst>
                    <a:ext uri="{FF2B5EF4-FFF2-40B4-BE49-F238E27FC236}">
                      <a16:creationId xmlns:a16="http://schemas.microsoft.com/office/drawing/2014/main" id="{2BF92A5E-E35E-4431-A04F-2EC7B88F4BAB}"/>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1" name="Rectangle: Top Corners Rounded 50">
                  <a:extLst>
                    <a:ext uri="{FF2B5EF4-FFF2-40B4-BE49-F238E27FC236}">
                      <a16:creationId xmlns:a16="http://schemas.microsoft.com/office/drawing/2014/main" id="{299BD0BA-B5B7-4195-975D-FE9F434D7388}"/>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2" name="Rectangle: Top Corners Rounded 51">
                  <a:extLst>
                    <a:ext uri="{FF2B5EF4-FFF2-40B4-BE49-F238E27FC236}">
                      <a16:creationId xmlns:a16="http://schemas.microsoft.com/office/drawing/2014/main" id="{1AE97E66-31DF-4A2D-A409-9B5319D152FB}"/>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3" name="Rectangle: Top Corners Rounded 52">
                  <a:extLst>
                    <a:ext uri="{FF2B5EF4-FFF2-40B4-BE49-F238E27FC236}">
                      <a16:creationId xmlns:a16="http://schemas.microsoft.com/office/drawing/2014/main" id="{ED6EDF77-8E3C-45FA-A002-974AEEC33F4E}"/>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4" name="Rectangle: Top Corners Rounded 53">
                  <a:extLst>
                    <a:ext uri="{FF2B5EF4-FFF2-40B4-BE49-F238E27FC236}">
                      <a16:creationId xmlns:a16="http://schemas.microsoft.com/office/drawing/2014/main" id="{4B5AF755-39B6-4978-BE8C-82DB1DD485B8}"/>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5" name="Rectangle 54">
                  <a:extLst>
                    <a:ext uri="{FF2B5EF4-FFF2-40B4-BE49-F238E27FC236}">
                      <a16:creationId xmlns:a16="http://schemas.microsoft.com/office/drawing/2014/main" id="{35ACD3E9-629A-419F-81B7-3283E7994EC5}"/>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6" name="Rectangle 55">
                  <a:extLst>
                    <a:ext uri="{FF2B5EF4-FFF2-40B4-BE49-F238E27FC236}">
                      <a16:creationId xmlns:a16="http://schemas.microsoft.com/office/drawing/2014/main" id="{09B31E4D-6793-49B8-A65A-88F44D85606E}"/>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7" name="Rectangle 56">
                  <a:extLst>
                    <a:ext uri="{FF2B5EF4-FFF2-40B4-BE49-F238E27FC236}">
                      <a16:creationId xmlns:a16="http://schemas.microsoft.com/office/drawing/2014/main" id="{34BECE78-518F-40FA-8463-DDE037C5893C}"/>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sp>
          <p:nvSpPr>
            <p:cNvPr id="58" name="Freeform: Shape 57">
              <a:extLst>
                <a:ext uri="{FF2B5EF4-FFF2-40B4-BE49-F238E27FC236}">
                  <a16:creationId xmlns:a16="http://schemas.microsoft.com/office/drawing/2014/main" id="{7298CAF7-4538-42B9-AEBB-0F5B1A360788}"/>
                </a:ext>
              </a:extLst>
            </p:cNvPr>
            <p:cNvSpPr/>
            <p:nvPr/>
          </p:nvSpPr>
          <p:spPr>
            <a:xfrm flipH="1">
              <a:off x="8334426" y="1613174"/>
              <a:ext cx="688161" cy="95730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59" name="Group 58">
              <a:extLst>
                <a:ext uri="{FF2B5EF4-FFF2-40B4-BE49-F238E27FC236}">
                  <a16:creationId xmlns:a16="http://schemas.microsoft.com/office/drawing/2014/main" id="{6D177AEF-C9E7-42D6-8A79-344B4B5FA441}"/>
                </a:ext>
              </a:extLst>
            </p:cNvPr>
            <p:cNvGrpSpPr/>
            <p:nvPr/>
          </p:nvGrpSpPr>
          <p:grpSpPr>
            <a:xfrm>
              <a:off x="9325323" y="1455245"/>
              <a:ext cx="1220370" cy="1115234"/>
              <a:chOff x="10038248" y="1087963"/>
              <a:chExt cx="3493565" cy="3192589"/>
            </a:xfrm>
            <a:solidFill>
              <a:schemeClr val="bg1">
                <a:lumMod val="75000"/>
              </a:schemeClr>
            </a:solidFill>
          </p:grpSpPr>
          <p:sp>
            <p:nvSpPr>
              <p:cNvPr id="60" name="Freeform: Shape 59">
                <a:extLst>
                  <a:ext uri="{FF2B5EF4-FFF2-40B4-BE49-F238E27FC236}">
                    <a16:creationId xmlns:a16="http://schemas.microsoft.com/office/drawing/2014/main" id="{EF3D1AF1-3BCC-4192-A00F-F2EA562DB7E5}"/>
                  </a:ext>
                </a:extLst>
              </p:cNvPr>
              <p:cNvSpPr/>
              <p:nvPr/>
            </p:nvSpPr>
            <p:spPr>
              <a:xfrm>
                <a:off x="10038248" y="2837935"/>
                <a:ext cx="632499" cy="67847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sz="1463"/>
              </a:p>
            </p:txBody>
          </p:sp>
          <p:grpSp>
            <p:nvGrpSpPr>
              <p:cNvPr id="61" name="Group 60">
                <a:extLst>
                  <a:ext uri="{FF2B5EF4-FFF2-40B4-BE49-F238E27FC236}">
                    <a16:creationId xmlns:a16="http://schemas.microsoft.com/office/drawing/2014/main" id="{3B1E4F2F-C538-4AA1-8437-787A2404165F}"/>
                  </a:ext>
                </a:extLst>
              </p:cNvPr>
              <p:cNvGrpSpPr/>
              <p:nvPr/>
            </p:nvGrpSpPr>
            <p:grpSpPr>
              <a:xfrm>
                <a:off x="10112869" y="1087963"/>
                <a:ext cx="3418944" cy="3192589"/>
                <a:chOff x="10112869" y="1087963"/>
                <a:chExt cx="3418944" cy="3192589"/>
              </a:xfrm>
              <a:grpFill/>
            </p:grpSpPr>
            <p:sp>
              <p:nvSpPr>
                <p:cNvPr id="62" name="Rectangle: Rounded Corners 61">
                  <a:extLst>
                    <a:ext uri="{FF2B5EF4-FFF2-40B4-BE49-F238E27FC236}">
                      <a16:creationId xmlns:a16="http://schemas.microsoft.com/office/drawing/2014/main" id="{F77BED7A-9B30-43D5-9681-B4DD58C889AA}"/>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63" name="Rectangle 62">
                  <a:extLst>
                    <a:ext uri="{FF2B5EF4-FFF2-40B4-BE49-F238E27FC236}">
                      <a16:creationId xmlns:a16="http://schemas.microsoft.com/office/drawing/2014/main" id="{085751C7-3635-4E82-9F31-F9D73957A1A5}"/>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4" name="Rectangle 63">
                  <a:extLst>
                    <a:ext uri="{FF2B5EF4-FFF2-40B4-BE49-F238E27FC236}">
                      <a16:creationId xmlns:a16="http://schemas.microsoft.com/office/drawing/2014/main" id="{B1211091-101E-4D3F-B63B-F9C83E5DBB16}"/>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5" name="Rectangle 64">
                  <a:extLst>
                    <a:ext uri="{FF2B5EF4-FFF2-40B4-BE49-F238E27FC236}">
                      <a16:creationId xmlns:a16="http://schemas.microsoft.com/office/drawing/2014/main" id="{5BCC2C38-DA71-422F-9989-9E6F83459540}"/>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6" name="Rectangle 65">
                  <a:extLst>
                    <a:ext uri="{FF2B5EF4-FFF2-40B4-BE49-F238E27FC236}">
                      <a16:creationId xmlns:a16="http://schemas.microsoft.com/office/drawing/2014/main" id="{D3865A45-0A9C-4E2B-B263-8F46A4DC25E3}"/>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7" name="Rectangle 66">
                  <a:extLst>
                    <a:ext uri="{FF2B5EF4-FFF2-40B4-BE49-F238E27FC236}">
                      <a16:creationId xmlns:a16="http://schemas.microsoft.com/office/drawing/2014/main" id="{8CE50BC9-00CB-43CA-BE85-9034D6737169}"/>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8" name="Rectangle 67">
                  <a:extLst>
                    <a:ext uri="{FF2B5EF4-FFF2-40B4-BE49-F238E27FC236}">
                      <a16:creationId xmlns:a16="http://schemas.microsoft.com/office/drawing/2014/main" id="{90AEA9F0-7C43-4067-8D7F-4B2949F43661}"/>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9" name="Rectangle 68">
                  <a:extLst>
                    <a:ext uri="{FF2B5EF4-FFF2-40B4-BE49-F238E27FC236}">
                      <a16:creationId xmlns:a16="http://schemas.microsoft.com/office/drawing/2014/main" id="{28D40846-8ACC-419C-B42E-BC2727A076FE}"/>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0" name="Rectangle 69">
                  <a:extLst>
                    <a:ext uri="{FF2B5EF4-FFF2-40B4-BE49-F238E27FC236}">
                      <a16:creationId xmlns:a16="http://schemas.microsoft.com/office/drawing/2014/main" id="{7EF43504-E041-4F93-916E-5EFF2C06CD02}"/>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1" name="Rectangle 70">
                  <a:extLst>
                    <a:ext uri="{FF2B5EF4-FFF2-40B4-BE49-F238E27FC236}">
                      <a16:creationId xmlns:a16="http://schemas.microsoft.com/office/drawing/2014/main" id="{E8BA7E21-09CA-421E-BEDB-16B335BC3EDF}"/>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2" name="Rectangle 71">
                  <a:extLst>
                    <a:ext uri="{FF2B5EF4-FFF2-40B4-BE49-F238E27FC236}">
                      <a16:creationId xmlns:a16="http://schemas.microsoft.com/office/drawing/2014/main" id="{09AC2E4E-6D5A-4BDD-BC82-E0188066E24D}"/>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73" name="Rectangle 72">
                  <a:extLst>
                    <a:ext uri="{FF2B5EF4-FFF2-40B4-BE49-F238E27FC236}">
                      <a16:creationId xmlns:a16="http://schemas.microsoft.com/office/drawing/2014/main" id="{11F8FB03-F143-42C2-9171-545C31CD01AF}"/>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4" name="Rectangle 73">
                  <a:extLst>
                    <a:ext uri="{FF2B5EF4-FFF2-40B4-BE49-F238E27FC236}">
                      <a16:creationId xmlns:a16="http://schemas.microsoft.com/office/drawing/2014/main" id="{06B5A1F7-C299-4C14-A7B2-CA22041E4BBC}"/>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5" name="Rectangle: Top Corners Rounded 74">
                  <a:extLst>
                    <a:ext uri="{FF2B5EF4-FFF2-40B4-BE49-F238E27FC236}">
                      <a16:creationId xmlns:a16="http://schemas.microsoft.com/office/drawing/2014/main" id="{C212ABD2-232E-445B-94DC-8AAD3164F0D8}"/>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6" name="Rectangle: Top Corners Rounded 75">
                  <a:extLst>
                    <a:ext uri="{FF2B5EF4-FFF2-40B4-BE49-F238E27FC236}">
                      <a16:creationId xmlns:a16="http://schemas.microsoft.com/office/drawing/2014/main" id="{101030E8-6A32-4DB6-8AF7-F67AACAF7D34}"/>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7" name="Rectangle: Top Corners Rounded 76">
                  <a:extLst>
                    <a:ext uri="{FF2B5EF4-FFF2-40B4-BE49-F238E27FC236}">
                      <a16:creationId xmlns:a16="http://schemas.microsoft.com/office/drawing/2014/main" id="{515A52AC-3596-43B3-B2DA-29F57B4000F5}"/>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8" name="Rectangle: Top Corners Rounded 77">
                  <a:extLst>
                    <a:ext uri="{FF2B5EF4-FFF2-40B4-BE49-F238E27FC236}">
                      <a16:creationId xmlns:a16="http://schemas.microsoft.com/office/drawing/2014/main" id="{DEA5C9A6-B5EA-43B5-8CF9-9E1804C4A7EB}"/>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79" name="Rectangle 78">
                  <a:extLst>
                    <a:ext uri="{FF2B5EF4-FFF2-40B4-BE49-F238E27FC236}">
                      <a16:creationId xmlns:a16="http://schemas.microsoft.com/office/drawing/2014/main" id="{6ED743A9-D5DA-4791-B3DA-BBA180E37B0A}"/>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0" name="Rectangle 79">
                  <a:extLst>
                    <a:ext uri="{FF2B5EF4-FFF2-40B4-BE49-F238E27FC236}">
                      <a16:creationId xmlns:a16="http://schemas.microsoft.com/office/drawing/2014/main" id="{FEF37C2D-ABB9-48A4-A8CA-9E3BC0D7D860}"/>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81" name="Rectangle 80">
                  <a:extLst>
                    <a:ext uri="{FF2B5EF4-FFF2-40B4-BE49-F238E27FC236}">
                      <a16:creationId xmlns:a16="http://schemas.microsoft.com/office/drawing/2014/main" id="{87CD0AD0-CF45-4D91-B588-492B2C164E80}"/>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grpSp>
      <p:grpSp>
        <p:nvGrpSpPr>
          <p:cNvPr id="96" name="Group 95"/>
          <p:cNvGrpSpPr/>
          <p:nvPr/>
        </p:nvGrpSpPr>
        <p:grpSpPr>
          <a:xfrm>
            <a:off x="0" y="2076364"/>
            <a:ext cx="9906002" cy="2302268"/>
            <a:chOff x="0" y="2301994"/>
            <a:chExt cx="9906002" cy="2302268"/>
          </a:xfrm>
        </p:grpSpPr>
        <p:grpSp>
          <p:nvGrpSpPr>
            <p:cNvPr id="8" name="Group 7">
              <a:extLst>
                <a:ext uri="{FF2B5EF4-FFF2-40B4-BE49-F238E27FC236}">
                  <a16:creationId xmlns:a16="http://schemas.microsoft.com/office/drawing/2014/main" id="{57F6128D-B1C7-4235-82DA-6F8D8E29A79E}"/>
                </a:ext>
              </a:extLst>
            </p:cNvPr>
            <p:cNvGrpSpPr/>
            <p:nvPr/>
          </p:nvGrpSpPr>
          <p:grpSpPr>
            <a:xfrm>
              <a:off x="3539798" y="2301994"/>
              <a:ext cx="2832496" cy="2302268"/>
              <a:chOff x="2676526" y="2041913"/>
              <a:chExt cx="3486148" cy="2833560"/>
            </a:xfrm>
          </p:grpSpPr>
          <p:grpSp>
            <p:nvGrpSpPr>
              <p:cNvPr id="9" name="Group 8">
                <a:extLst>
                  <a:ext uri="{FF2B5EF4-FFF2-40B4-BE49-F238E27FC236}">
                    <a16:creationId xmlns:a16="http://schemas.microsoft.com/office/drawing/2014/main" id="{5D02857B-486B-41BF-9D57-0DAE58286108}"/>
                  </a:ext>
                </a:extLst>
              </p:cNvPr>
              <p:cNvGrpSpPr/>
              <p:nvPr/>
            </p:nvGrpSpPr>
            <p:grpSpPr>
              <a:xfrm>
                <a:off x="2745022" y="2041913"/>
                <a:ext cx="3417652" cy="2755290"/>
                <a:chOff x="2745022" y="2041913"/>
                <a:chExt cx="3417652" cy="2755290"/>
              </a:xfrm>
              <a:solidFill>
                <a:srgbClr val="FAB117"/>
              </a:solidFill>
            </p:grpSpPr>
            <p:sp>
              <p:nvSpPr>
                <p:cNvPr id="11" name="Freeform 3">
                  <a:extLst>
                    <a:ext uri="{FF2B5EF4-FFF2-40B4-BE49-F238E27FC236}">
                      <a16:creationId xmlns:a16="http://schemas.microsoft.com/office/drawing/2014/main" id="{9363527A-2790-48C7-BF47-4535FBB220EA}"/>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5" dirty="0"/>
                </a:p>
              </p:txBody>
            </p:sp>
            <p:sp>
              <p:nvSpPr>
                <p:cNvPr id="12" name="Rounded Rectangle 4">
                  <a:extLst>
                    <a:ext uri="{FF2B5EF4-FFF2-40B4-BE49-F238E27FC236}">
                      <a16:creationId xmlns:a16="http://schemas.microsoft.com/office/drawing/2014/main" id="{F8FDACB9-8173-4362-8ECB-AD6840FFB24E}"/>
                    </a:ext>
                  </a:extLst>
                </p:cNvPr>
                <p:cNvSpPr/>
                <p:nvPr/>
              </p:nvSpPr>
              <p:spPr>
                <a:xfrm rot="2002203">
                  <a:off x="2745022" y="3807001"/>
                  <a:ext cx="339508" cy="61214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5"/>
                </a:p>
              </p:txBody>
            </p:sp>
            <p:sp>
              <p:nvSpPr>
                <p:cNvPr id="13" name="Rounded Rectangle 11">
                  <a:extLst>
                    <a:ext uri="{FF2B5EF4-FFF2-40B4-BE49-F238E27FC236}">
                      <a16:creationId xmlns:a16="http://schemas.microsoft.com/office/drawing/2014/main" id="{87ED4616-C5EA-42A9-85B5-3AAFADA121F7}"/>
                    </a:ext>
                  </a:extLst>
                </p:cNvPr>
                <p:cNvSpPr/>
                <p:nvPr/>
              </p:nvSpPr>
              <p:spPr>
                <a:xfrm rot="2002203">
                  <a:off x="3276558" y="3627997"/>
                  <a:ext cx="339508" cy="9346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5"/>
                </a:p>
              </p:txBody>
            </p:sp>
            <p:sp>
              <p:nvSpPr>
                <p:cNvPr id="14" name="Rounded Rectangle 12">
                  <a:extLst>
                    <a:ext uri="{FF2B5EF4-FFF2-40B4-BE49-F238E27FC236}">
                      <a16:creationId xmlns:a16="http://schemas.microsoft.com/office/drawing/2014/main" id="{DB7A9719-ABE8-4407-90FA-10DB8296FE32}"/>
                    </a:ext>
                  </a:extLst>
                </p:cNvPr>
                <p:cNvSpPr/>
                <p:nvPr/>
              </p:nvSpPr>
              <p:spPr>
                <a:xfrm rot="2002203">
                  <a:off x="3656813" y="3935485"/>
                  <a:ext cx="339508" cy="7243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5"/>
                </a:p>
              </p:txBody>
            </p:sp>
            <p:sp>
              <p:nvSpPr>
                <p:cNvPr id="15" name="Rounded Rectangle 13">
                  <a:extLst>
                    <a:ext uri="{FF2B5EF4-FFF2-40B4-BE49-F238E27FC236}">
                      <a16:creationId xmlns:a16="http://schemas.microsoft.com/office/drawing/2014/main" id="{19582749-1D17-4C8D-A4F3-C675D5777180}"/>
                    </a:ext>
                  </a:extLst>
                </p:cNvPr>
                <p:cNvSpPr/>
                <p:nvPr/>
              </p:nvSpPr>
              <p:spPr>
                <a:xfrm rot="2002203">
                  <a:off x="4082895" y="4229792"/>
                  <a:ext cx="339508" cy="56741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5"/>
                </a:p>
              </p:txBody>
            </p:sp>
          </p:grpSp>
          <p:sp>
            <p:nvSpPr>
              <p:cNvPr id="10" name="Freeform 14">
                <a:extLst>
                  <a:ext uri="{FF2B5EF4-FFF2-40B4-BE49-F238E27FC236}">
                    <a16:creationId xmlns:a16="http://schemas.microsoft.com/office/drawing/2014/main" id="{B75B0455-6CF1-41FC-85FC-8A767F72721B}"/>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5" dirty="0"/>
              </a:p>
            </p:txBody>
          </p:sp>
        </p:grpSp>
        <p:sp>
          <p:nvSpPr>
            <p:cNvPr id="16" name="Rectangle 15">
              <a:extLst>
                <a:ext uri="{FF2B5EF4-FFF2-40B4-BE49-F238E27FC236}">
                  <a16:creationId xmlns:a16="http://schemas.microsoft.com/office/drawing/2014/main" id="{B1AFDBE4-BF6B-4FAC-B6B1-B1BC43C5F894}"/>
                </a:ext>
              </a:extLst>
            </p:cNvPr>
            <p:cNvSpPr/>
            <p:nvPr/>
          </p:nvSpPr>
          <p:spPr>
            <a:xfrm>
              <a:off x="0" y="2726924"/>
              <a:ext cx="3432000" cy="1345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5"/>
            </a:p>
          </p:txBody>
        </p:sp>
        <p:sp>
          <p:nvSpPr>
            <p:cNvPr id="17" name="Rectangle 16">
              <a:extLst>
                <a:ext uri="{FF2B5EF4-FFF2-40B4-BE49-F238E27FC236}">
                  <a16:creationId xmlns:a16="http://schemas.microsoft.com/office/drawing/2014/main" id="{6CCECF3B-63CF-43C7-B14F-EF7D84487D9D}"/>
                </a:ext>
              </a:extLst>
            </p:cNvPr>
            <p:cNvSpPr/>
            <p:nvPr/>
          </p:nvSpPr>
          <p:spPr>
            <a:xfrm>
              <a:off x="6474003" y="2726924"/>
              <a:ext cx="3431999" cy="134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95"/>
            </a:p>
          </p:txBody>
        </p:sp>
        <p:sp>
          <p:nvSpPr>
            <p:cNvPr id="24" name="TextBox 23">
              <a:extLst>
                <a:ext uri="{FF2B5EF4-FFF2-40B4-BE49-F238E27FC236}">
                  <a16:creationId xmlns:a16="http://schemas.microsoft.com/office/drawing/2014/main" id="{7FE98752-DB32-4435-99CA-A8C23FA8A8D7}"/>
                </a:ext>
              </a:extLst>
            </p:cNvPr>
            <p:cNvSpPr txBox="1"/>
            <p:nvPr/>
          </p:nvSpPr>
          <p:spPr>
            <a:xfrm>
              <a:off x="1125998" y="3163003"/>
              <a:ext cx="2157324" cy="492443"/>
            </a:xfrm>
            <a:prstGeom prst="rect">
              <a:avLst/>
            </a:prstGeom>
            <a:noFill/>
          </p:spPr>
          <p:txBody>
            <a:bodyPr wrap="square" rtlCol="0" anchor="ctr">
              <a:spAutoFit/>
            </a:bodyPr>
            <a:lstStyle/>
            <a:p>
              <a:pPr algn="r"/>
              <a:r>
                <a:rPr lang="en-US" altLang="ko-KR" sz="2600" b="1" dirty="0">
                  <a:solidFill>
                    <a:schemeClr val="bg1"/>
                  </a:solidFill>
                  <a:latin typeface="Arial" pitchFamily="34" charset="0"/>
                  <a:cs typeface="Arial" pitchFamily="34" charset="0"/>
                </a:rPr>
                <a:t>PERDATA</a:t>
              </a:r>
              <a:endParaRPr lang="ko-KR" altLang="en-US" sz="1950" b="1" dirty="0">
                <a:solidFill>
                  <a:schemeClr val="bg1"/>
                </a:solidFill>
                <a:latin typeface="Arial" pitchFamily="34" charset="0"/>
                <a:cs typeface="Arial" pitchFamily="34" charset="0"/>
              </a:endParaRPr>
            </a:p>
          </p:txBody>
        </p:sp>
        <p:sp>
          <p:nvSpPr>
            <p:cNvPr id="25" name="TextBox 24">
              <a:extLst>
                <a:ext uri="{FF2B5EF4-FFF2-40B4-BE49-F238E27FC236}">
                  <a16:creationId xmlns:a16="http://schemas.microsoft.com/office/drawing/2014/main" id="{50FDDF86-55BC-459D-BF07-75C8A48F856E}"/>
                </a:ext>
              </a:extLst>
            </p:cNvPr>
            <p:cNvSpPr txBox="1"/>
            <p:nvPr/>
          </p:nvSpPr>
          <p:spPr>
            <a:xfrm>
              <a:off x="6555007" y="2964269"/>
              <a:ext cx="2861948" cy="892552"/>
            </a:xfrm>
            <a:prstGeom prst="rect">
              <a:avLst/>
            </a:prstGeom>
            <a:noFill/>
          </p:spPr>
          <p:txBody>
            <a:bodyPr wrap="square" rtlCol="0" anchor="ctr">
              <a:spAutoFit/>
            </a:bodyPr>
            <a:lstStyle/>
            <a:p>
              <a:r>
                <a:rPr lang="en-US" altLang="ko-KR" sz="2600" b="1" dirty="0">
                  <a:solidFill>
                    <a:schemeClr val="bg1"/>
                  </a:solidFill>
                  <a:latin typeface="Arial" pitchFamily="34" charset="0"/>
                  <a:cs typeface="Arial" pitchFamily="34" charset="0"/>
                </a:rPr>
                <a:t>TATA USAHA NEGARA</a:t>
              </a:r>
              <a:endParaRPr lang="ko-KR" altLang="en-US" sz="1950" b="1" dirty="0">
                <a:solidFill>
                  <a:schemeClr val="bg1"/>
                </a:solidFill>
                <a:latin typeface="Arial" pitchFamily="34" charset="0"/>
                <a:cs typeface="Arial" pitchFamily="34" charset="0"/>
              </a:endParaRPr>
            </a:p>
          </p:txBody>
        </p:sp>
      </p:grpSp>
      <p:sp>
        <p:nvSpPr>
          <p:cNvPr id="84"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11714" y="141161"/>
            <a:ext cx="9403223" cy="1884254"/>
          </a:xfrm>
          <a:prstGeom prst="rect">
            <a:avLst/>
          </a:prstGeom>
        </p:spPr>
        <p:txBody>
          <a:bodyPr>
            <a:normAutofit/>
          </a:bodyPr>
          <a:lstStyle/>
          <a:p>
            <a:pPr>
              <a:lnSpc>
                <a:spcPct val="100000"/>
              </a:lnSpc>
              <a:spcBef>
                <a:spcPts val="0"/>
              </a:spcBef>
            </a:pPr>
            <a:r>
              <a:rPr lang="en-US" sz="2000" b="1" dirty="0">
                <a:solidFill>
                  <a:schemeClr val="bg2">
                    <a:lumMod val="75000"/>
                  </a:schemeClr>
                </a:solidFill>
              </a:rPr>
              <a:t>TUGAS DAN FUNGSI </a:t>
            </a:r>
          </a:p>
          <a:p>
            <a:pPr>
              <a:lnSpc>
                <a:spcPct val="100000"/>
              </a:lnSpc>
              <a:spcBef>
                <a:spcPts val="0"/>
              </a:spcBef>
            </a:pPr>
            <a:r>
              <a:rPr lang="en-US" sz="5000" b="1" dirty="0">
                <a:solidFill>
                  <a:schemeClr val="bg2">
                    <a:lumMod val="75000"/>
                  </a:schemeClr>
                </a:solidFill>
              </a:rPr>
              <a:t>BIDANG DATUN</a:t>
            </a:r>
          </a:p>
        </p:txBody>
      </p:sp>
      <p:grpSp>
        <p:nvGrpSpPr>
          <p:cNvPr id="97" name="Group 96"/>
          <p:cNvGrpSpPr/>
          <p:nvPr/>
        </p:nvGrpSpPr>
        <p:grpSpPr>
          <a:xfrm>
            <a:off x="725181" y="3950191"/>
            <a:ext cx="8437019" cy="2502889"/>
            <a:chOff x="725181" y="4282691"/>
            <a:chExt cx="8437019" cy="2502889"/>
          </a:xfrm>
        </p:grpSpPr>
        <p:grpSp>
          <p:nvGrpSpPr>
            <p:cNvPr id="85" name="Group 84"/>
            <p:cNvGrpSpPr/>
            <p:nvPr/>
          </p:nvGrpSpPr>
          <p:grpSpPr>
            <a:xfrm>
              <a:off x="725181" y="4327577"/>
              <a:ext cx="3183405" cy="760681"/>
              <a:chOff x="725181" y="4327577"/>
              <a:chExt cx="3183405" cy="760681"/>
            </a:xfrm>
          </p:grpSpPr>
          <p:sp>
            <p:nvSpPr>
              <p:cNvPr id="26" name="Oval 21">
                <a:extLst>
                  <a:ext uri="{FF2B5EF4-FFF2-40B4-BE49-F238E27FC236}">
                    <a16:creationId xmlns:a16="http://schemas.microsoft.com/office/drawing/2014/main" id="{57901829-354A-48C1-80B8-E76F76ABF01C}"/>
                  </a:ext>
                </a:extLst>
              </p:cNvPr>
              <p:cNvSpPr/>
              <p:nvPr/>
            </p:nvSpPr>
            <p:spPr>
              <a:xfrm rot="20700000">
                <a:off x="2108271" y="4327577"/>
                <a:ext cx="451325" cy="39555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5"/>
              </a:p>
            </p:txBody>
          </p:sp>
          <p:sp>
            <p:nvSpPr>
              <p:cNvPr id="30" name="TextBox 29">
                <a:extLst>
                  <a:ext uri="{FF2B5EF4-FFF2-40B4-BE49-F238E27FC236}">
                    <a16:creationId xmlns:a16="http://schemas.microsoft.com/office/drawing/2014/main" id="{4D4EDE4A-91BF-45F6-B2AF-9735770E1D3D}"/>
                  </a:ext>
                </a:extLst>
              </p:cNvPr>
              <p:cNvSpPr txBox="1"/>
              <p:nvPr/>
            </p:nvSpPr>
            <p:spPr>
              <a:xfrm>
                <a:off x="725181" y="4845884"/>
                <a:ext cx="3183405" cy="242374"/>
              </a:xfrm>
              <a:prstGeom prst="rect">
                <a:avLst/>
              </a:prstGeom>
              <a:solidFill>
                <a:schemeClr val="accent1"/>
              </a:solidFill>
            </p:spPr>
            <p:txBody>
              <a:bodyPr wrap="square" rtlCol="0">
                <a:spAutoFit/>
              </a:bodyPr>
              <a:lstStyle/>
              <a:p>
                <a:pPr algn="ctr"/>
                <a:r>
                  <a:rPr lang="en-US" altLang="ko-KR" sz="975" b="1" dirty="0">
                    <a:solidFill>
                      <a:schemeClr val="bg1"/>
                    </a:solidFill>
                    <a:latin typeface="Arial" pitchFamily="34" charset="0"/>
                    <a:cs typeface="Arial" pitchFamily="34" charset="0"/>
                  </a:rPr>
                  <a:t>PENEGAKAN HUKUM</a:t>
                </a:r>
                <a:endParaRPr lang="ko-KR" altLang="en-US" sz="975" b="1" dirty="0">
                  <a:solidFill>
                    <a:schemeClr val="bg1"/>
                  </a:solidFill>
                  <a:latin typeface="Arial" pitchFamily="34" charset="0"/>
                  <a:cs typeface="Arial" pitchFamily="34" charset="0"/>
                </a:endParaRPr>
              </a:p>
            </p:txBody>
          </p:sp>
        </p:grpSp>
        <p:grpSp>
          <p:nvGrpSpPr>
            <p:cNvPr id="86" name="Group 85"/>
            <p:cNvGrpSpPr/>
            <p:nvPr/>
          </p:nvGrpSpPr>
          <p:grpSpPr>
            <a:xfrm>
              <a:off x="5978795" y="4282691"/>
              <a:ext cx="3183405" cy="805567"/>
              <a:chOff x="5978795" y="4282691"/>
              <a:chExt cx="3183405" cy="805567"/>
            </a:xfrm>
          </p:grpSpPr>
          <p:sp>
            <p:nvSpPr>
              <p:cNvPr id="27" name="Oval 10">
                <a:extLst>
                  <a:ext uri="{FF2B5EF4-FFF2-40B4-BE49-F238E27FC236}">
                    <a16:creationId xmlns:a16="http://schemas.microsoft.com/office/drawing/2014/main" id="{DC44E48B-CEF2-4A19-8AD3-E5CD31EFCD23}"/>
                  </a:ext>
                </a:extLst>
              </p:cNvPr>
              <p:cNvSpPr>
                <a:spLocks noChangeAspect="1"/>
              </p:cNvSpPr>
              <p:nvPr/>
            </p:nvSpPr>
            <p:spPr>
              <a:xfrm>
                <a:off x="7382775" y="4282691"/>
                <a:ext cx="409546" cy="485328"/>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5"/>
              </a:p>
            </p:txBody>
          </p:sp>
          <p:sp>
            <p:nvSpPr>
              <p:cNvPr id="33" name="TextBox 32">
                <a:extLst>
                  <a:ext uri="{FF2B5EF4-FFF2-40B4-BE49-F238E27FC236}">
                    <a16:creationId xmlns:a16="http://schemas.microsoft.com/office/drawing/2014/main" id="{8FB26BC1-976A-403C-A199-33A89D9C083D}"/>
                  </a:ext>
                </a:extLst>
              </p:cNvPr>
              <p:cNvSpPr txBox="1"/>
              <p:nvPr/>
            </p:nvSpPr>
            <p:spPr>
              <a:xfrm>
                <a:off x="5978795" y="4845884"/>
                <a:ext cx="3183405" cy="242374"/>
              </a:xfrm>
              <a:prstGeom prst="rect">
                <a:avLst/>
              </a:prstGeom>
              <a:solidFill>
                <a:schemeClr val="accent4"/>
              </a:solidFill>
            </p:spPr>
            <p:txBody>
              <a:bodyPr wrap="square" rtlCol="0">
                <a:spAutoFit/>
              </a:bodyPr>
              <a:lstStyle/>
              <a:p>
                <a:pPr algn="ctr"/>
                <a:r>
                  <a:rPr lang="en-US" altLang="ko-KR" sz="975" b="1" dirty="0">
                    <a:solidFill>
                      <a:schemeClr val="bg1"/>
                    </a:solidFill>
                    <a:latin typeface="Arial" pitchFamily="34" charset="0"/>
                    <a:cs typeface="Arial" pitchFamily="34" charset="0"/>
                  </a:rPr>
                  <a:t>BANTUAN HUKUM</a:t>
                </a:r>
                <a:endParaRPr lang="ko-KR" altLang="en-US" sz="975" b="1" dirty="0">
                  <a:solidFill>
                    <a:schemeClr val="bg1"/>
                  </a:solidFill>
                  <a:latin typeface="Arial" pitchFamily="34" charset="0"/>
                  <a:cs typeface="Arial" pitchFamily="34" charset="0"/>
                </a:endParaRPr>
              </a:p>
            </p:txBody>
          </p:sp>
        </p:grpSp>
        <p:grpSp>
          <p:nvGrpSpPr>
            <p:cNvPr id="87" name="Group 86"/>
            <p:cNvGrpSpPr/>
            <p:nvPr/>
          </p:nvGrpSpPr>
          <p:grpSpPr>
            <a:xfrm>
              <a:off x="5109916" y="5226667"/>
              <a:ext cx="3183405" cy="760681"/>
              <a:chOff x="725181" y="4327577"/>
              <a:chExt cx="3183405" cy="760681"/>
            </a:xfrm>
          </p:grpSpPr>
          <p:sp>
            <p:nvSpPr>
              <p:cNvPr id="88" name="Oval 21">
                <a:extLst>
                  <a:ext uri="{FF2B5EF4-FFF2-40B4-BE49-F238E27FC236}">
                    <a16:creationId xmlns:a16="http://schemas.microsoft.com/office/drawing/2014/main" id="{57901829-354A-48C1-80B8-E76F76ABF01C}"/>
                  </a:ext>
                </a:extLst>
              </p:cNvPr>
              <p:cNvSpPr/>
              <p:nvPr/>
            </p:nvSpPr>
            <p:spPr>
              <a:xfrm rot="20700000">
                <a:off x="2108271" y="4327577"/>
                <a:ext cx="451325" cy="395555"/>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5"/>
              </a:p>
            </p:txBody>
          </p:sp>
          <p:sp>
            <p:nvSpPr>
              <p:cNvPr id="89" name="TextBox 88">
                <a:extLst>
                  <a:ext uri="{FF2B5EF4-FFF2-40B4-BE49-F238E27FC236}">
                    <a16:creationId xmlns:a16="http://schemas.microsoft.com/office/drawing/2014/main" id="{4D4EDE4A-91BF-45F6-B2AF-9735770E1D3D}"/>
                  </a:ext>
                </a:extLst>
              </p:cNvPr>
              <p:cNvSpPr txBox="1"/>
              <p:nvPr/>
            </p:nvSpPr>
            <p:spPr>
              <a:xfrm>
                <a:off x="725181" y="4845884"/>
                <a:ext cx="3183405" cy="242374"/>
              </a:xfrm>
              <a:prstGeom prst="rect">
                <a:avLst/>
              </a:prstGeom>
              <a:solidFill>
                <a:schemeClr val="accent1"/>
              </a:solidFill>
            </p:spPr>
            <p:txBody>
              <a:bodyPr wrap="square" rtlCol="0">
                <a:spAutoFit/>
              </a:bodyPr>
              <a:lstStyle/>
              <a:p>
                <a:pPr algn="ctr"/>
                <a:r>
                  <a:rPr lang="en-US" altLang="ko-KR" sz="975" b="1" dirty="0">
                    <a:solidFill>
                      <a:schemeClr val="bg1"/>
                    </a:solidFill>
                    <a:latin typeface="Arial" pitchFamily="34" charset="0"/>
                    <a:cs typeface="Arial" pitchFamily="34" charset="0"/>
                  </a:rPr>
                  <a:t>TINDAKAN HUKUM LAIN</a:t>
                </a:r>
                <a:endParaRPr lang="ko-KR" altLang="en-US" sz="975" b="1" dirty="0">
                  <a:solidFill>
                    <a:schemeClr val="bg1"/>
                  </a:solidFill>
                  <a:latin typeface="Arial" pitchFamily="34" charset="0"/>
                  <a:cs typeface="Arial" pitchFamily="34" charset="0"/>
                </a:endParaRPr>
              </a:p>
            </p:txBody>
          </p:sp>
        </p:grpSp>
        <p:grpSp>
          <p:nvGrpSpPr>
            <p:cNvPr id="90" name="Group 89"/>
            <p:cNvGrpSpPr/>
            <p:nvPr/>
          </p:nvGrpSpPr>
          <p:grpSpPr>
            <a:xfrm>
              <a:off x="1309391" y="5181781"/>
              <a:ext cx="3183405" cy="805567"/>
              <a:chOff x="5978795" y="4282691"/>
              <a:chExt cx="3183405" cy="805567"/>
            </a:xfrm>
          </p:grpSpPr>
          <p:sp>
            <p:nvSpPr>
              <p:cNvPr id="91" name="Oval 10">
                <a:extLst>
                  <a:ext uri="{FF2B5EF4-FFF2-40B4-BE49-F238E27FC236}">
                    <a16:creationId xmlns:a16="http://schemas.microsoft.com/office/drawing/2014/main" id="{DC44E48B-CEF2-4A19-8AD3-E5CD31EFCD23}"/>
                  </a:ext>
                </a:extLst>
              </p:cNvPr>
              <p:cNvSpPr>
                <a:spLocks noChangeAspect="1"/>
              </p:cNvSpPr>
              <p:nvPr/>
            </p:nvSpPr>
            <p:spPr>
              <a:xfrm>
                <a:off x="7382775" y="4282691"/>
                <a:ext cx="409546" cy="485328"/>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5"/>
              </a:p>
            </p:txBody>
          </p:sp>
          <p:sp>
            <p:nvSpPr>
              <p:cNvPr id="92" name="TextBox 91">
                <a:extLst>
                  <a:ext uri="{FF2B5EF4-FFF2-40B4-BE49-F238E27FC236}">
                    <a16:creationId xmlns:a16="http://schemas.microsoft.com/office/drawing/2014/main" id="{8FB26BC1-976A-403C-A199-33A89D9C083D}"/>
                  </a:ext>
                </a:extLst>
              </p:cNvPr>
              <p:cNvSpPr txBox="1"/>
              <p:nvPr/>
            </p:nvSpPr>
            <p:spPr>
              <a:xfrm>
                <a:off x="5978795" y="4845884"/>
                <a:ext cx="3183405" cy="242374"/>
              </a:xfrm>
              <a:prstGeom prst="rect">
                <a:avLst/>
              </a:prstGeom>
              <a:solidFill>
                <a:schemeClr val="accent4"/>
              </a:solidFill>
            </p:spPr>
            <p:txBody>
              <a:bodyPr wrap="square" rtlCol="0">
                <a:spAutoFit/>
              </a:bodyPr>
              <a:lstStyle/>
              <a:p>
                <a:pPr algn="ctr"/>
                <a:r>
                  <a:rPr lang="en-US" altLang="ko-KR" sz="975" b="1" dirty="0">
                    <a:solidFill>
                      <a:schemeClr val="bg1"/>
                    </a:solidFill>
                    <a:latin typeface="Arial" pitchFamily="34" charset="0"/>
                    <a:cs typeface="Arial" pitchFamily="34" charset="0"/>
                  </a:rPr>
                  <a:t>PERTIMBANGAN HUKUM</a:t>
                </a:r>
                <a:endParaRPr lang="ko-KR" altLang="en-US" sz="975" b="1" dirty="0">
                  <a:solidFill>
                    <a:schemeClr val="bg1"/>
                  </a:solidFill>
                  <a:latin typeface="Arial" pitchFamily="34" charset="0"/>
                  <a:cs typeface="Arial" pitchFamily="34" charset="0"/>
                </a:endParaRPr>
              </a:p>
            </p:txBody>
          </p:sp>
        </p:grpSp>
        <p:grpSp>
          <p:nvGrpSpPr>
            <p:cNvPr id="93" name="Group 92"/>
            <p:cNvGrpSpPr/>
            <p:nvPr/>
          </p:nvGrpSpPr>
          <p:grpSpPr>
            <a:xfrm>
              <a:off x="3228683" y="5980013"/>
              <a:ext cx="3183405" cy="805567"/>
              <a:chOff x="5978795" y="4282691"/>
              <a:chExt cx="3183405" cy="805567"/>
            </a:xfrm>
          </p:grpSpPr>
          <p:sp>
            <p:nvSpPr>
              <p:cNvPr id="94" name="Oval 10">
                <a:extLst>
                  <a:ext uri="{FF2B5EF4-FFF2-40B4-BE49-F238E27FC236}">
                    <a16:creationId xmlns:a16="http://schemas.microsoft.com/office/drawing/2014/main" id="{DC44E48B-CEF2-4A19-8AD3-E5CD31EFCD23}"/>
                  </a:ext>
                </a:extLst>
              </p:cNvPr>
              <p:cNvSpPr>
                <a:spLocks noChangeAspect="1"/>
              </p:cNvSpPr>
              <p:nvPr/>
            </p:nvSpPr>
            <p:spPr>
              <a:xfrm>
                <a:off x="7382775" y="4282691"/>
                <a:ext cx="409546" cy="485328"/>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ko-KR" altLang="en-US" sz="2195">
                  <a:solidFill>
                    <a:schemeClr val="accent6">
                      <a:lumMod val="40000"/>
                      <a:lumOff val="60000"/>
                    </a:schemeClr>
                  </a:solidFill>
                </a:endParaRPr>
              </a:p>
            </p:txBody>
          </p:sp>
          <p:sp>
            <p:nvSpPr>
              <p:cNvPr id="95" name="TextBox 94">
                <a:extLst>
                  <a:ext uri="{FF2B5EF4-FFF2-40B4-BE49-F238E27FC236}">
                    <a16:creationId xmlns:a16="http://schemas.microsoft.com/office/drawing/2014/main" id="{8FB26BC1-976A-403C-A199-33A89D9C083D}"/>
                  </a:ext>
                </a:extLst>
              </p:cNvPr>
              <p:cNvSpPr txBox="1"/>
              <p:nvPr/>
            </p:nvSpPr>
            <p:spPr>
              <a:xfrm>
                <a:off x="5978795" y="4845884"/>
                <a:ext cx="3183405" cy="242374"/>
              </a:xfrm>
              <a:prstGeom prst="rect">
                <a:avLst/>
              </a:prstGeom>
              <a:solidFill>
                <a:schemeClr val="accent2"/>
              </a:solidFill>
            </p:spPr>
            <p:txBody>
              <a:bodyPr wrap="square" rtlCol="0">
                <a:spAutoFit/>
              </a:bodyPr>
              <a:lstStyle/>
              <a:p>
                <a:pPr algn="ctr"/>
                <a:r>
                  <a:rPr lang="en-US" altLang="ko-KR" sz="975" b="1" dirty="0">
                    <a:solidFill>
                      <a:schemeClr val="bg1"/>
                    </a:solidFill>
                    <a:latin typeface="Arial" pitchFamily="34" charset="0"/>
                    <a:cs typeface="Arial" pitchFamily="34" charset="0"/>
                  </a:rPr>
                  <a:t>PELAYANAN HUKUM</a:t>
                </a:r>
                <a:endParaRPr lang="ko-KR" altLang="en-US" sz="975" b="1" dirty="0">
                  <a:solidFill>
                    <a:schemeClr val="bg1"/>
                  </a:solidFill>
                  <a:latin typeface="Arial" pitchFamily="34" charset="0"/>
                  <a:cs typeface="Arial" pitchFamily="34" charset="0"/>
                </a:endParaRPr>
              </a:p>
            </p:txBody>
          </p:sp>
        </p:grpSp>
      </p:grpSp>
    </p:spTree>
    <p:extLst>
      <p:ext uri="{BB962C8B-B14F-4D97-AF65-F5344CB8AC3E}">
        <p14:creationId xmlns:p14="http://schemas.microsoft.com/office/powerpoint/2010/main" val="23303224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7034" b="17034"/>
          <a:stretch>
            <a:fillRect/>
          </a:stretch>
        </p:blipFill>
        <p:spPr>
          <a:xfrm>
            <a:off x="0" y="642938"/>
            <a:ext cx="9906000" cy="5573486"/>
          </a:xfrm>
        </p:spPr>
      </p:pic>
      <p:sp>
        <p:nvSpPr>
          <p:cNvPr id="8" name="Freeform: Shape 7">
            <a:extLst>
              <a:ext uri="{FF2B5EF4-FFF2-40B4-BE49-F238E27FC236}">
                <a16:creationId xmlns:a16="http://schemas.microsoft.com/office/drawing/2014/main" id="{56684D0D-49E1-4498-8D76-44E9CAA0150E}"/>
              </a:ext>
            </a:extLst>
          </p:cNvPr>
          <p:cNvSpPr/>
          <p:nvPr/>
        </p:nvSpPr>
        <p:spPr>
          <a:xfrm flipH="1">
            <a:off x="0" y="642938"/>
            <a:ext cx="9906000" cy="5572125"/>
          </a:xfrm>
          <a:custGeom>
            <a:avLst/>
            <a:gdLst>
              <a:gd name="connsiteX0" fmla="*/ 1350555 w 12192000"/>
              <a:gd name="connsiteY0" fmla="*/ 170164 h 6858000"/>
              <a:gd name="connsiteX1" fmla="*/ 1302723 w 12192000"/>
              <a:gd name="connsiteY1" fmla="*/ 210590 h 6858000"/>
              <a:gd name="connsiteX2" fmla="*/ 1283156 w 12192000"/>
              <a:gd name="connsiteY2" fmla="*/ 263456 h 6858000"/>
              <a:gd name="connsiteX3" fmla="*/ 1298375 w 12192000"/>
              <a:gd name="connsiteY3" fmla="*/ 263456 h 6858000"/>
              <a:gd name="connsiteX4" fmla="*/ 1363599 w 12192000"/>
              <a:gd name="connsiteY4" fmla="*/ 319430 h 6858000"/>
              <a:gd name="connsiteX5" fmla="*/ 1389689 w 12192000"/>
              <a:gd name="connsiteY5" fmla="*/ 347418 h 6858000"/>
              <a:gd name="connsiteX6" fmla="*/ 1509267 w 12192000"/>
              <a:gd name="connsiteY6" fmla="*/ 406503 h 6858000"/>
              <a:gd name="connsiteX7" fmla="*/ 1657109 w 12192000"/>
              <a:gd name="connsiteY7" fmla="*/ 490465 h 6858000"/>
              <a:gd name="connsiteX8" fmla="*/ 1733204 w 12192000"/>
              <a:gd name="connsiteY8" fmla="*/ 555769 h 6858000"/>
              <a:gd name="connsiteX9" fmla="*/ 1787558 w 12192000"/>
              <a:gd name="connsiteY9" fmla="*/ 580647 h 6858000"/>
              <a:gd name="connsiteX10" fmla="*/ 1839737 w 12192000"/>
              <a:gd name="connsiteY10" fmla="*/ 639732 h 6858000"/>
              <a:gd name="connsiteX11" fmla="*/ 1907136 w 12192000"/>
              <a:gd name="connsiteY11" fmla="*/ 636622 h 6858000"/>
              <a:gd name="connsiteX12" fmla="*/ 1985405 w 12192000"/>
              <a:gd name="connsiteY12" fmla="*/ 670829 h 6858000"/>
              <a:gd name="connsiteX13" fmla="*/ 2059326 w 12192000"/>
              <a:gd name="connsiteY13" fmla="*/ 720584 h 6858000"/>
              <a:gd name="connsiteX14" fmla="*/ 2102809 w 12192000"/>
              <a:gd name="connsiteY14" fmla="*/ 742353 h 6858000"/>
              <a:gd name="connsiteX15" fmla="*/ 2161511 w 12192000"/>
              <a:gd name="connsiteY15" fmla="*/ 764121 h 6858000"/>
              <a:gd name="connsiteX16" fmla="*/ 2344139 w 12192000"/>
              <a:gd name="connsiteY16" fmla="*/ 860522 h 6858000"/>
              <a:gd name="connsiteX17" fmla="*/ 2455021 w 12192000"/>
              <a:gd name="connsiteY17" fmla="*/ 928936 h 6858000"/>
              <a:gd name="connsiteX18" fmla="*/ 2461543 w 12192000"/>
              <a:gd name="connsiteY18" fmla="*/ 981801 h 6858000"/>
              <a:gd name="connsiteX19" fmla="*/ 2461543 w 12192000"/>
              <a:gd name="connsiteY19" fmla="*/ 1003569 h 6858000"/>
              <a:gd name="connsiteX20" fmla="*/ 2474588 w 12192000"/>
              <a:gd name="connsiteY20" fmla="*/ 1034666 h 6858000"/>
              <a:gd name="connsiteX21" fmla="*/ 2539812 w 12192000"/>
              <a:gd name="connsiteY21" fmla="*/ 1028447 h 6858000"/>
              <a:gd name="connsiteX22" fmla="*/ 2546335 w 12192000"/>
              <a:gd name="connsiteY22" fmla="*/ 1016008 h 6858000"/>
              <a:gd name="connsiteX23" fmla="*/ 2559379 w 12192000"/>
              <a:gd name="connsiteY23" fmla="*/ 1084422 h 6858000"/>
              <a:gd name="connsiteX24" fmla="*/ 2578947 w 12192000"/>
              <a:gd name="connsiteY24" fmla="*/ 1050215 h 6858000"/>
              <a:gd name="connsiteX25" fmla="*/ 2639823 w 12192000"/>
              <a:gd name="connsiteY25" fmla="*/ 1053325 h 6858000"/>
              <a:gd name="connsiteX26" fmla="*/ 2668087 w 12192000"/>
              <a:gd name="connsiteY26" fmla="*/ 1109300 h 6858000"/>
              <a:gd name="connsiteX27" fmla="*/ 2724615 w 12192000"/>
              <a:gd name="connsiteY27" fmla="*/ 1137287 h 6858000"/>
              <a:gd name="connsiteX28" fmla="*/ 2761575 w 12192000"/>
              <a:gd name="connsiteY28" fmla="*/ 1146616 h 6858000"/>
              <a:gd name="connsiteX29" fmla="*/ 2807232 w 12192000"/>
              <a:gd name="connsiteY29" fmla="*/ 1137287 h 6858000"/>
              <a:gd name="connsiteX30" fmla="*/ 2828973 w 12192000"/>
              <a:gd name="connsiteY30" fmla="*/ 1171494 h 6858000"/>
              <a:gd name="connsiteX31" fmla="*/ 2861586 w 12192000"/>
              <a:gd name="connsiteY31" fmla="*/ 1155945 h 6858000"/>
              <a:gd name="connsiteX32" fmla="*/ 2894198 w 12192000"/>
              <a:gd name="connsiteY32" fmla="*/ 1162165 h 6858000"/>
              <a:gd name="connsiteX33" fmla="*/ 2944203 w 12192000"/>
              <a:gd name="connsiteY33" fmla="*/ 1236798 h 6858000"/>
              <a:gd name="connsiteX34" fmla="*/ 2970293 w 12192000"/>
              <a:gd name="connsiteY34" fmla="*/ 1233689 h 6858000"/>
              <a:gd name="connsiteX35" fmla="*/ 3011602 w 12192000"/>
              <a:gd name="connsiteY35" fmla="*/ 1221250 h 6858000"/>
              <a:gd name="connsiteX36" fmla="*/ 3057259 w 12192000"/>
              <a:gd name="connsiteY36" fmla="*/ 1249237 h 6858000"/>
              <a:gd name="connsiteX37" fmla="*/ 3065955 w 12192000"/>
              <a:gd name="connsiteY37" fmla="*/ 1283444 h 6858000"/>
              <a:gd name="connsiteX38" fmla="*/ 3061607 w 12192000"/>
              <a:gd name="connsiteY38" fmla="*/ 1289664 h 6858000"/>
              <a:gd name="connsiteX39" fmla="*/ 3022472 w 12192000"/>
              <a:gd name="connsiteY39" fmla="*/ 1305212 h 6858000"/>
              <a:gd name="connsiteX40" fmla="*/ 3035517 w 12192000"/>
              <a:gd name="connsiteY40" fmla="*/ 1358077 h 6858000"/>
              <a:gd name="connsiteX41" fmla="*/ 2992034 w 12192000"/>
              <a:gd name="connsiteY41" fmla="*/ 1348748 h 6858000"/>
              <a:gd name="connsiteX42" fmla="*/ 2955074 w 12192000"/>
              <a:gd name="connsiteY42" fmla="*/ 1358077 h 6858000"/>
              <a:gd name="connsiteX43" fmla="*/ 2937681 w 12192000"/>
              <a:gd name="connsiteY43" fmla="*/ 1379845 h 6858000"/>
              <a:gd name="connsiteX44" fmla="*/ 2892024 w 12192000"/>
              <a:gd name="connsiteY44" fmla="*/ 1354968 h 6858000"/>
              <a:gd name="connsiteX45" fmla="*/ 2881153 w 12192000"/>
              <a:gd name="connsiteY45" fmla="*/ 1336309 h 6858000"/>
              <a:gd name="connsiteX46" fmla="*/ 2878979 w 12192000"/>
              <a:gd name="connsiteY46" fmla="*/ 1442040 h 6858000"/>
              <a:gd name="connsiteX47" fmla="*/ 2892024 w 12192000"/>
              <a:gd name="connsiteY47" fmla="*/ 1463808 h 6858000"/>
              <a:gd name="connsiteX48" fmla="*/ 2905069 w 12192000"/>
              <a:gd name="connsiteY48" fmla="*/ 1448259 h 6858000"/>
              <a:gd name="connsiteX49" fmla="*/ 2920288 w 12192000"/>
              <a:gd name="connsiteY49" fmla="*/ 1429601 h 6858000"/>
              <a:gd name="connsiteX50" fmla="*/ 2926810 w 12192000"/>
              <a:gd name="connsiteY50" fmla="*/ 1460698 h 6858000"/>
              <a:gd name="connsiteX51" fmla="*/ 2872456 w 12192000"/>
              <a:gd name="connsiteY51" fmla="*/ 1479357 h 6858000"/>
              <a:gd name="connsiteX52" fmla="*/ 2846367 w 12192000"/>
              <a:gd name="connsiteY52" fmla="*/ 1482466 h 6858000"/>
              <a:gd name="connsiteX53" fmla="*/ 2794187 w 12192000"/>
              <a:gd name="connsiteY53" fmla="*/ 1513563 h 6858000"/>
              <a:gd name="connsiteX54" fmla="*/ 2755053 w 12192000"/>
              <a:gd name="connsiteY54" fmla="*/ 1498015 h 6858000"/>
              <a:gd name="connsiteX55" fmla="*/ 2720266 w 12192000"/>
              <a:gd name="connsiteY55" fmla="*/ 1426491 h 6858000"/>
              <a:gd name="connsiteX56" fmla="*/ 2724615 w 12192000"/>
              <a:gd name="connsiteY56" fmla="*/ 1345639 h 6858000"/>
              <a:gd name="connsiteX57" fmla="*/ 2596340 w 12192000"/>
              <a:gd name="connsiteY57" fmla="*/ 1249237 h 6858000"/>
              <a:gd name="connsiteX58" fmla="*/ 2557205 w 12192000"/>
              <a:gd name="connsiteY58" fmla="*/ 1271005 h 6858000"/>
              <a:gd name="connsiteX59" fmla="*/ 2531116 w 12192000"/>
              <a:gd name="connsiteY59" fmla="*/ 1246127 h 6858000"/>
              <a:gd name="connsiteX60" fmla="*/ 2531116 w 12192000"/>
              <a:gd name="connsiteY60" fmla="*/ 1230579 h 6858000"/>
              <a:gd name="connsiteX61" fmla="*/ 2505026 w 12192000"/>
              <a:gd name="connsiteY61" fmla="*/ 1202591 h 6858000"/>
              <a:gd name="connsiteX62" fmla="*/ 2481110 w 12192000"/>
              <a:gd name="connsiteY62" fmla="*/ 1193262 h 6858000"/>
              <a:gd name="connsiteX63" fmla="*/ 2431105 w 12192000"/>
              <a:gd name="connsiteY63" fmla="*/ 1211920 h 6858000"/>
              <a:gd name="connsiteX64" fmla="*/ 2387622 w 12192000"/>
              <a:gd name="connsiteY64" fmla="*/ 1243018 h 6858000"/>
              <a:gd name="connsiteX65" fmla="*/ 2341965 w 12192000"/>
              <a:gd name="connsiteY65" fmla="*/ 1193262 h 6858000"/>
              <a:gd name="connsiteX66" fmla="*/ 2315875 w 12192000"/>
              <a:gd name="connsiteY66" fmla="*/ 1131068 h 6858000"/>
              <a:gd name="connsiteX67" fmla="*/ 2246303 w 12192000"/>
              <a:gd name="connsiteY67" fmla="*/ 1099971 h 6858000"/>
              <a:gd name="connsiteX68" fmla="*/ 2222387 w 12192000"/>
              <a:gd name="connsiteY68" fmla="*/ 1093751 h 6858000"/>
              <a:gd name="connsiteX69" fmla="*/ 2185426 w 12192000"/>
              <a:gd name="connsiteY69" fmla="*/ 1059544 h 6858000"/>
              <a:gd name="connsiteX70" fmla="*/ 2152814 w 12192000"/>
              <a:gd name="connsiteY70" fmla="*/ 1043995 h 6858000"/>
              <a:gd name="connsiteX71" fmla="*/ 2139769 w 12192000"/>
              <a:gd name="connsiteY71" fmla="*/ 1028447 h 6858000"/>
              <a:gd name="connsiteX72" fmla="*/ 2154988 w 12192000"/>
              <a:gd name="connsiteY72" fmla="*/ 1016008 h 6858000"/>
              <a:gd name="connsiteX73" fmla="*/ 2176730 w 12192000"/>
              <a:gd name="connsiteY73" fmla="*/ 994240 h 6858000"/>
              <a:gd name="connsiteX74" fmla="*/ 2170207 w 12192000"/>
              <a:gd name="connsiteY74" fmla="*/ 975582 h 6858000"/>
              <a:gd name="connsiteX75" fmla="*/ 2139769 w 12192000"/>
              <a:gd name="connsiteY75" fmla="*/ 975582 h 6858000"/>
              <a:gd name="connsiteX76" fmla="*/ 2137595 w 12192000"/>
              <a:gd name="connsiteY76" fmla="*/ 978691 h 6858000"/>
              <a:gd name="connsiteX77" fmla="*/ 2037584 w 12192000"/>
              <a:gd name="connsiteY77" fmla="*/ 994240 h 6858000"/>
              <a:gd name="connsiteX78" fmla="*/ 2013669 w 12192000"/>
              <a:gd name="connsiteY78" fmla="*/ 975582 h 6858000"/>
              <a:gd name="connsiteX79" fmla="*/ 1926703 w 12192000"/>
              <a:gd name="connsiteY79" fmla="*/ 1028447 h 6858000"/>
              <a:gd name="connsiteX80" fmla="*/ 1913658 w 12192000"/>
              <a:gd name="connsiteY80" fmla="*/ 1053325 h 6858000"/>
              <a:gd name="connsiteX81" fmla="*/ 1894091 w 12192000"/>
              <a:gd name="connsiteY81" fmla="*/ 1031557 h 6858000"/>
              <a:gd name="connsiteX82" fmla="*/ 1881046 w 12192000"/>
              <a:gd name="connsiteY82" fmla="*/ 981801 h 6858000"/>
              <a:gd name="connsiteX83" fmla="*/ 1872349 w 12192000"/>
              <a:gd name="connsiteY83" fmla="*/ 994240 h 6858000"/>
              <a:gd name="connsiteX84" fmla="*/ 1850608 w 12192000"/>
              <a:gd name="connsiteY84" fmla="*/ 1016008 h 6858000"/>
              <a:gd name="connsiteX85" fmla="*/ 1835389 w 12192000"/>
              <a:gd name="connsiteY85" fmla="*/ 969362 h 6858000"/>
              <a:gd name="connsiteX86" fmla="*/ 1824518 w 12192000"/>
              <a:gd name="connsiteY86" fmla="*/ 932045 h 6858000"/>
              <a:gd name="connsiteX87" fmla="*/ 1794080 w 12192000"/>
              <a:gd name="connsiteY87" fmla="*/ 913387 h 6858000"/>
              <a:gd name="connsiteX88" fmla="*/ 1781035 w 12192000"/>
              <a:gd name="connsiteY88" fmla="*/ 882290 h 6858000"/>
              <a:gd name="connsiteX89" fmla="*/ 1774513 w 12192000"/>
              <a:gd name="connsiteY89" fmla="*/ 860522 h 6858000"/>
              <a:gd name="connsiteX90" fmla="*/ 1761468 w 12192000"/>
              <a:gd name="connsiteY90" fmla="*/ 876071 h 6858000"/>
              <a:gd name="connsiteX91" fmla="*/ 1739727 w 12192000"/>
              <a:gd name="connsiteY91" fmla="*/ 885400 h 6858000"/>
              <a:gd name="connsiteX92" fmla="*/ 1589711 w 12192000"/>
              <a:gd name="connsiteY92" fmla="*/ 754791 h 6858000"/>
              <a:gd name="connsiteX93" fmla="*/ 1539705 w 12192000"/>
              <a:gd name="connsiteY93" fmla="*/ 714365 h 6858000"/>
              <a:gd name="connsiteX94" fmla="*/ 1481003 w 12192000"/>
              <a:gd name="connsiteY94" fmla="*/ 689487 h 6858000"/>
              <a:gd name="connsiteX95" fmla="*/ 1433172 w 12192000"/>
              <a:gd name="connsiteY95" fmla="*/ 664610 h 6858000"/>
              <a:gd name="connsiteX96" fmla="*/ 1454914 w 12192000"/>
              <a:gd name="connsiteY96" fmla="*/ 792108 h 6858000"/>
              <a:gd name="connsiteX97" fmla="*/ 1457088 w 12192000"/>
              <a:gd name="connsiteY97" fmla="*/ 854303 h 6858000"/>
              <a:gd name="connsiteX98" fmla="*/ 1452739 w 12192000"/>
              <a:gd name="connsiteY98" fmla="*/ 885400 h 6858000"/>
              <a:gd name="connsiteX99" fmla="*/ 1424475 w 12192000"/>
              <a:gd name="connsiteY99" fmla="*/ 913387 h 6858000"/>
              <a:gd name="connsiteX100" fmla="*/ 1374470 w 12192000"/>
              <a:gd name="connsiteY100" fmla="*/ 866741 h 6858000"/>
              <a:gd name="connsiteX101" fmla="*/ 1330987 w 12192000"/>
              <a:gd name="connsiteY101" fmla="*/ 838754 h 6858000"/>
              <a:gd name="connsiteX102" fmla="*/ 1317942 w 12192000"/>
              <a:gd name="connsiteY102" fmla="*/ 841864 h 6858000"/>
              <a:gd name="connsiteX103" fmla="*/ 1289678 w 12192000"/>
              <a:gd name="connsiteY103" fmla="*/ 810766 h 6858000"/>
              <a:gd name="connsiteX104" fmla="*/ 1272285 w 12192000"/>
              <a:gd name="connsiteY104" fmla="*/ 798327 h 6858000"/>
              <a:gd name="connsiteX105" fmla="*/ 1226628 w 12192000"/>
              <a:gd name="connsiteY105" fmla="*/ 807657 h 6858000"/>
              <a:gd name="connsiteX106" fmla="*/ 1202713 w 12192000"/>
              <a:gd name="connsiteY106" fmla="*/ 745462 h 6858000"/>
              <a:gd name="connsiteX107" fmla="*/ 1180971 w 12192000"/>
              <a:gd name="connsiteY107" fmla="*/ 695707 h 6858000"/>
              <a:gd name="connsiteX108" fmla="*/ 1150533 w 12192000"/>
              <a:gd name="connsiteY108" fmla="*/ 658390 h 6858000"/>
              <a:gd name="connsiteX109" fmla="*/ 1141837 w 12192000"/>
              <a:gd name="connsiteY109" fmla="*/ 658390 h 6858000"/>
              <a:gd name="connsiteX110" fmla="*/ 1124443 w 12192000"/>
              <a:gd name="connsiteY110" fmla="*/ 711255 h 6858000"/>
              <a:gd name="connsiteX111" fmla="*/ 1083135 w 12192000"/>
              <a:gd name="connsiteY111" fmla="*/ 792108 h 6858000"/>
              <a:gd name="connsiteX112" fmla="*/ 1078787 w 12192000"/>
              <a:gd name="connsiteY112" fmla="*/ 788998 h 6858000"/>
              <a:gd name="connsiteX113" fmla="*/ 1017910 w 12192000"/>
              <a:gd name="connsiteY113" fmla="*/ 767230 h 6858000"/>
              <a:gd name="connsiteX114" fmla="*/ 972253 w 12192000"/>
              <a:gd name="connsiteY114" fmla="*/ 708146 h 6858000"/>
              <a:gd name="connsiteX115" fmla="*/ 952686 w 12192000"/>
              <a:gd name="connsiteY115" fmla="*/ 770340 h 6858000"/>
              <a:gd name="connsiteX116" fmla="*/ 920074 w 12192000"/>
              <a:gd name="connsiteY116" fmla="*/ 813876 h 6858000"/>
              <a:gd name="connsiteX117" fmla="*/ 809192 w 12192000"/>
              <a:gd name="connsiteY117" fmla="*/ 695707 h 6858000"/>
              <a:gd name="connsiteX118" fmla="*/ 776580 w 12192000"/>
              <a:gd name="connsiteY118" fmla="*/ 658390 h 6858000"/>
              <a:gd name="connsiteX119" fmla="*/ 739620 w 12192000"/>
              <a:gd name="connsiteY119" fmla="*/ 686378 h 6858000"/>
              <a:gd name="connsiteX120" fmla="*/ 672221 w 12192000"/>
              <a:gd name="connsiteY120" fmla="*/ 739243 h 6858000"/>
              <a:gd name="connsiteX121" fmla="*/ 648306 w 12192000"/>
              <a:gd name="connsiteY121" fmla="*/ 736133 h 6858000"/>
              <a:gd name="connsiteX122" fmla="*/ 643957 w 12192000"/>
              <a:gd name="connsiteY122" fmla="*/ 739243 h 6858000"/>
              <a:gd name="connsiteX123" fmla="*/ 646132 w 12192000"/>
              <a:gd name="connsiteY123" fmla="*/ 733023 h 6858000"/>
              <a:gd name="connsiteX124" fmla="*/ 650480 w 12192000"/>
              <a:gd name="connsiteY124" fmla="*/ 701926 h 6858000"/>
              <a:gd name="connsiteX125" fmla="*/ 609171 w 12192000"/>
              <a:gd name="connsiteY125" fmla="*/ 621073 h 6858000"/>
              <a:gd name="connsiteX126" fmla="*/ 556992 w 12192000"/>
              <a:gd name="connsiteY126" fmla="*/ 642841 h 6858000"/>
              <a:gd name="connsiteX127" fmla="*/ 517857 w 12192000"/>
              <a:gd name="connsiteY127" fmla="*/ 642841 h 6858000"/>
              <a:gd name="connsiteX128" fmla="*/ 493941 w 12192000"/>
              <a:gd name="connsiteY128" fmla="*/ 639732 h 6858000"/>
              <a:gd name="connsiteX129" fmla="*/ 498290 w 12192000"/>
              <a:gd name="connsiteY129" fmla="*/ 683268 h 6858000"/>
              <a:gd name="connsiteX130" fmla="*/ 596126 w 12192000"/>
              <a:gd name="connsiteY130" fmla="*/ 826315 h 6858000"/>
              <a:gd name="connsiteX131" fmla="*/ 613519 w 12192000"/>
              <a:gd name="connsiteY131" fmla="*/ 866741 h 6858000"/>
              <a:gd name="connsiteX132" fmla="*/ 652654 w 12192000"/>
              <a:gd name="connsiteY132" fmla="*/ 969362 h 6858000"/>
              <a:gd name="connsiteX133" fmla="*/ 698311 w 12192000"/>
              <a:gd name="connsiteY133" fmla="*/ 1050215 h 6858000"/>
              <a:gd name="connsiteX134" fmla="*/ 726575 w 12192000"/>
              <a:gd name="connsiteY134" fmla="*/ 1053325 h 6858000"/>
              <a:gd name="connsiteX135" fmla="*/ 737446 w 12192000"/>
              <a:gd name="connsiteY135" fmla="*/ 1040886 h 6858000"/>
              <a:gd name="connsiteX136" fmla="*/ 737446 w 12192000"/>
              <a:gd name="connsiteY136" fmla="*/ 1065764 h 6858000"/>
              <a:gd name="connsiteX137" fmla="*/ 770058 w 12192000"/>
              <a:gd name="connsiteY137" fmla="*/ 1124848 h 6858000"/>
              <a:gd name="connsiteX138" fmla="*/ 785277 w 12192000"/>
              <a:gd name="connsiteY138" fmla="*/ 1096861 h 6858000"/>
              <a:gd name="connsiteX139" fmla="*/ 793973 w 12192000"/>
              <a:gd name="connsiteY139" fmla="*/ 1071983 h 6858000"/>
              <a:gd name="connsiteX140" fmla="*/ 811367 w 12192000"/>
              <a:gd name="connsiteY140" fmla="*/ 1099971 h 6858000"/>
              <a:gd name="connsiteX141" fmla="*/ 809192 w 12192000"/>
              <a:gd name="connsiteY141" fmla="*/ 1115519 h 6858000"/>
              <a:gd name="connsiteX142" fmla="*/ 830934 w 12192000"/>
              <a:gd name="connsiteY142" fmla="*/ 1165275 h 6858000"/>
              <a:gd name="connsiteX143" fmla="*/ 887462 w 12192000"/>
              <a:gd name="connsiteY143" fmla="*/ 1193262 h 6858000"/>
              <a:gd name="connsiteX144" fmla="*/ 917900 w 12192000"/>
              <a:gd name="connsiteY144" fmla="*/ 1239908 h 6858000"/>
              <a:gd name="connsiteX145" fmla="*/ 935293 w 12192000"/>
              <a:gd name="connsiteY145" fmla="*/ 1252347 h 6858000"/>
              <a:gd name="connsiteX146" fmla="*/ 978776 w 12192000"/>
              <a:gd name="connsiteY146" fmla="*/ 1249237 h 6858000"/>
              <a:gd name="connsiteX147" fmla="*/ 1104876 w 12192000"/>
              <a:gd name="connsiteY147" fmla="*/ 1274115 h 6858000"/>
              <a:gd name="connsiteX148" fmla="*/ 1150533 w 12192000"/>
              <a:gd name="connsiteY148" fmla="*/ 1336309 h 6858000"/>
              <a:gd name="connsiteX149" fmla="*/ 1137488 w 12192000"/>
              <a:gd name="connsiteY149" fmla="*/ 1358077 h 6858000"/>
              <a:gd name="connsiteX150" fmla="*/ 1070090 w 12192000"/>
              <a:gd name="connsiteY150" fmla="*/ 1386065 h 6858000"/>
              <a:gd name="connsiteX151" fmla="*/ 1054871 w 12192000"/>
              <a:gd name="connsiteY151" fmla="*/ 1389175 h 6858000"/>
              <a:gd name="connsiteX152" fmla="*/ 1057045 w 12192000"/>
              <a:gd name="connsiteY152" fmla="*/ 1410943 h 6858000"/>
              <a:gd name="connsiteX153" fmla="*/ 1059219 w 12192000"/>
              <a:gd name="connsiteY153" fmla="*/ 1417162 h 6858000"/>
              <a:gd name="connsiteX154" fmla="*/ 1067916 w 12192000"/>
              <a:gd name="connsiteY154" fmla="*/ 1445150 h 6858000"/>
              <a:gd name="connsiteX155" fmla="*/ 1041826 w 12192000"/>
              <a:gd name="connsiteY155" fmla="*/ 1432711 h 6858000"/>
              <a:gd name="connsiteX156" fmla="*/ 1035303 w 12192000"/>
              <a:gd name="connsiteY156" fmla="*/ 1417162 h 6858000"/>
              <a:gd name="connsiteX157" fmla="*/ 1022259 w 12192000"/>
              <a:gd name="connsiteY157" fmla="*/ 1404723 h 6858000"/>
              <a:gd name="connsiteX158" fmla="*/ 1017910 w 12192000"/>
              <a:gd name="connsiteY158" fmla="*/ 1423382 h 6858000"/>
              <a:gd name="connsiteX159" fmla="*/ 972253 w 12192000"/>
              <a:gd name="connsiteY159" fmla="*/ 1442040 h 6858000"/>
              <a:gd name="connsiteX160" fmla="*/ 774406 w 12192000"/>
              <a:gd name="connsiteY160" fmla="*/ 1351858 h 6858000"/>
              <a:gd name="connsiteX161" fmla="*/ 724401 w 12192000"/>
              <a:gd name="connsiteY161" fmla="*/ 1351858 h 6858000"/>
              <a:gd name="connsiteX162" fmla="*/ 652654 w 12192000"/>
              <a:gd name="connsiteY162" fmla="*/ 1320761 h 6858000"/>
              <a:gd name="connsiteX163" fmla="*/ 598300 w 12192000"/>
              <a:gd name="connsiteY163" fmla="*/ 1314541 h 6858000"/>
              <a:gd name="connsiteX164" fmla="*/ 583081 w 12192000"/>
              <a:gd name="connsiteY164" fmla="*/ 1414052 h 6858000"/>
              <a:gd name="connsiteX165" fmla="*/ 615693 w 12192000"/>
              <a:gd name="connsiteY165" fmla="*/ 1485576 h 6858000"/>
              <a:gd name="connsiteX166" fmla="*/ 648306 w 12192000"/>
              <a:gd name="connsiteY166" fmla="*/ 1407833 h 6858000"/>
              <a:gd name="connsiteX167" fmla="*/ 667873 w 12192000"/>
              <a:gd name="connsiteY167" fmla="*/ 1429601 h 6858000"/>
              <a:gd name="connsiteX168" fmla="*/ 663525 w 12192000"/>
              <a:gd name="connsiteY168" fmla="*/ 1476247 h 6858000"/>
              <a:gd name="connsiteX169" fmla="*/ 711356 w 12192000"/>
              <a:gd name="connsiteY169" fmla="*/ 1547770 h 6858000"/>
              <a:gd name="connsiteX170" fmla="*/ 730923 w 12192000"/>
              <a:gd name="connsiteY170" fmla="*/ 1547770 h 6858000"/>
              <a:gd name="connsiteX171" fmla="*/ 750490 w 12192000"/>
              <a:gd name="connsiteY171" fmla="*/ 1572648 h 6858000"/>
              <a:gd name="connsiteX172" fmla="*/ 739620 w 12192000"/>
              <a:gd name="connsiteY172" fmla="*/ 1597526 h 6858000"/>
              <a:gd name="connsiteX173" fmla="*/ 724401 w 12192000"/>
              <a:gd name="connsiteY173" fmla="*/ 1628623 h 6858000"/>
              <a:gd name="connsiteX174" fmla="*/ 746142 w 12192000"/>
              <a:gd name="connsiteY174" fmla="*/ 1647281 h 6858000"/>
              <a:gd name="connsiteX175" fmla="*/ 1065742 w 12192000"/>
              <a:gd name="connsiteY175" fmla="*/ 1787219 h 6858000"/>
              <a:gd name="connsiteX176" fmla="*/ 1170101 w 12192000"/>
              <a:gd name="connsiteY176" fmla="*/ 1840084 h 6858000"/>
              <a:gd name="connsiteX177" fmla="*/ 1204887 w 12192000"/>
              <a:gd name="connsiteY177" fmla="*/ 1840084 h 6858000"/>
              <a:gd name="connsiteX178" fmla="*/ 1254892 w 12192000"/>
              <a:gd name="connsiteY178" fmla="*/ 1858742 h 6858000"/>
              <a:gd name="connsiteX179" fmla="*/ 1267937 w 12192000"/>
              <a:gd name="connsiteY179" fmla="*/ 1759231 h 6858000"/>
              <a:gd name="connsiteX180" fmla="*/ 1313594 w 12192000"/>
              <a:gd name="connsiteY180" fmla="*/ 1824536 h 6858000"/>
              <a:gd name="connsiteX181" fmla="*/ 1354903 w 12192000"/>
              <a:gd name="connsiteY181" fmla="*/ 1896059 h 6858000"/>
              <a:gd name="connsiteX182" fmla="*/ 1461436 w 12192000"/>
              <a:gd name="connsiteY182" fmla="*/ 1930266 h 6858000"/>
              <a:gd name="connsiteX183" fmla="*/ 1489700 w 12192000"/>
              <a:gd name="connsiteY183" fmla="*/ 1892949 h 6858000"/>
              <a:gd name="connsiteX184" fmla="*/ 1513616 w 12192000"/>
              <a:gd name="connsiteY184" fmla="*/ 1902279 h 6858000"/>
              <a:gd name="connsiteX185" fmla="*/ 1515790 w 12192000"/>
              <a:gd name="connsiteY185" fmla="*/ 1917827 h 6858000"/>
              <a:gd name="connsiteX186" fmla="*/ 1591885 w 12192000"/>
              <a:gd name="connsiteY186" fmla="*/ 2008009 h 6858000"/>
              <a:gd name="connsiteX187" fmla="*/ 1681025 w 12192000"/>
              <a:gd name="connsiteY187" fmla="*/ 2029777 h 6858000"/>
              <a:gd name="connsiteX188" fmla="*/ 1739727 w 12192000"/>
              <a:gd name="connsiteY188" fmla="*/ 2011119 h 6858000"/>
              <a:gd name="connsiteX189" fmla="*/ 1859305 w 12192000"/>
              <a:gd name="connsiteY189" fmla="*/ 2070203 h 6858000"/>
              <a:gd name="connsiteX190" fmla="*/ 1881046 w 12192000"/>
              <a:gd name="connsiteY190" fmla="*/ 2076423 h 6858000"/>
              <a:gd name="connsiteX191" fmla="*/ 1965838 w 12192000"/>
              <a:gd name="connsiteY191" fmla="*/ 2085752 h 6858000"/>
              <a:gd name="connsiteX192" fmla="*/ 2000624 w 12192000"/>
              <a:gd name="connsiteY192" fmla="*/ 2088862 h 6858000"/>
              <a:gd name="connsiteX193" fmla="*/ 2109331 w 12192000"/>
              <a:gd name="connsiteY193" fmla="*/ 2107520 h 6858000"/>
              <a:gd name="connsiteX194" fmla="*/ 2128899 w 12192000"/>
              <a:gd name="connsiteY194" fmla="*/ 2119959 h 6858000"/>
              <a:gd name="connsiteX195" fmla="*/ 2183252 w 12192000"/>
              <a:gd name="connsiteY195" fmla="*/ 2163495 h 6858000"/>
              <a:gd name="connsiteX196" fmla="*/ 2244128 w 12192000"/>
              <a:gd name="connsiteY196" fmla="*/ 2213251 h 6858000"/>
              <a:gd name="connsiteX197" fmla="*/ 2261522 w 12192000"/>
              <a:gd name="connsiteY197" fmla="*/ 2219470 h 6858000"/>
              <a:gd name="connsiteX198" fmla="*/ 2333268 w 12192000"/>
              <a:gd name="connsiteY198" fmla="*/ 2185263 h 6858000"/>
              <a:gd name="connsiteX199" fmla="*/ 2355010 w 12192000"/>
              <a:gd name="connsiteY199" fmla="*/ 2197702 h 6858000"/>
              <a:gd name="connsiteX200" fmla="*/ 2355010 w 12192000"/>
              <a:gd name="connsiteY200" fmla="*/ 2312762 h 6858000"/>
              <a:gd name="connsiteX201" fmla="*/ 2365881 w 12192000"/>
              <a:gd name="connsiteY201" fmla="*/ 2340749 h 6858000"/>
              <a:gd name="connsiteX202" fmla="*/ 2389796 w 12192000"/>
              <a:gd name="connsiteY202" fmla="*/ 2328311 h 6858000"/>
              <a:gd name="connsiteX203" fmla="*/ 2409363 w 12192000"/>
              <a:gd name="connsiteY203" fmla="*/ 2263006 h 6858000"/>
              <a:gd name="connsiteX204" fmla="*/ 2415886 w 12192000"/>
              <a:gd name="connsiteY204" fmla="*/ 2250567 h 6858000"/>
              <a:gd name="connsiteX205" fmla="*/ 2441976 w 12192000"/>
              <a:gd name="connsiteY205" fmla="*/ 2216361 h 6858000"/>
              <a:gd name="connsiteX206" fmla="*/ 2452846 w 12192000"/>
              <a:gd name="connsiteY206" fmla="*/ 2253677 h 6858000"/>
              <a:gd name="connsiteX207" fmla="*/ 2457195 w 12192000"/>
              <a:gd name="connsiteY207" fmla="*/ 2253677 h 6858000"/>
              <a:gd name="connsiteX208" fmla="*/ 2539812 w 12192000"/>
              <a:gd name="connsiteY208" fmla="*/ 2225690 h 6858000"/>
              <a:gd name="connsiteX209" fmla="*/ 2689828 w 12192000"/>
              <a:gd name="connsiteY209" fmla="*/ 2287884 h 6858000"/>
              <a:gd name="connsiteX210" fmla="*/ 2711570 w 12192000"/>
              <a:gd name="connsiteY210" fmla="*/ 2328311 h 6858000"/>
              <a:gd name="connsiteX211" fmla="*/ 2733311 w 12192000"/>
              <a:gd name="connsiteY211" fmla="*/ 2374956 h 6858000"/>
              <a:gd name="connsiteX212" fmla="*/ 2813754 w 12192000"/>
              <a:gd name="connsiteY212" fmla="*/ 2384285 h 6858000"/>
              <a:gd name="connsiteX213" fmla="*/ 2870282 w 12192000"/>
              <a:gd name="connsiteY213" fmla="*/ 2378066 h 6858000"/>
              <a:gd name="connsiteX214" fmla="*/ 2898546 w 12192000"/>
              <a:gd name="connsiteY214" fmla="*/ 2430931 h 6858000"/>
              <a:gd name="connsiteX215" fmla="*/ 2922462 w 12192000"/>
              <a:gd name="connsiteY215" fmla="*/ 2474467 h 6858000"/>
              <a:gd name="connsiteX216" fmla="*/ 2939855 w 12192000"/>
              <a:gd name="connsiteY216" fmla="*/ 2449590 h 6858000"/>
              <a:gd name="connsiteX217" fmla="*/ 2965945 w 12192000"/>
              <a:gd name="connsiteY217" fmla="*/ 2430931 h 6858000"/>
              <a:gd name="connsiteX218" fmla="*/ 3028995 w 12192000"/>
              <a:gd name="connsiteY218" fmla="*/ 2458919 h 6858000"/>
              <a:gd name="connsiteX219" fmla="*/ 3098567 w 12192000"/>
              <a:gd name="connsiteY219" fmla="*/ 2443370 h 6858000"/>
              <a:gd name="connsiteX220" fmla="*/ 3131180 w 12192000"/>
              <a:gd name="connsiteY220" fmla="*/ 2440260 h 6858000"/>
              <a:gd name="connsiteX221" fmla="*/ 3185533 w 12192000"/>
              <a:gd name="connsiteY221" fmla="*/ 2496235 h 6858000"/>
              <a:gd name="connsiteX222" fmla="*/ 3211623 w 12192000"/>
              <a:gd name="connsiteY222" fmla="*/ 2502455 h 6858000"/>
              <a:gd name="connsiteX223" fmla="*/ 3296414 w 12192000"/>
              <a:gd name="connsiteY223" fmla="*/ 2493126 h 6858000"/>
              <a:gd name="connsiteX224" fmla="*/ 3424689 w 12192000"/>
              <a:gd name="connsiteY224" fmla="*/ 2542881 h 6858000"/>
              <a:gd name="connsiteX225" fmla="*/ 3468172 w 12192000"/>
              <a:gd name="connsiteY225" fmla="*/ 2573979 h 6858000"/>
              <a:gd name="connsiteX226" fmla="*/ 3439908 w 12192000"/>
              <a:gd name="connsiteY226" fmla="*/ 2586417 h 6858000"/>
              <a:gd name="connsiteX227" fmla="*/ 3411644 w 12192000"/>
              <a:gd name="connsiteY227" fmla="*/ 2595746 h 6858000"/>
              <a:gd name="connsiteX228" fmla="*/ 3400773 w 12192000"/>
              <a:gd name="connsiteY228" fmla="*/ 2629953 h 6858000"/>
              <a:gd name="connsiteX229" fmla="*/ 3420341 w 12192000"/>
              <a:gd name="connsiteY229" fmla="*/ 2642392 h 6858000"/>
              <a:gd name="connsiteX230" fmla="*/ 3444257 w 12192000"/>
              <a:gd name="connsiteY230" fmla="*/ 2648612 h 6858000"/>
              <a:gd name="connsiteX231" fmla="*/ 3433386 w 12192000"/>
              <a:gd name="connsiteY231" fmla="*/ 2695257 h 6858000"/>
              <a:gd name="connsiteX232" fmla="*/ 3396425 w 12192000"/>
              <a:gd name="connsiteY232" fmla="*/ 2710806 h 6858000"/>
              <a:gd name="connsiteX233" fmla="*/ 3292066 w 12192000"/>
              <a:gd name="connsiteY233" fmla="*/ 2589527 h 6858000"/>
              <a:gd name="connsiteX234" fmla="*/ 3287718 w 12192000"/>
              <a:gd name="connsiteY234" fmla="*/ 2626844 h 6858000"/>
              <a:gd name="connsiteX235" fmla="*/ 3242061 w 12192000"/>
              <a:gd name="connsiteY235" fmla="*/ 2695257 h 6858000"/>
              <a:gd name="connsiteX236" fmla="*/ 3207275 w 12192000"/>
              <a:gd name="connsiteY236" fmla="*/ 2704587 h 6858000"/>
              <a:gd name="connsiteX237" fmla="*/ 3183359 w 12192000"/>
              <a:gd name="connsiteY237" fmla="*/ 2685929 h 6858000"/>
              <a:gd name="connsiteX238" fmla="*/ 3155095 w 12192000"/>
              <a:gd name="connsiteY238" fmla="*/ 2654831 h 6858000"/>
              <a:gd name="connsiteX239" fmla="*/ 3102916 w 12192000"/>
              <a:gd name="connsiteY239" fmla="*/ 2645502 h 6858000"/>
              <a:gd name="connsiteX240" fmla="*/ 3076826 w 12192000"/>
              <a:gd name="connsiteY240" fmla="*/ 2657941 h 6858000"/>
              <a:gd name="connsiteX241" fmla="*/ 3007253 w 12192000"/>
              <a:gd name="connsiteY241" fmla="*/ 2657941 h 6858000"/>
              <a:gd name="connsiteX242" fmla="*/ 2924636 w 12192000"/>
              <a:gd name="connsiteY242" fmla="*/ 2598856 h 6858000"/>
              <a:gd name="connsiteX243" fmla="*/ 2915939 w 12192000"/>
              <a:gd name="connsiteY243" fmla="*/ 2567759 h 6858000"/>
              <a:gd name="connsiteX244" fmla="*/ 2892024 w 12192000"/>
              <a:gd name="connsiteY244" fmla="*/ 2521113 h 6858000"/>
              <a:gd name="connsiteX245" fmla="*/ 2883327 w 12192000"/>
              <a:gd name="connsiteY245" fmla="*/ 2549101 h 6858000"/>
              <a:gd name="connsiteX246" fmla="*/ 2850715 w 12192000"/>
              <a:gd name="connsiteY246" fmla="*/ 2583307 h 6858000"/>
              <a:gd name="connsiteX247" fmla="*/ 2831148 w 12192000"/>
              <a:gd name="connsiteY247" fmla="*/ 2536662 h 6858000"/>
              <a:gd name="connsiteX248" fmla="*/ 2839844 w 12192000"/>
              <a:gd name="connsiteY248" fmla="*/ 2505564 h 6858000"/>
              <a:gd name="connsiteX249" fmla="*/ 2837670 w 12192000"/>
              <a:gd name="connsiteY249" fmla="*/ 2499345 h 6858000"/>
              <a:gd name="connsiteX250" fmla="*/ 2678957 w 12192000"/>
              <a:gd name="connsiteY250" fmla="*/ 2577088 h 6858000"/>
              <a:gd name="connsiteX251" fmla="*/ 2570250 w 12192000"/>
              <a:gd name="connsiteY251" fmla="*/ 2592637 h 6858000"/>
              <a:gd name="connsiteX252" fmla="*/ 2541986 w 12192000"/>
              <a:gd name="connsiteY252" fmla="*/ 2564649 h 6858000"/>
              <a:gd name="connsiteX253" fmla="*/ 2526767 w 12192000"/>
              <a:gd name="connsiteY253" fmla="*/ 2545991 h 6858000"/>
              <a:gd name="connsiteX254" fmla="*/ 2481110 w 12192000"/>
              <a:gd name="connsiteY254" fmla="*/ 2558430 h 6858000"/>
              <a:gd name="connsiteX255" fmla="*/ 2337617 w 12192000"/>
              <a:gd name="connsiteY255" fmla="*/ 2486906 h 6858000"/>
              <a:gd name="connsiteX256" fmla="*/ 2300656 w 12192000"/>
              <a:gd name="connsiteY256" fmla="*/ 2427821 h 6858000"/>
              <a:gd name="connsiteX257" fmla="*/ 2276741 w 12192000"/>
              <a:gd name="connsiteY257" fmla="*/ 2434041 h 6858000"/>
              <a:gd name="connsiteX258" fmla="*/ 2296308 w 12192000"/>
              <a:gd name="connsiteY258" fmla="*/ 2471358 h 6858000"/>
              <a:gd name="connsiteX259" fmla="*/ 2322398 w 12192000"/>
              <a:gd name="connsiteY259" fmla="*/ 2499345 h 6858000"/>
              <a:gd name="connsiteX260" fmla="*/ 2315875 w 12192000"/>
              <a:gd name="connsiteY260" fmla="*/ 2518003 h 6858000"/>
              <a:gd name="connsiteX261" fmla="*/ 2302830 w 12192000"/>
              <a:gd name="connsiteY261" fmla="*/ 2533552 h 6858000"/>
              <a:gd name="connsiteX262" fmla="*/ 2272392 w 12192000"/>
              <a:gd name="connsiteY262" fmla="*/ 2539771 h 6858000"/>
              <a:gd name="connsiteX263" fmla="*/ 2102809 w 12192000"/>
              <a:gd name="connsiteY263" fmla="*/ 2480687 h 6858000"/>
              <a:gd name="connsiteX264" fmla="*/ 2054978 w 12192000"/>
              <a:gd name="connsiteY264" fmla="*/ 2502455 h 6858000"/>
              <a:gd name="connsiteX265" fmla="*/ 1952793 w 12192000"/>
              <a:gd name="connsiteY265" fmla="*/ 2555320 h 6858000"/>
              <a:gd name="connsiteX266" fmla="*/ 1883220 w 12192000"/>
              <a:gd name="connsiteY266" fmla="*/ 2530442 h 6858000"/>
              <a:gd name="connsiteX267" fmla="*/ 1854956 w 12192000"/>
              <a:gd name="connsiteY267" fmla="*/ 2521113 h 6858000"/>
              <a:gd name="connsiteX268" fmla="*/ 1672328 w 12192000"/>
              <a:gd name="connsiteY268" fmla="*/ 2458919 h 6858000"/>
              <a:gd name="connsiteX269" fmla="*/ 1639716 w 12192000"/>
              <a:gd name="connsiteY269" fmla="*/ 2449590 h 6858000"/>
              <a:gd name="connsiteX270" fmla="*/ 1600581 w 12192000"/>
              <a:gd name="connsiteY270" fmla="*/ 2486906 h 6858000"/>
              <a:gd name="connsiteX271" fmla="*/ 1572317 w 12192000"/>
              <a:gd name="connsiteY271" fmla="*/ 2493126 h 6858000"/>
              <a:gd name="connsiteX272" fmla="*/ 1533183 w 12192000"/>
              <a:gd name="connsiteY272" fmla="*/ 2462028 h 6858000"/>
              <a:gd name="connsiteX273" fmla="*/ 1476655 w 12192000"/>
              <a:gd name="connsiteY273" fmla="*/ 2486906 h 6858000"/>
              <a:gd name="connsiteX274" fmla="*/ 1457088 w 12192000"/>
              <a:gd name="connsiteY274" fmla="*/ 2524223 h 6858000"/>
              <a:gd name="connsiteX275" fmla="*/ 1444043 w 12192000"/>
              <a:gd name="connsiteY275" fmla="*/ 2530442 h 6858000"/>
              <a:gd name="connsiteX276" fmla="*/ 1444043 w 12192000"/>
              <a:gd name="connsiteY276" fmla="*/ 2508674 h 6858000"/>
              <a:gd name="connsiteX277" fmla="*/ 1450565 w 12192000"/>
              <a:gd name="connsiteY277" fmla="*/ 2493126 h 6858000"/>
              <a:gd name="connsiteX278" fmla="*/ 1448391 w 12192000"/>
              <a:gd name="connsiteY278" fmla="*/ 2455809 h 6858000"/>
              <a:gd name="connsiteX279" fmla="*/ 1417953 w 12192000"/>
              <a:gd name="connsiteY279" fmla="*/ 2465138 h 6858000"/>
              <a:gd name="connsiteX280" fmla="*/ 1407082 w 12192000"/>
              <a:gd name="connsiteY280" fmla="*/ 2499345 h 6858000"/>
              <a:gd name="connsiteX281" fmla="*/ 1378819 w 12192000"/>
              <a:gd name="connsiteY281" fmla="*/ 2508674 h 6858000"/>
              <a:gd name="connsiteX282" fmla="*/ 1376644 w 12192000"/>
              <a:gd name="connsiteY282" fmla="*/ 2480687 h 6858000"/>
              <a:gd name="connsiteX283" fmla="*/ 1376644 w 12192000"/>
              <a:gd name="connsiteY283" fmla="*/ 2471358 h 6858000"/>
              <a:gd name="connsiteX284" fmla="*/ 1333161 w 12192000"/>
              <a:gd name="connsiteY284" fmla="*/ 2409163 h 6858000"/>
              <a:gd name="connsiteX285" fmla="*/ 1239673 w 12192000"/>
              <a:gd name="connsiteY285" fmla="*/ 2409163 h 6858000"/>
              <a:gd name="connsiteX286" fmla="*/ 1189668 w 12192000"/>
              <a:gd name="connsiteY286" fmla="*/ 2462028 h 6858000"/>
              <a:gd name="connsiteX287" fmla="*/ 1178797 w 12192000"/>
              <a:gd name="connsiteY287" fmla="*/ 2483796 h 6858000"/>
              <a:gd name="connsiteX288" fmla="*/ 1157056 w 12192000"/>
              <a:gd name="connsiteY288" fmla="*/ 2455809 h 6858000"/>
              <a:gd name="connsiteX289" fmla="*/ 1180971 w 12192000"/>
              <a:gd name="connsiteY289" fmla="*/ 2412273 h 6858000"/>
              <a:gd name="connsiteX290" fmla="*/ 1163578 w 12192000"/>
              <a:gd name="connsiteY290" fmla="*/ 2406054 h 6858000"/>
              <a:gd name="connsiteX291" fmla="*/ 1128792 w 12192000"/>
              <a:gd name="connsiteY291" fmla="*/ 2471358 h 6858000"/>
              <a:gd name="connsiteX292" fmla="*/ 1126618 w 12192000"/>
              <a:gd name="connsiteY292" fmla="*/ 2477577 h 6858000"/>
              <a:gd name="connsiteX293" fmla="*/ 1135314 w 12192000"/>
              <a:gd name="connsiteY293" fmla="*/ 2533552 h 6858000"/>
              <a:gd name="connsiteX294" fmla="*/ 1246196 w 12192000"/>
              <a:gd name="connsiteY294" fmla="*/ 2580198 h 6858000"/>
              <a:gd name="connsiteX295" fmla="*/ 1278808 w 12192000"/>
              <a:gd name="connsiteY295" fmla="*/ 2636173 h 6858000"/>
              <a:gd name="connsiteX296" fmla="*/ 1283156 w 12192000"/>
              <a:gd name="connsiteY296" fmla="*/ 2670380 h 6858000"/>
              <a:gd name="connsiteX297" fmla="*/ 1274460 w 12192000"/>
              <a:gd name="connsiteY297" fmla="*/ 2707696 h 6858000"/>
              <a:gd name="connsiteX298" fmla="*/ 1252718 w 12192000"/>
              <a:gd name="connsiteY298" fmla="*/ 2695257 h 6858000"/>
              <a:gd name="connsiteX299" fmla="*/ 1207061 w 12192000"/>
              <a:gd name="connsiteY299" fmla="*/ 2657941 h 6858000"/>
              <a:gd name="connsiteX300" fmla="*/ 1148359 w 12192000"/>
              <a:gd name="connsiteY300" fmla="*/ 2664160 h 6858000"/>
              <a:gd name="connsiteX301" fmla="*/ 1035303 w 12192000"/>
              <a:gd name="connsiteY301" fmla="*/ 2664160 h 6858000"/>
              <a:gd name="connsiteX302" fmla="*/ 1022259 w 12192000"/>
              <a:gd name="connsiteY302" fmla="*/ 2642392 h 6858000"/>
              <a:gd name="connsiteX303" fmla="*/ 1009214 w 12192000"/>
              <a:gd name="connsiteY303" fmla="*/ 2633063 h 6858000"/>
              <a:gd name="connsiteX304" fmla="*/ 961383 w 12192000"/>
              <a:gd name="connsiteY304" fmla="*/ 2629953 h 6858000"/>
              <a:gd name="connsiteX305" fmla="*/ 904855 w 12192000"/>
              <a:gd name="connsiteY305" fmla="*/ 2592637 h 6858000"/>
              <a:gd name="connsiteX306" fmla="*/ 891810 w 12192000"/>
              <a:gd name="connsiteY306" fmla="*/ 2573979 h 6858000"/>
              <a:gd name="connsiteX307" fmla="*/ 878765 w 12192000"/>
              <a:gd name="connsiteY307" fmla="*/ 2542881 h 6858000"/>
              <a:gd name="connsiteX308" fmla="*/ 846153 w 12192000"/>
              <a:gd name="connsiteY308" fmla="*/ 2558430 h 6858000"/>
              <a:gd name="connsiteX309" fmla="*/ 824411 w 12192000"/>
              <a:gd name="connsiteY309" fmla="*/ 2654831 h 6858000"/>
              <a:gd name="connsiteX310" fmla="*/ 854849 w 12192000"/>
              <a:gd name="connsiteY310" fmla="*/ 2692148 h 6858000"/>
              <a:gd name="connsiteX311" fmla="*/ 878765 w 12192000"/>
              <a:gd name="connsiteY311" fmla="*/ 2745013 h 6858000"/>
              <a:gd name="connsiteX312" fmla="*/ 896158 w 12192000"/>
              <a:gd name="connsiteY312" fmla="*/ 2692148 h 6858000"/>
              <a:gd name="connsiteX313" fmla="*/ 924422 w 12192000"/>
              <a:gd name="connsiteY313" fmla="*/ 2667270 h 6858000"/>
              <a:gd name="connsiteX314" fmla="*/ 952686 w 12192000"/>
              <a:gd name="connsiteY314" fmla="*/ 2707696 h 6858000"/>
              <a:gd name="connsiteX315" fmla="*/ 961383 w 12192000"/>
              <a:gd name="connsiteY315" fmla="*/ 2748123 h 6858000"/>
              <a:gd name="connsiteX316" fmla="*/ 1009214 w 12192000"/>
              <a:gd name="connsiteY316" fmla="*/ 2738794 h 6858000"/>
              <a:gd name="connsiteX317" fmla="*/ 1065742 w 12192000"/>
              <a:gd name="connsiteY317" fmla="*/ 2844524 h 6858000"/>
              <a:gd name="connsiteX318" fmla="*/ 1202713 w 12192000"/>
              <a:gd name="connsiteY318" fmla="*/ 2916048 h 6858000"/>
              <a:gd name="connsiteX319" fmla="*/ 1383167 w 12192000"/>
              <a:gd name="connsiteY319" fmla="*/ 2981352 h 6858000"/>
              <a:gd name="connsiteX320" fmla="*/ 1398386 w 12192000"/>
              <a:gd name="connsiteY320" fmla="*/ 2993791 h 6858000"/>
              <a:gd name="connsiteX321" fmla="*/ 1389689 w 12192000"/>
              <a:gd name="connsiteY321" fmla="*/ 3031107 h 6858000"/>
              <a:gd name="connsiteX322" fmla="*/ 1361425 w 12192000"/>
              <a:gd name="connsiteY322" fmla="*/ 3077753 h 6858000"/>
              <a:gd name="connsiteX323" fmla="*/ 1350555 w 12192000"/>
              <a:gd name="connsiteY323" fmla="*/ 3090192 h 6858000"/>
              <a:gd name="connsiteX324" fmla="*/ 1335336 w 12192000"/>
              <a:gd name="connsiteY324" fmla="*/ 3077753 h 6858000"/>
              <a:gd name="connsiteX325" fmla="*/ 1324465 w 12192000"/>
              <a:gd name="connsiteY325" fmla="*/ 3034217 h 6858000"/>
              <a:gd name="connsiteX326" fmla="*/ 1294027 w 12192000"/>
              <a:gd name="connsiteY326" fmla="*/ 3062205 h 6858000"/>
              <a:gd name="connsiteX327" fmla="*/ 1276634 w 12192000"/>
              <a:gd name="connsiteY327" fmla="*/ 3087083 h 6858000"/>
              <a:gd name="connsiteX328" fmla="*/ 1239673 w 12192000"/>
              <a:gd name="connsiteY328" fmla="*/ 3090192 h 6858000"/>
              <a:gd name="connsiteX329" fmla="*/ 1170101 w 12192000"/>
              <a:gd name="connsiteY329" fmla="*/ 3074643 h 6858000"/>
              <a:gd name="connsiteX330" fmla="*/ 1117921 w 12192000"/>
              <a:gd name="connsiteY330" fmla="*/ 3065314 h 6858000"/>
              <a:gd name="connsiteX331" fmla="*/ 1094005 w 12192000"/>
              <a:gd name="connsiteY331" fmla="*/ 3087083 h 6858000"/>
              <a:gd name="connsiteX332" fmla="*/ 1085309 w 12192000"/>
              <a:gd name="connsiteY332" fmla="*/ 3124399 h 6858000"/>
              <a:gd name="connsiteX333" fmla="*/ 1048348 w 12192000"/>
              <a:gd name="connsiteY333" fmla="*/ 3090192 h 6858000"/>
              <a:gd name="connsiteX334" fmla="*/ 1044000 w 12192000"/>
              <a:gd name="connsiteY334" fmla="*/ 3034217 h 6858000"/>
              <a:gd name="connsiteX335" fmla="*/ 970079 w 12192000"/>
              <a:gd name="connsiteY335" fmla="*/ 3083973 h 6858000"/>
              <a:gd name="connsiteX336" fmla="*/ 915726 w 12192000"/>
              <a:gd name="connsiteY336" fmla="*/ 3080863 h 6858000"/>
              <a:gd name="connsiteX337" fmla="*/ 822237 w 12192000"/>
              <a:gd name="connsiteY337" fmla="*/ 3027998 h 6858000"/>
              <a:gd name="connsiteX338" fmla="*/ 791799 w 12192000"/>
              <a:gd name="connsiteY338" fmla="*/ 3034217 h 6858000"/>
              <a:gd name="connsiteX339" fmla="*/ 687440 w 12192000"/>
              <a:gd name="connsiteY339" fmla="*/ 3049766 h 6858000"/>
              <a:gd name="connsiteX340" fmla="*/ 650480 w 12192000"/>
              <a:gd name="connsiteY340" fmla="*/ 3027998 h 6858000"/>
              <a:gd name="connsiteX341" fmla="*/ 587430 w 12192000"/>
              <a:gd name="connsiteY341" fmla="*/ 2993791 h 6858000"/>
              <a:gd name="connsiteX342" fmla="*/ 565688 w 12192000"/>
              <a:gd name="connsiteY342" fmla="*/ 3006230 h 6858000"/>
              <a:gd name="connsiteX343" fmla="*/ 561340 w 12192000"/>
              <a:gd name="connsiteY343" fmla="*/ 3034217 h 6858000"/>
              <a:gd name="connsiteX344" fmla="*/ 556992 w 12192000"/>
              <a:gd name="connsiteY344" fmla="*/ 3052875 h 6858000"/>
              <a:gd name="connsiteX345" fmla="*/ 509160 w 12192000"/>
              <a:gd name="connsiteY345" fmla="*/ 3043546 h 6858000"/>
              <a:gd name="connsiteX346" fmla="*/ 498290 w 12192000"/>
              <a:gd name="connsiteY346" fmla="*/ 3009340 h 6858000"/>
              <a:gd name="connsiteX347" fmla="*/ 452633 w 12192000"/>
              <a:gd name="connsiteY347" fmla="*/ 2950255 h 6858000"/>
              <a:gd name="connsiteX348" fmla="*/ 443936 w 12192000"/>
              <a:gd name="connsiteY348" fmla="*/ 2968913 h 6858000"/>
              <a:gd name="connsiteX349" fmla="*/ 426543 w 12192000"/>
              <a:gd name="connsiteY349" fmla="*/ 3012449 h 6858000"/>
              <a:gd name="connsiteX350" fmla="*/ 383060 w 12192000"/>
              <a:gd name="connsiteY350" fmla="*/ 3009340 h 6858000"/>
              <a:gd name="connsiteX351" fmla="*/ 337403 w 12192000"/>
              <a:gd name="connsiteY351" fmla="*/ 2996900 h 6858000"/>
              <a:gd name="connsiteX352" fmla="*/ 317836 w 12192000"/>
              <a:gd name="connsiteY352" fmla="*/ 3018668 h 6858000"/>
              <a:gd name="connsiteX353" fmla="*/ 296094 w 12192000"/>
              <a:gd name="connsiteY353" fmla="*/ 3037327 h 6858000"/>
              <a:gd name="connsiteX354" fmla="*/ 280875 w 12192000"/>
              <a:gd name="connsiteY354" fmla="*/ 3031107 h 6858000"/>
              <a:gd name="connsiteX355" fmla="*/ 259134 w 12192000"/>
              <a:gd name="connsiteY355" fmla="*/ 3034217 h 6858000"/>
              <a:gd name="connsiteX356" fmla="*/ 265656 w 12192000"/>
              <a:gd name="connsiteY356" fmla="*/ 3059095 h 6858000"/>
              <a:gd name="connsiteX357" fmla="*/ 237392 w 12192000"/>
              <a:gd name="connsiteY357" fmla="*/ 3105741 h 6858000"/>
              <a:gd name="connsiteX358" fmla="*/ 237392 w 12192000"/>
              <a:gd name="connsiteY358" fmla="*/ 3279885 h 6858000"/>
              <a:gd name="connsiteX359" fmla="*/ 272179 w 12192000"/>
              <a:gd name="connsiteY359" fmla="*/ 3245678 h 6858000"/>
              <a:gd name="connsiteX360" fmla="*/ 356970 w 12192000"/>
              <a:gd name="connsiteY360" fmla="*/ 3199033 h 6858000"/>
              <a:gd name="connsiteX361" fmla="*/ 411324 w 12192000"/>
              <a:gd name="connsiteY361" fmla="*/ 3217691 h 6858000"/>
              <a:gd name="connsiteX362" fmla="*/ 433065 w 12192000"/>
              <a:gd name="connsiteY362" fmla="*/ 3227020 h 6858000"/>
              <a:gd name="connsiteX363" fmla="*/ 422195 w 12192000"/>
              <a:gd name="connsiteY363" fmla="*/ 3251898 h 6858000"/>
              <a:gd name="connsiteX364" fmla="*/ 409150 w 12192000"/>
              <a:gd name="connsiteY364" fmla="*/ 3267446 h 6858000"/>
              <a:gd name="connsiteX365" fmla="*/ 393931 w 12192000"/>
              <a:gd name="connsiteY365" fmla="*/ 3298543 h 6858000"/>
              <a:gd name="connsiteX366" fmla="*/ 420020 w 12192000"/>
              <a:gd name="connsiteY366" fmla="*/ 3314092 h 6858000"/>
              <a:gd name="connsiteX367" fmla="*/ 465677 w 12192000"/>
              <a:gd name="connsiteY367" fmla="*/ 3314092 h 6858000"/>
              <a:gd name="connsiteX368" fmla="*/ 550469 w 12192000"/>
              <a:gd name="connsiteY368" fmla="*/ 3360738 h 6858000"/>
              <a:gd name="connsiteX369" fmla="*/ 563514 w 12192000"/>
              <a:gd name="connsiteY369" fmla="*/ 3360738 h 6858000"/>
              <a:gd name="connsiteX370" fmla="*/ 578733 w 12192000"/>
              <a:gd name="connsiteY370" fmla="*/ 3354518 h 6858000"/>
              <a:gd name="connsiteX371" fmla="*/ 591778 w 12192000"/>
              <a:gd name="connsiteY371" fmla="*/ 3357628 h 6858000"/>
              <a:gd name="connsiteX372" fmla="*/ 585256 w 12192000"/>
              <a:gd name="connsiteY372" fmla="*/ 3373177 h 6858000"/>
              <a:gd name="connsiteX373" fmla="*/ 567862 w 12192000"/>
              <a:gd name="connsiteY373" fmla="*/ 3407384 h 6858000"/>
              <a:gd name="connsiteX374" fmla="*/ 567862 w 12192000"/>
              <a:gd name="connsiteY374" fmla="*/ 3438481 h 6858000"/>
              <a:gd name="connsiteX375" fmla="*/ 589604 w 12192000"/>
              <a:gd name="connsiteY375" fmla="*/ 3438481 h 6858000"/>
              <a:gd name="connsiteX376" fmla="*/ 604823 w 12192000"/>
              <a:gd name="connsiteY376" fmla="*/ 3422932 h 6858000"/>
              <a:gd name="connsiteX377" fmla="*/ 652654 w 12192000"/>
              <a:gd name="connsiteY377" fmla="*/ 3410493 h 6858000"/>
              <a:gd name="connsiteX378" fmla="*/ 715704 w 12192000"/>
              <a:gd name="connsiteY378" fmla="*/ 3410493 h 6858000"/>
              <a:gd name="connsiteX379" fmla="*/ 743968 w 12192000"/>
              <a:gd name="connsiteY379" fmla="*/ 3413603 h 6858000"/>
              <a:gd name="connsiteX380" fmla="*/ 735271 w 12192000"/>
              <a:gd name="connsiteY380" fmla="*/ 3454029 h 6858000"/>
              <a:gd name="connsiteX381" fmla="*/ 724401 w 12192000"/>
              <a:gd name="connsiteY381" fmla="*/ 3472688 h 6858000"/>
              <a:gd name="connsiteX382" fmla="*/ 730923 w 12192000"/>
              <a:gd name="connsiteY382" fmla="*/ 3497565 h 6858000"/>
              <a:gd name="connsiteX383" fmla="*/ 846153 w 12192000"/>
              <a:gd name="connsiteY383" fmla="*/ 3640613 h 6858000"/>
              <a:gd name="connsiteX384" fmla="*/ 848327 w 12192000"/>
              <a:gd name="connsiteY384" fmla="*/ 3665490 h 6858000"/>
              <a:gd name="connsiteX385" fmla="*/ 874417 w 12192000"/>
              <a:gd name="connsiteY385" fmla="*/ 3693478 h 6858000"/>
              <a:gd name="connsiteX386" fmla="*/ 1013562 w 12192000"/>
              <a:gd name="connsiteY386" fmla="*/ 3743233 h 6858000"/>
              <a:gd name="connsiteX387" fmla="*/ 1107050 w 12192000"/>
              <a:gd name="connsiteY387" fmla="*/ 3789879 h 6858000"/>
              <a:gd name="connsiteX388" fmla="*/ 1144011 w 12192000"/>
              <a:gd name="connsiteY388" fmla="*/ 3824086 h 6858000"/>
              <a:gd name="connsiteX389" fmla="*/ 1174449 w 12192000"/>
              <a:gd name="connsiteY389" fmla="*/ 3842745 h 6858000"/>
              <a:gd name="connsiteX390" fmla="*/ 1287504 w 12192000"/>
              <a:gd name="connsiteY390" fmla="*/ 3867622 h 6858000"/>
              <a:gd name="connsiteX391" fmla="*/ 1415779 w 12192000"/>
              <a:gd name="connsiteY391" fmla="*/ 3914268 h 6858000"/>
              <a:gd name="connsiteX392" fmla="*/ 1448391 w 12192000"/>
              <a:gd name="connsiteY392" fmla="*/ 3945365 h 6858000"/>
              <a:gd name="connsiteX393" fmla="*/ 1520138 w 12192000"/>
              <a:gd name="connsiteY393" fmla="*/ 3973353 h 6858000"/>
              <a:gd name="connsiteX394" fmla="*/ 1572317 w 12192000"/>
              <a:gd name="connsiteY394" fmla="*/ 3976463 h 6858000"/>
              <a:gd name="connsiteX395" fmla="*/ 1735378 w 12192000"/>
              <a:gd name="connsiteY395" fmla="*/ 4038657 h 6858000"/>
              <a:gd name="connsiteX396" fmla="*/ 1785384 w 12192000"/>
              <a:gd name="connsiteY396" fmla="*/ 4035547 h 6858000"/>
              <a:gd name="connsiteX397" fmla="*/ 1811473 w 12192000"/>
              <a:gd name="connsiteY397" fmla="*/ 4044876 h 6858000"/>
              <a:gd name="connsiteX398" fmla="*/ 1883220 w 12192000"/>
              <a:gd name="connsiteY398" fmla="*/ 4082193 h 6858000"/>
              <a:gd name="connsiteX399" fmla="*/ 1983231 w 12192000"/>
              <a:gd name="connsiteY399" fmla="*/ 4097742 h 6858000"/>
              <a:gd name="connsiteX400" fmla="*/ 2044107 w 12192000"/>
              <a:gd name="connsiteY400" fmla="*/ 4097742 h 6858000"/>
              <a:gd name="connsiteX401" fmla="*/ 2128899 w 12192000"/>
              <a:gd name="connsiteY401" fmla="*/ 4113290 h 6858000"/>
              <a:gd name="connsiteX402" fmla="*/ 2333268 w 12192000"/>
              <a:gd name="connsiteY402" fmla="*/ 4187924 h 6858000"/>
              <a:gd name="connsiteX403" fmla="*/ 2528941 w 12192000"/>
              <a:gd name="connsiteY403" fmla="*/ 4231460 h 6858000"/>
              <a:gd name="connsiteX404" fmla="*/ 3142050 w 12192000"/>
              <a:gd name="connsiteY404" fmla="*/ 4390056 h 6858000"/>
              <a:gd name="connsiteX405" fmla="*/ 3644278 w 12192000"/>
              <a:gd name="connsiteY405" fmla="*/ 4467799 h 6858000"/>
              <a:gd name="connsiteX406" fmla="*/ 4220427 w 12192000"/>
              <a:gd name="connsiteY406" fmla="*/ 4523774 h 6858000"/>
              <a:gd name="connsiteX407" fmla="*/ 5120522 w 12192000"/>
              <a:gd name="connsiteY407" fmla="*/ 4539322 h 6858000"/>
              <a:gd name="connsiteX408" fmla="*/ 6101062 w 12192000"/>
              <a:gd name="connsiteY408" fmla="*/ 4502006 h 6858000"/>
              <a:gd name="connsiteX409" fmla="*/ 6146719 w 12192000"/>
              <a:gd name="connsiteY409" fmla="*/ 4498896 h 6858000"/>
              <a:gd name="connsiteX410" fmla="*/ 6168460 w 12192000"/>
              <a:gd name="connsiteY410" fmla="*/ 4533103 h 6858000"/>
              <a:gd name="connsiteX411" fmla="*/ 6153241 w 12192000"/>
              <a:gd name="connsiteY411" fmla="*/ 4551761 h 6858000"/>
              <a:gd name="connsiteX412" fmla="*/ 5927130 w 12192000"/>
              <a:gd name="connsiteY412" fmla="*/ 4557981 h 6858000"/>
              <a:gd name="connsiteX413" fmla="*/ 5781463 w 12192000"/>
              <a:gd name="connsiteY413" fmla="*/ 4573529 h 6858000"/>
              <a:gd name="connsiteX414" fmla="*/ 5533611 w 12192000"/>
              <a:gd name="connsiteY414" fmla="*/ 4601517 h 6858000"/>
              <a:gd name="connsiteX415" fmla="*/ 5348808 w 12192000"/>
              <a:gd name="connsiteY415" fmla="*/ 4617065 h 6858000"/>
              <a:gd name="connsiteX416" fmla="*/ 5214011 w 12192000"/>
              <a:gd name="connsiteY416" fmla="*/ 4641943 h 6858000"/>
              <a:gd name="connsiteX417" fmla="*/ 5105303 w 12192000"/>
              <a:gd name="connsiteY417" fmla="*/ 4635724 h 6858000"/>
              <a:gd name="connsiteX418" fmla="*/ 5003119 w 12192000"/>
              <a:gd name="connsiteY418" fmla="*/ 4635724 h 6858000"/>
              <a:gd name="connsiteX419" fmla="*/ 4837884 w 12192000"/>
              <a:gd name="connsiteY419" fmla="*/ 4648162 h 6858000"/>
              <a:gd name="connsiteX420" fmla="*/ 4698739 w 12192000"/>
              <a:gd name="connsiteY420" fmla="*/ 4635724 h 6858000"/>
              <a:gd name="connsiteX421" fmla="*/ 4422622 w 12192000"/>
              <a:gd name="connsiteY421" fmla="*/ 4635724 h 6858000"/>
              <a:gd name="connsiteX422" fmla="*/ 4246516 w 12192000"/>
              <a:gd name="connsiteY422" fmla="*/ 4620175 h 6858000"/>
              <a:gd name="connsiteX423" fmla="*/ 3987793 w 12192000"/>
              <a:gd name="connsiteY423" fmla="*/ 4610846 h 6858000"/>
              <a:gd name="connsiteX424" fmla="*/ 3729070 w 12192000"/>
              <a:gd name="connsiteY424" fmla="*/ 4579749 h 6858000"/>
              <a:gd name="connsiteX425" fmla="*/ 3609491 w 12192000"/>
              <a:gd name="connsiteY425" fmla="*/ 4567310 h 6858000"/>
              <a:gd name="connsiteX426" fmla="*/ 3418167 w 12192000"/>
              <a:gd name="connsiteY426" fmla="*/ 4539322 h 6858000"/>
              <a:gd name="connsiteX427" fmla="*/ 3292066 w 12192000"/>
              <a:gd name="connsiteY427" fmla="*/ 4526883 h 6858000"/>
              <a:gd name="connsiteX428" fmla="*/ 3157269 w 12192000"/>
              <a:gd name="connsiteY428" fmla="*/ 4489567 h 6858000"/>
              <a:gd name="connsiteX429" fmla="*/ 3094219 w 12192000"/>
              <a:gd name="connsiteY429" fmla="*/ 4480237 h 6858000"/>
              <a:gd name="connsiteX430" fmla="*/ 2933332 w 12192000"/>
              <a:gd name="connsiteY430" fmla="*/ 4477128 h 6858000"/>
              <a:gd name="connsiteX431" fmla="*/ 2718092 w 12192000"/>
              <a:gd name="connsiteY431" fmla="*/ 4405604 h 6858000"/>
              <a:gd name="connsiteX432" fmla="*/ 2533290 w 12192000"/>
              <a:gd name="connsiteY432" fmla="*/ 4374507 h 6858000"/>
              <a:gd name="connsiteX433" fmla="*/ 2244128 w 12192000"/>
              <a:gd name="connsiteY433" fmla="*/ 4306093 h 6858000"/>
              <a:gd name="connsiteX434" fmla="*/ 2207168 w 12192000"/>
              <a:gd name="connsiteY434" fmla="*/ 4337190 h 6858000"/>
              <a:gd name="connsiteX435" fmla="*/ 2204994 w 12192000"/>
              <a:gd name="connsiteY435" fmla="*/ 4340300 h 6858000"/>
              <a:gd name="connsiteX436" fmla="*/ 2131073 w 12192000"/>
              <a:gd name="connsiteY436" fmla="*/ 4418043 h 6858000"/>
              <a:gd name="connsiteX437" fmla="*/ 2081067 w 12192000"/>
              <a:gd name="connsiteY437" fmla="*/ 4414933 h 6858000"/>
              <a:gd name="connsiteX438" fmla="*/ 2048455 w 12192000"/>
              <a:gd name="connsiteY438" fmla="*/ 4377617 h 6858000"/>
              <a:gd name="connsiteX439" fmla="*/ 2024540 w 12192000"/>
              <a:gd name="connsiteY439" fmla="*/ 4408714 h 6858000"/>
              <a:gd name="connsiteX440" fmla="*/ 1981057 w 12192000"/>
              <a:gd name="connsiteY440" fmla="*/ 4399385 h 6858000"/>
              <a:gd name="connsiteX441" fmla="*/ 1937574 w 12192000"/>
              <a:gd name="connsiteY441" fmla="*/ 4374507 h 6858000"/>
              <a:gd name="connsiteX442" fmla="*/ 1920181 w 12192000"/>
              <a:gd name="connsiteY442" fmla="*/ 4374507 h 6858000"/>
              <a:gd name="connsiteX443" fmla="*/ 1726682 w 12192000"/>
              <a:gd name="connsiteY443" fmla="*/ 4330971 h 6858000"/>
              <a:gd name="connsiteX444" fmla="*/ 1687547 w 12192000"/>
              <a:gd name="connsiteY444" fmla="*/ 4296764 h 6858000"/>
              <a:gd name="connsiteX445" fmla="*/ 1678851 w 12192000"/>
              <a:gd name="connsiteY445" fmla="*/ 4284325 h 6858000"/>
              <a:gd name="connsiteX446" fmla="*/ 1596233 w 12192000"/>
              <a:gd name="connsiteY446" fmla="*/ 4265667 h 6858000"/>
              <a:gd name="connsiteX447" fmla="*/ 1557098 w 12192000"/>
              <a:gd name="connsiteY447" fmla="*/ 4256337 h 6858000"/>
              <a:gd name="connsiteX448" fmla="*/ 1544054 w 12192000"/>
              <a:gd name="connsiteY448" fmla="*/ 4281215 h 6858000"/>
              <a:gd name="connsiteX449" fmla="*/ 1544054 w 12192000"/>
              <a:gd name="connsiteY449" fmla="*/ 4318532 h 6858000"/>
              <a:gd name="connsiteX450" fmla="*/ 1520138 w 12192000"/>
              <a:gd name="connsiteY450" fmla="*/ 4309203 h 6858000"/>
              <a:gd name="connsiteX451" fmla="*/ 1485352 w 12192000"/>
              <a:gd name="connsiteY451" fmla="*/ 4306093 h 6858000"/>
              <a:gd name="connsiteX452" fmla="*/ 1270111 w 12192000"/>
              <a:gd name="connsiteY452" fmla="*/ 4228350 h 6858000"/>
              <a:gd name="connsiteX453" fmla="*/ 1233151 w 12192000"/>
              <a:gd name="connsiteY453" fmla="*/ 4222131 h 6858000"/>
              <a:gd name="connsiteX454" fmla="*/ 1139663 w 12192000"/>
              <a:gd name="connsiteY454" fmla="*/ 4237679 h 6858000"/>
              <a:gd name="connsiteX455" fmla="*/ 1026607 w 12192000"/>
              <a:gd name="connsiteY455" fmla="*/ 4191033 h 6858000"/>
              <a:gd name="connsiteX456" fmla="*/ 972253 w 12192000"/>
              <a:gd name="connsiteY456" fmla="*/ 4209692 h 6858000"/>
              <a:gd name="connsiteX457" fmla="*/ 917900 w 12192000"/>
              <a:gd name="connsiteY457" fmla="*/ 4200362 h 6858000"/>
              <a:gd name="connsiteX458" fmla="*/ 867894 w 12192000"/>
              <a:gd name="connsiteY458" fmla="*/ 4166156 h 6858000"/>
              <a:gd name="connsiteX459" fmla="*/ 813541 w 12192000"/>
              <a:gd name="connsiteY459" fmla="*/ 4128839 h 6858000"/>
              <a:gd name="connsiteX460" fmla="*/ 757013 w 12192000"/>
              <a:gd name="connsiteY460" fmla="*/ 4156826 h 6858000"/>
              <a:gd name="connsiteX461" fmla="*/ 757013 w 12192000"/>
              <a:gd name="connsiteY461" fmla="*/ 4203472 h 6858000"/>
              <a:gd name="connsiteX462" fmla="*/ 791799 w 12192000"/>
              <a:gd name="connsiteY462" fmla="*/ 4228350 h 6858000"/>
              <a:gd name="connsiteX463" fmla="*/ 872243 w 12192000"/>
              <a:gd name="connsiteY463" fmla="*/ 4265667 h 6858000"/>
              <a:gd name="connsiteX464" fmla="*/ 878765 w 12192000"/>
              <a:gd name="connsiteY464" fmla="*/ 4281215 h 6858000"/>
              <a:gd name="connsiteX465" fmla="*/ 876591 w 12192000"/>
              <a:gd name="connsiteY465" fmla="*/ 4365178 h 6858000"/>
              <a:gd name="connsiteX466" fmla="*/ 878765 w 12192000"/>
              <a:gd name="connsiteY466" fmla="*/ 4371397 h 6858000"/>
              <a:gd name="connsiteX467" fmla="*/ 920074 w 12192000"/>
              <a:gd name="connsiteY467" fmla="*/ 4337190 h 6858000"/>
              <a:gd name="connsiteX468" fmla="*/ 952686 w 12192000"/>
              <a:gd name="connsiteY468" fmla="*/ 4352739 h 6858000"/>
              <a:gd name="connsiteX469" fmla="*/ 972253 w 12192000"/>
              <a:gd name="connsiteY469" fmla="*/ 4377617 h 6858000"/>
              <a:gd name="connsiteX470" fmla="*/ 1000517 w 12192000"/>
              <a:gd name="connsiteY470" fmla="*/ 4390056 h 6858000"/>
              <a:gd name="connsiteX471" fmla="*/ 1037478 w 12192000"/>
              <a:gd name="connsiteY471" fmla="*/ 4380726 h 6858000"/>
              <a:gd name="connsiteX472" fmla="*/ 1065742 w 12192000"/>
              <a:gd name="connsiteY472" fmla="*/ 4380726 h 6858000"/>
              <a:gd name="connsiteX473" fmla="*/ 1111399 w 12192000"/>
              <a:gd name="connsiteY473" fmla="*/ 4383836 h 6858000"/>
              <a:gd name="connsiteX474" fmla="*/ 1148359 w 12192000"/>
              <a:gd name="connsiteY474" fmla="*/ 4421153 h 6858000"/>
              <a:gd name="connsiteX475" fmla="*/ 1167926 w 12192000"/>
              <a:gd name="connsiteY475" fmla="*/ 4467799 h 6858000"/>
              <a:gd name="connsiteX476" fmla="*/ 1239673 w 12192000"/>
              <a:gd name="connsiteY476" fmla="*/ 4483347 h 6858000"/>
              <a:gd name="connsiteX477" fmla="*/ 1435346 w 12192000"/>
              <a:gd name="connsiteY477" fmla="*/ 4548651 h 6858000"/>
              <a:gd name="connsiteX478" fmla="*/ 1459262 w 12192000"/>
              <a:gd name="connsiteY478" fmla="*/ 4604626 h 6858000"/>
              <a:gd name="connsiteX479" fmla="*/ 1452739 w 12192000"/>
              <a:gd name="connsiteY479" fmla="*/ 4648162 h 6858000"/>
              <a:gd name="connsiteX480" fmla="*/ 1476655 w 12192000"/>
              <a:gd name="connsiteY480" fmla="*/ 4623285 h 6858000"/>
              <a:gd name="connsiteX481" fmla="*/ 1637542 w 12192000"/>
              <a:gd name="connsiteY481" fmla="*/ 4582858 h 6858000"/>
              <a:gd name="connsiteX482" fmla="*/ 1691895 w 12192000"/>
              <a:gd name="connsiteY482" fmla="*/ 4582858 h 6858000"/>
              <a:gd name="connsiteX483" fmla="*/ 1709289 w 12192000"/>
              <a:gd name="connsiteY483" fmla="*/ 4585968 h 6858000"/>
              <a:gd name="connsiteX484" fmla="*/ 1707114 w 12192000"/>
              <a:gd name="connsiteY484" fmla="*/ 4607736 h 6858000"/>
              <a:gd name="connsiteX485" fmla="*/ 1715811 w 12192000"/>
              <a:gd name="connsiteY485" fmla="*/ 4635724 h 6858000"/>
              <a:gd name="connsiteX486" fmla="*/ 1735378 w 12192000"/>
              <a:gd name="connsiteY486" fmla="*/ 4645053 h 6858000"/>
              <a:gd name="connsiteX487" fmla="*/ 1748423 w 12192000"/>
              <a:gd name="connsiteY487" fmla="*/ 4685479 h 6858000"/>
              <a:gd name="connsiteX488" fmla="*/ 1746249 w 12192000"/>
              <a:gd name="connsiteY488" fmla="*/ 4716576 h 6858000"/>
              <a:gd name="connsiteX489" fmla="*/ 1770165 w 12192000"/>
              <a:gd name="connsiteY489" fmla="*/ 4719686 h 6858000"/>
              <a:gd name="connsiteX490" fmla="*/ 1837563 w 12192000"/>
              <a:gd name="connsiteY490" fmla="*/ 4682369 h 6858000"/>
              <a:gd name="connsiteX491" fmla="*/ 1857131 w 12192000"/>
              <a:gd name="connsiteY491" fmla="*/ 4701028 h 6858000"/>
              <a:gd name="connsiteX492" fmla="*/ 1857131 w 12192000"/>
              <a:gd name="connsiteY492" fmla="*/ 4722796 h 6858000"/>
              <a:gd name="connsiteX493" fmla="*/ 1872349 w 12192000"/>
              <a:gd name="connsiteY493" fmla="*/ 4738344 h 6858000"/>
              <a:gd name="connsiteX494" fmla="*/ 1931051 w 12192000"/>
              <a:gd name="connsiteY494" fmla="*/ 4757003 h 6858000"/>
              <a:gd name="connsiteX495" fmla="*/ 2037584 w 12192000"/>
              <a:gd name="connsiteY495" fmla="*/ 4763222 h 6858000"/>
              <a:gd name="connsiteX496" fmla="*/ 2111506 w 12192000"/>
              <a:gd name="connsiteY496" fmla="*/ 4781880 h 6858000"/>
              <a:gd name="connsiteX497" fmla="*/ 2235432 w 12192000"/>
              <a:gd name="connsiteY497" fmla="*/ 4834746 h 6858000"/>
              <a:gd name="connsiteX498" fmla="*/ 2315875 w 12192000"/>
              <a:gd name="connsiteY498" fmla="*/ 4865843 h 6858000"/>
              <a:gd name="connsiteX499" fmla="*/ 2372403 w 12192000"/>
              <a:gd name="connsiteY499" fmla="*/ 4865843 h 6858000"/>
              <a:gd name="connsiteX500" fmla="*/ 2396319 w 12192000"/>
              <a:gd name="connsiteY500" fmla="*/ 4868953 h 6858000"/>
              <a:gd name="connsiteX501" fmla="*/ 2491981 w 12192000"/>
              <a:gd name="connsiteY501" fmla="*/ 4924928 h 6858000"/>
              <a:gd name="connsiteX502" fmla="*/ 2733311 w 12192000"/>
              <a:gd name="connsiteY502" fmla="*/ 4977793 h 6858000"/>
              <a:gd name="connsiteX503" fmla="*/ 2876805 w 12192000"/>
              <a:gd name="connsiteY503" fmla="*/ 4987122 h 6858000"/>
              <a:gd name="connsiteX504" fmla="*/ 3011602 w 12192000"/>
              <a:gd name="connsiteY504" fmla="*/ 5039987 h 6858000"/>
              <a:gd name="connsiteX505" fmla="*/ 3033343 w 12192000"/>
              <a:gd name="connsiteY505" fmla="*/ 5049316 h 6858000"/>
              <a:gd name="connsiteX506" fmla="*/ 3294241 w 12192000"/>
              <a:gd name="connsiteY506" fmla="*/ 5086633 h 6858000"/>
              <a:gd name="connsiteX507" fmla="*/ 3574705 w 12192000"/>
              <a:gd name="connsiteY507" fmla="*/ 5123950 h 6858000"/>
              <a:gd name="connsiteX508" fmla="*/ 3931265 w 12192000"/>
              <a:gd name="connsiteY508" fmla="*/ 5164376 h 6858000"/>
              <a:gd name="connsiteX509" fmla="*/ 4094326 w 12192000"/>
              <a:gd name="connsiteY509" fmla="*/ 5179925 h 6858000"/>
              <a:gd name="connsiteX510" fmla="*/ 4713957 w 12192000"/>
              <a:gd name="connsiteY510" fmla="*/ 5204803 h 6858000"/>
              <a:gd name="connsiteX511" fmla="*/ 4722654 w 12192000"/>
              <a:gd name="connsiteY511" fmla="*/ 5207912 h 6858000"/>
              <a:gd name="connsiteX512" fmla="*/ 4763963 w 12192000"/>
              <a:gd name="connsiteY512" fmla="*/ 5207912 h 6858000"/>
              <a:gd name="connsiteX513" fmla="*/ 4896585 w 12192000"/>
              <a:gd name="connsiteY513" fmla="*/ 5204803 h 6858000"/>
              <a:gd name="connsiteX514" fmla="*/ 5107478 w 12192000"/>
              <a:gd name="connsiteY514" fmla="*/ 5192364 h 6858000"/>
              <a:gd name="connsiteX515" fmla="*/ 5400987 w 12192000"/>
              <a:gd name="connsiteY515" fmla="*/ 5161266 h 6858000"/>
              <a:gd name="connsiteX516" fmla="*/ 5785811 w 12192000"/>
              <a:gd name="connsiteY516" fmla="*/ 5136389 h 6858000"/>
              <a:gd name="connsiteX517" fmla="*/ 6288038 w 12192000"/>
              <a:gd name="connsiteY517" fmla="*/ 5095962 h 6858000"/>
              <a:gd name="connsiteX518" fmla="*/ 6814182 w 12192000"/>
              <a:gd name="connsiteY518" fmla="*/ 5005780 h 6858000"/>
              <a:gd name="connsiteX519" fmla="*/ 7296842 w 12192000"/>
              <a:gd name="connsiteY519" fmla="*/ 4934257 h 6858000"/>
              <a:gd name="connsiteX520" fmla="*/ 7414246 w 12192000"/>
              <a:gd name="connsiteY520" fmla="*/ 4906269 h 6858000"/>
              <a:gd name="connsiteX521" fmla="*/ 7577307 w 12192000"/>
              <a:gd name="connsiteY521" fmla="*/ 4881392 h 6858000"/>
              <a:gd name="connsiteX522" fmla="*/ 7746890 w 12192000"/>
              <a:gd name="connsiteY522" fmla="*/ 4837855 h 6858000"/>
              <a:gd name="connsiteX523" fmla="*/ 7949085 w 12192000"/>
              <a:gd name="connsiteY523" fmla="*/ 4806758 h 6858000"/>
              <a:gd name="connsiteX524" fmla="*/ 8099101 w 12192000"/>
              <a:gd name="connsiteY524" fmla="*/ 4781880 h 6858000"/>
              <a:gd name="connsiteX525" fmla="*/ 8190416 w 12192000"/>
              <a:gd name="connsiteY525" fmla="*/ 4788100 h 6858000"/>
              <a:gd name="connsiteX526" fmla="*/ 8436094 w 12192000"/>
              <a:gd name="connsiteY526" fmla="*/ 4781880 h 6858000"/>
              <a:gd name="connsiteX527" fmla="*/ 8525234 w 12192000"/>
              <a:gd name="connsiteY527" fmla="*/ 4797429 h 6858000"/>
              <a:gd name="connsiteX528" fmla="*/ 8553498 w 12192000"/>
              <a:gd name="connsiteY528" fmla="*/ 4791210 h 6858000"/>
              <a:gd name="connsiteX529" fmla="*/ 8596980 w 12192000"/>
              <a:gd name="connsiteY529" fmla="*/ 4760112 h 6858000"/>
              <a:gd name="connsiteX530" fmla="*/ 8723081 w 12192000"/>
              <a:gd name="connsiteY530" fmla="*/ 4716576 h 6858000"/>
              <a:gd name="connsiteX531" fmla="*/ 8742648 w 12192000"/>
              <a:gd name="connsiteY531" fmla="*/ 4713467 h 6858000"/>
              <a:gd name="connsiteX532" fmla="*/ 8773086 w 12192000"/>
              <a:gd name="connsiteY532" fmla="*/ 4688589 h 6858000"/>
              <a:gd name="connsiteX533" fmla="*/ 8814395 w 12192000"/>
              <a:gd name="connsiteY533" fmla="*/ 4638833 h 6858000"/>
              <a:gd name="connsiteX534" fmla="*/ 8844833 w 12192000"/>
              <a:gd name="connsiteY534" fmla="*/ 4657492 h 6858000"/>
              <a:gd name="connsiteX535" fmla="*/ 8870923 w 12192000"/>
              <a:gd name="connsiteY535" fmla="*/ 4654382 h 6858000"/>
              <a:gd name="connsiteX536" fmla="*/ 8918754 w 12192000"/>
              <a:gd name="connsiteY536" fmla="*/ 4617065 h 6858000"/>
              <a:gd name="connsiteX537" fmla="*/ 9118775 w 12192000"/>
              <a:gd name="connsiteY537" fmla="*/ 4539322 h 6858000"/>
              <a:gd name="connsiteX538" fmla="*/ 9157910 w 12192000"/>
              <a:gd name="connsiteY538" fmla="*/ 4536212 h 6858000"/>
              <a:gd name="connsiteX539" fmla="*/ 9201393 w 12192000"/>
              <a:gd name="connsiteY539" fmla="*/ 4542432 h 6858000"/>
              <a:gd name="connsiteX540" fmla="*/ 9216612 w 12192000"/>
              <a:gd name="connsiteY540" fmla="*/ 4548651 h 6858000"/>
              <a:gd name="connsiteX541" fmla="*/ 9216612 w 12192000"/>
              <a:gd name="connsiteY541" fmla="*/ 4570419 h 6858000"/>
              <a:gd name="connsiteX542" fmla="*/ 9199219 w 12192000"/>
              <a:gd name="connsiteY542" fmla="*/ 4607736 h 6858000"/>
              <a:gd name="connsiteX543" fmla="*/ 9155736 w 12192000"/>
              <a:gd name="connsiteY543" fmla="*/ 4626394 h 6858000"/>
              <a:gd name="connsiteX544" fmla="*/ 9120949 w 12192000"/>
              <a:gd name="connsiteY544" fmla="*/ 4641943 h 6858000"/>
              <a:gd name="connsiteX545" fmla="*/ 9105730 w 12192000"/>
              <a:gd name="connsiteY545" fmla="*/ 4685479 h 6858000"/>
              <a:gd name="connsiteX546" fmla="*/ 9147039 w 12192000"/>
              <a:gd name="connsiteY546" fmla="*/ 4701028 h 6858000"/>
              <a:gd name="connsiteX547" fmla="*/ 9305752 w 12192000"/>
              <a:gd name="connsiteY547" fmla="*/ 4595297 h 6858000"/>
              <a:gd name="connsiteX548" fmla="*/ 9327493 w 12192000"/>
              <a:gd name="connsiteY548" fmla="*/ 4582858 h 6858000"/>
              <a:gd name="connsiteX549" fmla="*/ 9381847 w 12192000"/>
              <a:gd name="connsiteY549" fmla="*/ 4548651 h 6858000"/>
              <a:gd name="connsiteX550" fmla="*/ 9518818 w 12192000"/>
              <a:gd name="connsiteY550" fmla="*/ 4458469 h 6858000"/>
              <a:gd name="connsiteX551" fmla="*/ 9603610 w 12192000"/>
              <a:gd name="connsiteY551" fmla="*/ 4411824 h 6858000"/>
              <a:gd name="connsiteX552" fmla="*/ 9810153 w 12192000"/>
              <a:gd name="connsiteY552" fmla="*/ 4240789 h 6858000"/>
              <a:gd name="connsiteX553" fmla="*/ 9881900 w 12192000"/>
              <a:gd name="connsiteY553" fmla="*/ 4178594 h 6858000"/>
              <a:gd name="connsiteX554" fmla="*/ 9931906 w 12192000"/>
              <a:gd name="connsiteY554" fmla="*/ 4166156 h 6858000"/>
              <a:gd name="connsiteX555" fmla="*/ 10025394 w 12192000"/>
              <a:gd name="connsiteY555" fmla="*/ 4122619 h 6858000"/>
              <a:gd name="connsiteX556" fmla="*/ 10055832 w 12192000"/>
              <a:gd name="connsiteY556" fmla="*/ 4051096 h 6858000"/>
              <a:gd name="connsiteX557" fmla="*/ 10177584 w 12192000"/>
              <a:gd name="connsiteY557" fmla="*/ 3911158 h 6858000"/>
              <a:gd name="connsiteX558" fmla="*/ 10325426 w 12192000"/>
              <a:gd name="connsiteY558" fmla="*/ 3923597 h 6858000"/>
              <a:gd name="connsiteX559" fmla="*/ 10371083 w 12192000"/>
              <a:gd name="connsiteY559" fmla="*/ 3892500 h 6858000"/>
              <a:gd name="connsiteX560" fmla="*/ 10377605 w 12192000"/>
              <a:gd name="connsiteY560" fmla="*/ 3867622 h 6858000"/>
              <a:gd name="connsiteX561" fmla="*/ 10381954 w 12192000"/>
              <a:gd name="connsiteY561" fmla="*/ 3864513 h 6858000"/>
              <a:gd name="connsiteX562" fmla="*/ 10449352 w 12192000"/>
              <a:gd name="connsiteY562" fmla="*/ 3833415 h 6858000"/>
              <a:gd name="connsiteX563" fmla="*/ 10471094 w 12192000"/>
              <a:gd name="connsiteY563" fmla="*/ 3768111 h 6858000"/>
              <a:gd name="connsiteX564" fmla="*/ 10553711 w 12192000"/>
              <a:gd name="connsiteY564" fmla="*/ 3730795 h 6858000"/>
              <a:gd name="connsiteX565" fmla="*/ 10608065 w 12192000"/>
              <a:gd name="connsiteY565" fmla="*/ 3780550 h 6858000"/>
              <a:gd name="connsiteX566" fmla="*/ 10627632 w 12192000"/>
              <a:gd name="connsiteY566" fmla="*/ 3783660 h 6858000"/>
              <a:gd name="connsiteX567" fmla="*/ 10716772 w 12192000"/>
              <a:gd name="connsiteY567" fmla="*/ 3646832 h 6858000"/>
              <a:gd name="connsiteX568" fmla="*/ 10773300 w 12192000"/>
              <a:gd name="connsiteY568" fmla="*/ 3531772 h 6858000"/>
              <a:gd name="connsiteX569" fmla="*/ 10888529 w 12192000"/>
              <a:gd name="connsiteY569" fmla="*/ 3447810 h 6858000"/>
              <a:gd name="connsiteX570" fmla="*/ 11045068 w 12192000"/>
              <a:gd name="connsiteY570" fmla="*/ 3363848 h 6858000"/>
              <a:gd name="connsiteX571" fmla="*/ 11116815 w 12192000"/>
              <a:gd name="connsiteY571" fmla="*/ 3301653 h 6858000"/>
              <a:gd name="connsiteX572" fmla="*/ 11216825 w 12192000"/>
              <a:gd name="connsiteY572" fmla="*/ 3214581 h 6858000"/>
              <a:gd name="connsiteX573" fmla="*/ 11327707 w 12192000"/>
              <a:gd name="connsiteY573" fmla="*/ 3071534 h 6858000"/>
              <a:gd name="connsiteX574" fmla="*/ 11469026 w 12192000"/>
              <a:gd name="connsiteY574" fmla="*/ 2850744 h 6858000"/>
              <a:gd name="connsiteX575" fmla="*/ 11503813 w 12192000"/>
              <a:gd name="connsiteY575" fmla="*/ 2695257 h 6858000"/>
              <a:gd name="connsiteX576" fmla="*/ 11510335 w 12192000"/>
              <a:gd name="connsiteY576" fmla="*/ 2648612 h 6858000"/>
              <a:gd name="connsiteX577" fmla="*/ 11501638 w 12192000"/>
              <a:gd name="connsiteY577" fmla="*/ 2623734 h 6858000"/>
              <a:gd name="connsiteX578" fmla="*/ 11355971 w 12192000"/>
              <a:gd name="connsiteY578" fmla="*/ 2598856 h 6858000"/>
              <a:gd name="connsiteX579" fmla="*/ 11375538 w 12192000"/>
              <a:gd name="connsiteY579" fmla="*/ 2542881 h 6858000"/>
              <a:gd name="connsiteX580" fmla="*/ 11386409 w 12192000"/>
              <a:gd name="connsiteY580" fmla="*/ 2524223 h 6858000"/>
              <a:gd name="connsiteX581" fmla="*/ 11392931 w 12192000"/>
              <a:gd name="connsiteY581" fmla="*/ 2483796 h 6858000"/>
              <a:gd name="connsiteX582" fmla="*/ 11366841 w 12192000"/>
              <a:gd name="connsiteY582" fmla="*/ 2480687 h 6858000"/>
              <a:gd name="connsiteX583" fmla="*/ 11160298 w 12192000"/>
              <a:gd name="connsiteY583" fmla="*/ 2577088 h 6858000"/>
              <a:gd name="connsiteX584" fmla="*/ 10982018 w 12192000"/>
              <a:gd name="connsiteY584" fmla="*/ 2720135 h 6858000"/>
              <a:gd name="connsiteX585" fmla="*/ 10958102 w 12192000"/>
              <a:gd name="connsiteY585" fmla="*/ 2726355 h 6858000"/>
              <a:gd name="connsiteX586" fmla="*/ 10949406 w 12192000"/>
              <a:gd name="connsiteY586" fmla="*/ 2682819 h 6858000"/>
              <a:gd name="connsiteX587" fmla="*/ 10968973 w 12192000"/>
              <a:gd name="connsiteY587" fmla="*/ 2589527 h 6858000"/>
              <a:gd name="connsiteX588" fmla="*/ 10984192 w 12192000"/>
              <a:gd name="connsiteY588" fmla="*/ 2573979 h 6858000"/>
              <a:gd name="connsiteX589" fmla="*/ 11168994 w 12192000"/>
              <a:gd name="connsiteY589" fmla="*/ 2415383 h 6858000"/>
              <a:gd name="connsiteX590" fmla="*/ 11219000 w 12192000"/>
              <a:gd name="connsiteY590" fmla="*/ 2368737 h 6858000"/>
              <a:gd name="connsiteX591" fmla="*/ 11442937 w 12192000"/>
              <a:gd name="connsiteY591" fmla="*/ 2216361 h 6858000"/>
              <a:gd name="connsiteX592" fmla="*/ 11510335 w 12192000"/>
              <a:gd name="connsiteY592" fmla="*/ 2169715 h 6858000"/>
              <a:gd name="connsiteX593" fmla="*/ 11519032 w 12192000"/>
              <a:gd name="connsiteY593" fmla="*/ 2088862 h 6858000"/>
              <a:gd name="connsiteX594" fmla="*/ 11497290 w 12192000"/>
              <a:gd name="connsiteY594" fmla="*/ 2060874 h 6858000"/>
              <a:gd name="connsiteX595" fmla="*/ 11386409 w 12192000"/>
              <a:gd name="connsiteY595" fmla="*/ 2008009 h 6858000"/>
              <a:gd name="connsiteX596" fmla="*/ 11369016 w 12192000"/>
              <a:gd name="connsiteY596" fmla="*/ 1967583 h 6858000"/>
              <a:gd name="connsiteX597" fmla="*/ 11375538 w 12192000"/>
              <a:gd name="connsiteY597" fmla="*/ 1945815 h 6858000"/>
              <a:gd name="connsiteX598" fmla="*/ 11355971 w 12192000"/>
              <a:gd name="connsiteY598" fmla="*/ 1914717 h 6858000"/>
              <a:gd name="connsiteX599" fmla="*/ 11319010 w 12192000"/>
              <a:gd name="connsiteY599" fmla="*/ 1871181 h 6858000"/>
              <a:gd name="connsiteX600" fmla="*/ 11288572 w 12192000"/>
              <a:gd name="connsiteY600" fmla="*/ 1849413 h 6858000"/>
              <a:gd name="connsiteX601" fmla="*/ 11264657 w 12192000"/>
              <a:gd name="connsiteY601" fmla="*/ 1880511 h 6858000"/>
              <a:gd name="connsiteX602" fmla="*/ 11245089 w 12192000"/>
              <a:gd name="connsiteY602" fmla="*/ 1889840 h 6858000"/>
              <a:gd name="connsiteX603" fmla="*/ 11245089 w 12192000"/>
              <a:gd name="connsiteY603" fmla="*/ 1861852 h 6858000"/>
              <a:gd name="connsiteX604" fmla="*/ 11275527 w 12192000"/>
              <a:gd name="connsiteY604" fmla="*/ 1787219 h 6858000"/>
              <a:gd name="connsiteX605" fmla="*/ 11186387 w 12192000"/>
              <a:gd name="connsiteY605" fmla="*/ 1774780 h 6858000"/>
              <a:gd name="connsiteX606" fmla="*/ 11147253 w 12192000"/>
              <a:gd name="connsiteY606" fmla="*/ 1840084 h 6858000"/>
              <a:gd name="connsiteX607" fmla="*/ 11145079 w 12192000"/>
              <a:gd name="connsiteY607" fmla="*/ 1864962 h 6858000"/>
              <a:gd name="connsiteX608" fmla="*/ 11132034 w 12192000"/>
              <a:gd name="connsiteY608" fmla="*/ 1877401 h 6858000"/>
              <a:gd name="connsiteX609" fmla="*/ 11121163 w 12192000"/>
              <a:gd name="connsiteY609" fmla="*/ 1861852 h 6858000"/>
              <a:gd name="connsiteX610" fmla="*/ 11153775 w 12192000"/>
              <a:gd name="connsiteY610" fmla="*/ 1731244 h 6858000"/>
              <a:gd name="connsiteX611" fmla="*/ 11188562 w 12192000"/>
              <a:gd name="connsiteY611" fmla="*/ 1656611 h 6858000"/>
              <a:gd name="connsiteX612" fmla="*/ 11277701 w 12192000"/>
              <a:gd name="connsiteY612" fmla="*/ 1566429 h 6858000"/>
              <a:gd name="connsiteX613" fmla="*/ 11332055 w 12192000"/>
              <a:gd name="connsiteY613" fmla="*/ 1560209 h 6858000"/>
              <a:gd name="connsiteX614" fmla="*/ 11519032 w 12192000"/>
              <a:gd name="connsiteY614" fmla="*/ 1494905 h 6858000"/>
              <a:gd name="connsiteX615" fmla="*/ 11551644 w 12192000"/>
              <a:gd name="connsiteY615" fmla="*/ 1473137 h 6858000"/>
              <a:gd name="connsiteX616" fmla="*/ 11590778 w 12192000"/>
              <a:gd name="connsiteY616" fmla="*/ 1401613 h 6858000"/>
              <a:gd name="connsiteX617" fmla="*/ 11649480 w 12192000"/>
              <a:gd name="connsiteY617" fmla="*/ 1354968 h 6858000"/>
              <a:gd name="connsiteX618" fmla="*/ 11712531 w 12192000"/>
              <a:gd name="connsiteY618" fmla="*/ 1345639 h 6858000"/>
              <a:gd name="connsiteX619" fmla="*/ 11777755 w 12192000"/>
              <a:gd name="connsiteY619" fmla="*/ 1317651 h 6858000"/>
              <a:gd name="connsiteX620" fmla="*/ 11819064 w 12192000"/>
              <a:gd name="connsiteY620" fmla="*/ 1264786 h 6858000"/>
              <a:gd name="connsiteX621" fmla="*/ 11877766 w 12192000"/>
              <a:gd name="connsiteY621" fmla="*/ 1165275 h 6858000"/>
              <a:gd name="connsiteX622" fmla="*/ 11882114 w 12192000"/>
              <a:gd name="connsiteY622" fmla="*/ 1211920 h 6858000"/>
              <a:gd name="connsiteX623" fmla="*/ 11938642 w 12192000"/>
              <a:gd name="connsiteY623" fmla="*/ 1152836 h 6858000"/>
              <a:gd name="connsiteX624" fmla="*/ 11986473 w 12192000"/>
              <a:gd name="connsiteY624" fmla="*/ 1025337 h 6858000"/>
              <a:gd name="connsiteX625" fmla="*/ 11966906 w 12192000"/>
              <a:gd name="connsiteY625" fmla="*/ 810766 h 6858000"/>
              <a:gd name="connsiteX626" fmla="*/ 11877766 w 12192000"/>
              <a:gd name="connsiteY626" fmla="*/ 636622 h 6858000"/>
              <a:gd name="connsiteX627" fmla="*/ 11845153 w 12192000"/>
              <a:gd name="connsiteY627" fmla="*/ 683268 h 6858000"/>
              <a:gd name="connsiteX628" fmla="*/ 11806019 w 12192000"/>
              <a:gd name="connsiteY628" fmla="*/ 683268 h 6858000"/>
              <a:gd name="connsiteX629" fmla="*/ 11732098 w 12192000"/>
              <a:gd name="connsiteY629" fmla="*/ 642841 h 6858000"/>
              <a:gd name="connsiteX630" fmla="*/ 11649480 w 12192000"/>
              <a:gd name="connsiteY630" fmla="*/ 664610 h 6858000"/>
              <a:gd name="connsiteX631" fmla="*/ 11584256 w 12192000"/>
              <a:gd name="connsiteY631" fmla="*/ 733023 h 6858000"/>
              <a:gd name="connsiteX632" fmla="*/ 11555992 w 12192000"/>
              <a:gd name="connsiteY632" fmla="*/ 776560 h 6858000"/>
              <a:gd name="connsiteX633" fmla="*/ 11575559 w 12192000"/>
              <a:gd name="connsiteY633" fmla="*/ 701926 h 6858000"/>
              <a:gd name="connsiteX634" fmla="*/ 11619042 w 12192000"/>
              <a:gd name="connsiteY634" fmla="*/ 617964 h 6858000"/>
              <a:gd name="connsiteX635" fmla="*/ 11623391 w 12192000"/>
              <a:gd name="connsiteY635" fmla="*/ 565098 h 6858000"/>
              <a:gd name="connsiteX636" fmla="*/ 11588604 w 12192000"/>
              <a:gd name="connsiteY636" fmla="*/ 565098 h 6858000"/>
              <a:gd name="connsiteX637" fmla="*/ 11523380 w 12192000"/>
              <a:gd name="connsiteY637" fmla="*/ 621073 h 6858000"/>
              <a:gd name="connsiteX638" fmla="*/ 11462504 w 12192000"/>
              <a:gd name="connsiteY638" fmla="*/ 658390 h 6858000"/>
              <a:gd name="connsiteX639" fmla="*/ 11458156 w 12192000"/>
              <a:gd name="connsiteY639" fmla="*/ 661500 h 6858000"/>
              <a:gd name="connsiteX640" fmla="*/ 11451633 w 12192000"/>
              <a:gd name="connsiteY640" fmla="*/ 661500 h 6858000"/>
              <a:gd name="connsiteX641" fmla="*/ 11455981 w 12192000"/>
              <a:gd name="connsiteY641" fmla="*/ 658390 h 6858000"/>
              <a:gd name="connsiteX642" fmla="*/ 11458156 w 12192000"/>
              <a:gd name="connsiteY642" fmla="*/ 652171 h 6858000"/>
              <a:gd name="connsiteX643" fmla="*/ 11499464 w 12192000"/>
              <a:gd name="connsiteY643" fmla="*/ 577537 h 6858000"/>
              <a:gd name="connsiteX644" fmla="*/ 11510335 w 12192000"/>
              <a:gd name="connsiteY644" fmla="*/ 543330 h 6858000"/>
              <a:gd name="connsiteX645" fmla="*/ 11499464 w 12192000"/>
              <a:gd name="connsiteY645" fmla="*/ 518453 h 6858000"/>
              <a:gd name="connsiteX646" fmla="*/ 11479897 w 12192000"/>
              <a:gd name="connsiteY646" fmla="*/ 524672 h 6858000"/>
              <a:gd name="connsiteX647" fmla="*/ 11475549 w 12192000"/>
              <a:gd name="connsiteY647" fmla="*/ 530891 h 6858000"/>
              <a:gd name="connsiteX648" fmla="*/ 11397279 w 12192000"/>
              <a:gd name="connsiteY648" fmla="*/ 661500 h 6858000"/>
              <a:gd name="connsiteX649" fmla="*/ 11358145 w 12192000"/>
              <a:gd name="connsiteY649" fmla="*/ 664610 h 6858000"/>
              <a:gd name="connsiteX650" fmla="*/ 11338578 w 12192000"/>
              <a:gd name="connsiteY650" fmla="*/ 677048 h 6858000"/>
              <a:gd name="connsiteX651" fmla="*/ 11303791 w 12192000"/>
              <a:gd name="connsiteY651" fmla="*/ 717475 h 6858000"/>
              <a:gd name="connsiteX652" fmla="*/ 11234219 w 12192000"/>
              <a:gd name="connsiteY652" fmla="*/ 751682 h 6858000"/>
              <a:gd name="connsiteX653" fmla="*/ 11110292 w 12192000"/>
              <a:gd name="connsiteY653" fmla="*/ 823205 h 6858000"/>
              <a:gd name="connsiteX654" fmla="*/ 11105944 w 12192000"/>
              <a:gd name="connsiteY654" fmla="*/ 823205 h 6858000"/>
              <a:gd name="connsiteX655" fmla="*/ 11108118 w 12192000"/>
              <a:gd name="connsiteY655" fmla="*/ 820096 h 6858000"/>
              <a:gd name="connsiteX656" fmla="*/ 11108118 w 12192000"/>
              <a:gd name="connsiteY656" fmla="*/ 776560 h 6858000"/>
              <a:gd name="connsiteX657" fmla="*/ 11138556 w 12192000"/>
              <a:gd name="connsiteY657" fmla="*/ 686378 h 6858000"/>
              <a:gd name="connsiteX658" fmla="*/ 11166820 w 12192000"/>
              <a:gd name="connsiteY658" fmla="*/ 692597 h 6858000"/>
              <a:gd name="connsiteX659" fmla="*/ 11190736 w 12192000"/>
              <a:gd name="connsiteY659" fmla="*/ 745462 h 6858000"/>
              <a:gd name="connsiteX660" fmla="*/ 11229870 w 12192000"/>
              <a:gd name="connsiteY660" fmla="*/ 717475 h 6858000"/>
              <a:gd name="connsiteX661" fmla="*/ 11253786 w 12192000"/>
              <a:gd name="connsiteY661" fmla="*/ 649061 h 6858000"/>
              <a:gd name="connsiteX662" fmla="*/ 11247263 w 12192000"/>
              <a:gd name="connsiteY662" fmla="*/ 593086 h 6858000"/>
              <a:gd name="connsiteX663" fmla="*/ 11210303 w 12192000"/>
              <a:gd name="connsiteY663" fmla="*/ 552660 h 6858000"/>
              <a:gd name="connsiteX664" fmla="*/ 11177691 w 12192000"/>
              <a:gd name="connsiteY664" fmla="*/ 558879 h 6858000"/>
              <a:gd name="connsiteX665" fmla="*/ 11140730 w 12192000"/>
              <a:gd name="connsiteY665" fmla="*/ 502904 h 6858000"/>
              <a:gd name="connsiteX666" fmla="*/ 11118989 w 12192000"/>
              <a:gd name="connsiteY666" fmla="*/ 453148 h 6858000"/>
              <a:gd name="connsiteX667" fmla="*/ 11029849 w 12192000"/>
              <a:gd name="connsiteY667" fmla="*/ 403393 h 6858000"/>
              <a:gd name="connsiteX668" fmla="*/ 11010282 w 12192000"/>
              <a:gd name="connsiteY668" fmla="*/ 362967 h 6858000"/>
              <a:gd name="connsiteX669" fmla="*/ 11027675 w 12192000"/>
              <a:gd name="connsiteY669" fmla="*/ 303882 h 6858000"/>
              <a:gd name="connsiteX670" fmla="*/ 10895052 w 12192000"/>
              <a:gd name="connsiteY670" fmla="*/ 372296 h 6858000"/>
              <a:gd name="connsiteX671" fmla="*/ 10810260 w 12192000"/>
              <a:gd name="connsiteY671" fmla="*/ 446929 h 6858000"/>
              <a:gd name="connsiteX672" fmla="*/ 10805912 w 12192000"/>
              <a:gd name="connsiteY672" fmla="*/ 446929 h 6858000"/>
              <a:gd name="connsiteX673" fmla="*/ 10747210 w 12192000"/>
              <a:gd name="connsiteY673" fmla="*/ 437600 h 6858000"/>
              <a:gd name="connsiteX674" fmla="*/ 10721120 w 12192000"/>
              <a:gd name="connsiteY674" fmla="*/ 474917 h 6858000"/>
              <a:gd name="connsiteX675" fmla="*/ 10708075 w 12192000"/>
              <a:gd name="connsiteY675" fmla="*/ 465587 h 6858000"/>
              <a:gd name="connsiteX676" fmla="*/ 10734165 w 12192000"/>
              <a:gd name="connsiteY676" fmla="*/ 375405 h 6858000"/>
              <a:gd name="connsiteX677" fmla="*/ 10779822 w 12192000"/>
              <a:gd name="connsiteY677" fmla="*/ 319430 h 6858000"/>
              <a:gd name="connsiteX678" fmla="*/ 10714598 w 12192000"/>
              <a:gd name="connsiteY678" fmla="*/ 313211 h 6858000"/>
              <a:gd name="connsiteX679" fmla="*/ 10734165 w 12192000"/>
              <a:gd name="connsiteY679" fmla="*/ 254126 h 6858000"/>
              <a:gd name="connsiteX680" fmla="*/ 10749384 w 12192000"/>
              <a:gd name="connsiteY680" fmla="*/ 204371 h 6858000"/>
              <a:gd name="connsiteX681" fmla="*/ 10734165 w 12192000"/>
              <a:gd name="connsiteY681" fmla="*/ 188822 h 6858000"/>
              <a:gd name="connsiteX682" fmla="*/ 10681986 w 12192000"/>
              <a:gd name="connsiteY682" fmla="*/ 260346 h 6858000"/>
              <a:gd name="connsiteX683" fmla="*/ 10642851 w 12192000"/>
              <a:gd name="connsiteY683" fmla="*/ 353637 h 6858000"/>
              <a:gd name="connsiteX684" fmla="*/ 10647199 w 12192000"/>
              <a:gd name="connsiteY684" fmla="*/ 300772 h 6858000"/>
              <a:gd name="connsiteX685" fmla="*/ 10636329 w 12192000"/>
              <a:gd name="connsiteY685" fmla="*/ 269675 h 6858000"/>
              <a:gd name="connsiteX686" fmla="*/ 10608065 w 12192000"/>
              <a:gd name="connsiteY686" fmla="*/ 291443 h 6858000"/>
              <a:gd name="connsiteX687" fmla="*/ 10603716 w 12192000"/>
              <a:gd name="connsiteY687" fmla="*/ 369186 h 6858000"/>
              <a:gd name="connsiteX688" fmla="*/ 10599368 w 12192000"/>
              <a:gd name="connsiteY688" fmla="*/ 378515 h 6858000"/>
              <a:gd name="connsiteX689" fmla="*/ 10564582 w 12192000"/>
              <a:gd name="connsiteY689" fmla="*/ 406503 h 6858000"/>
              <a:gd name="connsiteX690" fmla="*/ 10531970 w 12192000"/>
              <a:gd name="connsiteY690" fmla="*/ 403393 h 6858000"/>
              <a:gd name="connsiteX691" fmla="*/ 10503706 w 12192000"/>
              <a:gd name="connsiteY691" fmla="*/ 403393 h 6858000"/>
              <a:gd name="connsiteX692" fmla="*/ 10442830 w 12192000"/>
              <a:gd name="connsiteY692" fmla="*/ 443819 h 6858000"/>
              <a:gd name="connsiteX693" fmla="*/ 10410218 w 12192000"/>
              <a:gd name="connsiteY693" fmla="*/ 450039 h 6858000"/>
              <a:gd name="connsiteX694" fmla="*/ 10351516 w 12192000"/>
              <a:gd name="connsiteY694" fmla="*/ 506014 h 6858000"/>
              <a:gd name="connsiteX695" fmla="*/ 10190629 w 12192000"/>
              <a:gd name="connsiteY695" fmla="*/ 636622 h 6858000"/>
              <a:gd name="connsiteX696" fmla="*/ 10162365 w 12192000"/>
              <a:gd name="connsiteY696" fmla="*/ 633512 h 6858000"/>
              <a:gd name="connsiteX697" fmla="*/ 10108011 w 12192000"/>
              <a:gd name="connsiteY697" fmla="*/ 695707 h 6858000"/>
              <a:gd name="connsiteX698" fmla="*/ 10058006 w 12192000"/>
              <a:gd name="connsiteY698" fmla="*/ 751682 h 6858000"/>
              <a:gd name="connsiteX699" fmla="*/ 10023220 w 12192000"/>
              <a:gd name="connsiteY699" fmla="*/ 761011 h 6858000"/>
              <a:gd name="connsiteX700" fmla="*/ 10010175 w 12192000"/>
              <a:gd name="connsiteY700" fmla="*/ 754791 h 6858000"/>
              <a:gd name="connsiteX701" fmla="*/ 9979737 w 12192000"/>
              <a:gd name="connsiteY701" fmla="*/ 761011 h 6858000"/>
              <a:gd name="connsiteX702" fmla="*/ 9955821 w 12192000"/>
              <a:gd name="connsiteY702" fmla="*/ 798327 h 6858000"/>
              <a:gd name="connsiteX703" fmla="*/ 9934080 w 12192000"/>
              <a:gd name="connsiteY703" fmla="*/ 788998 h 6858000"/>
              <a:gd name="connsiteX704" fmla="*/ 9938428 w 12192000"/>
              <a:gd name="connsiteY704" fmla="*/ 739243 h 6858000"/>
              <a:gd name="connsiteX705" fmla="*/ 9947125 w 12192000"/>
              <a:gd name="connsiteY705" fmla="*/ 683268 h 6858000"/>
              <a:gd name="connsiteX706" fmla="*/ 9940602 w 12192000"/>
              <a:gd name="connsiteY706" fmla="*/ 658390 h 6858000"/>
              <a:gd name="connsiteX707" fmla="*/ 9925383 w 12192000"/>
              <a:gd name="connsiteY707" fmla="*/ 664610 h 6858000"/>
              <a:gd name="connsiteX708" fmla="*/ 9775367 w 12192000"/>
              <a:gd name="connsiteY708" fmla="*/ 844973 h 6858000"/>
              <a:gd name="connsiteX709" fmla="*/ 9664486 w 12192000"/>
              <a:gd name="connsiteY709" fmla="*/ 941375 h 6858000"/>
              <a:gd name="connsiteX710" fmla="*/ 9649267 w 12192000"/>
              <a:gd name="connsiteY710" fmla="*/ 944484 h 6858000"/>
              <a:gd name="connsiteX711" fmla="*/ 9653615 w 12192000"/>
              <a:gd name="connsiteY711" fmla="*/ 925826 h 6858000"/>
              <a:gd name="connsiteX712" fmla="*/ 9657963 w 12192000"/>
              <a:gd name="connsiteY712" fmla="*/ 888509 h 6858000"/>
              <a:gd name="connsiteX713" fmla="*/ 9634048 w 12192000"/>
              <a:gd name="connsiteY713" fmla="*/ 891619 h 6858000"/>
              <a:gd name="connsiteX714" fmla="*/ 9599261 w 12192000"/>
              <a:gd name="connsiteY714" fmla="*/ 913387 h 6858000"/>
              <a:gd name="connsiteX715" fmla="*/ 9575346 w 12192000"/>
              <a:gd name="connsiteY715" fmla="*/ 907168 h 6858000"/>
              <a:gd name="connsiteX716" fmla="*/ 9579694 w 12192000"/>
              <a:gd name="connsiteY716" fmla="*/ 869851 h 6858000"/>
              <a:gd name="connsiteX717" fmla="*/ 9605784 w 12192000"/>
              <a:gd name="connsiteY717" fmla="*/ 820096 h 6858000"/>
              <a:gd name="connsiteX718" fmla="*/ 9592739 w 12192000"/>
              <a:gd name="connsiteY718" fmla="*/ 798327 h 6858000"/>
              <a:gd name="connsiteX719" fmla="*/ 9470987 w 12192000"/>
              <a:gd name="connsiteY719" fmla="*/ 869851 h 6858000"/>
              <a:gd name="connsiteX720" fmla="*/ 9388369 w 12192000"/>
              <a:gd name="connsiteY720" fmla="*/ 941375 h 6858000"/>
              <a:gd name="connsiteX721" fmla="*/ 9379673 w 12192000"/>
              <a:gd name="connsiteY721" fmla="*/ 972472 h 6858000"/>
              <a:gd name="connsiteX722" fmla="*/ 9392718 w 12192000"/>
              <a:gd name="connsiteY722" fmla="*/ 1009789 h 6858000"/>
              <a:gd name="connsiteX723" fmla="*/ 9314448 w 12192000"/>
              <a:gd name="connsiteY723" fmla="*/ 1003569 h 6858000"/>
              <a:gd name="connsiteX724" fmla="*/ 9264443 w 12192000"/>
              <a:gd name="connsiteY724" fmla="*/ 972472 h 6858000"/>
              <a:gd name="connsiteX725" fmla="*/ 9247050 w 12192000"/>
              <a:gd name="connsiteY725" fmla="*/ 963143 h 6858000"/>
              <a:gd name="connsiteX726" fmla="*/ 9181825 w 12192000"/>
              <a:gd name="connsiteY726" fmla="*/ 981801 h 6858000"/>
              <a:gd name="connsiteX727" fmla="*/ 9094860 w 12192000"/>
              <a:gd name="connsiteY727" fmla="*/ 1003569 h 6858000"/>
              <a:gd name="connsiteX728" fmla="*/ 9062247 w 12192000"/>
              <a:gd name="connsiteY728" fmla="*/ 978691 h 6858000"/>
              <a:gd name="connsiteX729" fmla="*/ 9051377 w 12192000"/>
              <a:gd name="connsiteY729" fmla="*/ 953814 h 6858000"/>
              <a:gd name="connsiteX730" fmla="*/ 9027461 w 12192000"/>
              <a:gd name="connsiteY730" fmla="*/ 972472 h 6858000"/>
              <a:gd name="connsiteX731" fmla="*/ 9025287 w 12192000"/>
              <a:gd name="connsiteY731" fmla="*/ 978691 h 6858000"/>
              <a:gd name="connsiteX732" fmla="*/ 8975282 w 12192000"/>
              <a:gd name="connsiteY732" fmla="*/ 1009789 h 6858000"/>
              <a:gd name="connsiteX733" fmla="*/ 8955714 w 12192000"/>
              <a:gd name="connsiteY733" fmla="*/ 1022227 h 6858000"/>
              <a:gd name="connsiteX734" fmla="*/ 8873097 w 12192000"/>
              <a:gd name="connsiteY734" fmla="*/ 1056434 h 6858000"/>
              <a:gd name="connsiteX735" fmla="*/ 8768738 w 12192000"/>
              <a:gd name="connsiteY735" fmla="*/ 1071983 h 6858000"/>
              <a:gd name="connsiteX736" fmla="*/ 8736126 w 12192000"/>
              <a:gd name="connsiteY736" fmla="*/ 1071983 h 6858000"/>
              <a:gd name="connsiteX737" fmla="*/ 8703514 w 12192000"/>
              <a:gd name="connsiteY737" fmla="*/ 1034666 h 6858000"/>
              <a:gd name="connsiteX738" fmla="*/ 8714384 w 12192000"/>
              <a:gd name="connsiteY738" fmla="*/ 1093751 h 6858000"/>
              <a:gd name="connsiteX739" fmla="*/ 8692643 w 12192000"/>
              <a:gd name="connsiteY739" fmla="*/ 1134177 h 6858000"/>
              <a:gd name="connsiteX740" fmla="*/ 8655682 w 12192000"/>
              <a:gd name="connsiteY740" fmla="*/ 1146616 h 6858000"/>
              <a:gd name="connsiteX741" fmla="*/ 8631767 w 12192000"/>
              <a:gd name="connsiteY741" fmla="*/ 1118629 h 6858000"/>
              <a:gd name="connsiteX742" fmla="*/ 8633941 w 12192000"/>
              <a:gd name="connsiteY742" fmla="*/ 1081312 h 6858000"/>
              <a:gd name="connsiteX743" fmla="*/ 8607851 w 12192000"/>
              <a:gd name="connsiteY743" fmla="*/ 1115519 h 6858000"/>
              <a:gd name="connsiteX744" fmla="*/ 8496970 w 12192000"/>
              <a:gd name="connsiteY744" fmla="*/ 1131068 h 6858000"/>
              <a:gd name="connsiteX745" fmla="*/ 8483925 w 12192000"/>
              <a:gd name="connsiteY745" fmla="*/ 1096861 h 6858000"/>
              <a:gd name="connsiteX746" fmla="*/ 8466532 w 12192000"/>
              <a:gd name="connsiteY746" fmla="*/ 1090641 h 6858000"/>
              <a:gd name="connsiteX747" fmla="*/ 8442616 w 12192000"/>
              <a:gd name="connsiteY747" fmla="*/ 1127958 h 6858000"/>
              <a:gd name="connsiteX748" fmla="*/ 8420874 w 12192000"/>
              <a:gd name="connsiteY748" fmla="*/ 1131068 h 6858000"/>
              <a:gd name="connsiteX749" fmla="*/ 8423049 w 12192000"/>
              <a:gd name="connsiteY749" fmla="*/ 1099971 h 6858000"/>
              <a:gd name="connsiteX750" fmla="*/ 8431746 w 12192000"/>
              <a:gd name="connsiteY750" fmla="*/ 1071983 h 6858000"/>
              <a:gd name="connsiteX751" fmla="*/ 8460010 w 12192000"/>
              <a:gd name="connsiteY751" fmla="*/ 1009789 h 6858000"/>
              <a:gd name="connsiteX752" fmla="*/ 8338257 w 12192000"/>
              <a:gd name="connsiteY752" fmla="*/ 1000459 h 6858000"/>
              <a:gd name="connsiteX753" fmla="*/ 8316516 w 12192000"/>
              <a:gd name="connsiteY753" fmla="*/ 1006679 h 6858000"/>
              <a:gd name="connsiteX754" fmla="*/ 8233898 w 12192000"/>
              <a:gd name="connsiteY754" fmla="*/ 1025337 h 6858000"/>
              <a:gd name="connsiteX755" fmla="*/ 8183893 w 12192000"/>
              <a:gd name="connsiteY755" fmla="*/ 1065764 h 6858000"/>
              <a:gd name="connsiteX756" fmla="*/ 8151281 w 12192000"/>
              <a:gd name="connsiteY756" fmla="*/ 1112409 h 6858000"/>
              <a:gd name="connsiteX757" fmla="*/ 8090405 w 12192000"/>
              <a:gd name="connsiteY757" fmla="*/ 1084422 h 6858000"/>
              <a:gd name="connsiteX758" fmla="*/ 8075186 w 12192000"/>
              <a:gd name="connsiteY758" fmla="*/ 1062654 h 6858000"/>
              <a:gd name="connsiteX759" fmla="*/ 8020832 w 12192000"/>
              <a:gd name="connsiteY759" fmla="*/ 1059544 h 6858000"/>
              <a:gd name="connsiteX760" fmla="*/ 7975175 w 12192000"/>
              <a:gd name="connsiteY760" fmla="*/ 1065764 h 6858000"/>
              <a:gd name="connsiteX761" fmla="*/ 7912125 w 12192000"/>
              <a:gd name="connsiteY761" fmla="*/ 1050215 h 6858000"/>
              <a:gd name="connsiteX762" fmla="*/ 7853423 w 12192000"/>
              <a:gd name="connsiteY762" fmla="*/ 1043995 h 6858000"/>
              <a:gd name="connsiteX763" fmla="*/ 7799069 w 12192000"/>
              <a:gd name="connsiteY763" fmla="*/ 1053325 h 6858000"/>
              <a:gd name="connsiteX764" fmla="*/ 7731671 w 12192000"/>
              <a:gd name="connsiteY764" fmla="*/ 1131068 h 6858000"/>
              <a:gd name="connsiteX765" fmla="*/ 7705581 w 12192000"/>
              <a:gd name="connsiteY765" fmla="*/ 1137287 h 6858000"/>
              <a:gd name="connsiteX766" fmla="*/ 7703407 w 12192000"/>
              <a:gd name="connsiteY766" fmla="*/ 1093751 h 6858000"/>
              <a:gd name="connsiteX767" fmla="*/ 7720800 w 12192000"/>
              <a:gd name="connsiteY767" fmla="*/ 1071983 h 6858000"/>
              <a:gd name="connsiteX768" fmla="*/ 7675143 w 12192000"/>
              <a:gd name="connsiteY768" fmla="*/ 1081312 h 6858000"/>
              <a:gd name="connsiteX769" fmla="*/ 7655576 w 12192000"/>
              <a:gd name="connsiteY769" fmla="*/ 1075093 h 6858000"/>
              <a:gd name="connsiteX770" fmla="*/ 7601222 w 12192000"/>
              <a:gd name="connsiteY770" fmla="*/ 1043995 h 6858000"/>
              <a:gd name="connsiteX771" fmla="*/ 7566436 w 12192000"/>
              <a:gd name="connsiteY771" fmla="*/ 1056434 h 6858000"/>
              <a:gd name="connsiteX772" fmla="*/ 7499037 w 12192000"/>
              <a:gd name="connsiteY772" fmla="*/ 1096861 h 6858000"/>
              <a:gd name="connsiteX773" fmla="*/ 7451206 w 12192000"/>
              <a:gd name="connsiteY773" fmla="*/ 1022227 h 6858000"/>
              <a:gd name="connsiteX774" fmla="*/ 7427291 w 12192000"/>
              <a:gd name="connsiteY774" fmla="*/ 963143 h 6858000"/>
              <a:gd name="connsiteX775" fmla="*/ 7416420 w 12192000"/>
              <a:gd name="connsiteY775" fmla="*/ 1016008 h 6858000"/>
              <a:gd name="connsiteX776" fmla="*/ 7394678 w 12192000"/>
              <a:gd name="connsiteY776" fmla="*/ 1062654 h 6858000"/>
              <a:gd name="connsiteX777" fmla="*/ 7309887 w 12192000"/>
              <a:gd name="connsiteY777" fmla="*/ 1037776 h 6858000"/>
              <a:gd name="connsiteX778" fmla="*/ 7294668 w 12192000"/>
              <a:gd name="connsiteY778" fmla="*/ 1006679 h 6858000"/>
              <a:gd name="connsiteX779" fmla="*/ 7272926 w 12192000"/>
              <a:gd name="connsiteY779" fmla="*/ 975582 h 6858000"/>
              <a:gd name="connsiteX780" fmla="*/ 7229443 w 12192000"/>
              <a:gd name="connsiteY780" fmla="*/ 963143 h 6858000"/>
              <a:gd name="connsiteX781" fmla="*/ 7125084 w 12192000"/>
              <a:gd name="connsiteY781" fmla="*/ 1009789 h 6858000"/>
              <a:gd name="connsiteX782" fmla="*/ 7092472 w 12192000"/>
              <a:gd name="connsiteY782" fmla="*/ 1000459 h 6858000"/>
              <a:gd name="connsiteX783" fmla="*/ 7070731 w 12192000"/>
              <a:gd name="connsiteY783" fmla="*/ 994240 h 6858000"/>
              <a:gd name="connsiteX784" fmla="*/ 6994636 w 12192000"/>
              <a:gd name="connsiteY784" fmla="*/ 1025337 h 6858000"/>
              <a:gd name="connsiteX785" fmla="*/ 6909844 w 12192000"/>
              <a:gd name="connsiteY785" fmla="*/ 1043995 h 6858000"/>
              <a:gd name="connsiteX786" fmla="*/ 6901147 w 12192000"/>
              <a:gd name="connsiteY786" fmla="*/ 1037776 h 6858000"/>
              <a:gd name="connsiteX787" fmla="*/ 6872883 w 12192000"/>
              <a:gd name="connsiteY787" fmla="*/ 1016008 h 6858000"/>
              <a:gd name="connsiteX788" fmla="*/ 6818530 w 12192000"/>
              <a:gd name="connsiteY788" fmla="*/ 1009789 h 6858000"/>
              <a:gd name="connsiteX789" fmla="*/ 6768525 w 12192000"/>
              <a:gd name="connsiteY789" fmla="*/ 1053325 h 6858000"/>
              <a:gd name="connsiteX790" fmla="*/ 6725042 w 12192000"/>
              <a:gd name="connsiteY790" fmla="*/ 1071983 h 6858000"/>
              <a:gd name="connsiteX791" fmla="*/ 6622857 w 12192000"/>
              <a:gd name="connsiteY791" fmla="*/ 1012898 h 6858000"/>
              <a:gd name="connsiteX792" fmla="*/ 6553284 w 12192000"/>
              <a:gd name="connsiteY792" fmla="*/ 1012898 h 6858000"/>
              <a:gd name="connsiteX793" fmla="*/ 6522846 w 12192000"/>
              <a:gd name="connsiteY793" fmla="*/ 947594 h 6858000"/>
              <a:gd name="connsiteX794" fmla="*/ 6531543 w 12192000"/>
              <a:gd name="connsiteY794" fmla="*/ 922716 h 6858000"/>
              <a:gd name="connsiteX795" fmla="*/ 6451099 w 12192000"/>
              <a:gd name="connsiteY795" fmla="*/ 997350 h 6858000"/>
              <a:gd name="connsiteX796" fmla="*/ 6433706 w 12192000"/>
              <a:gd name="connsiteY796" fmla="*/ 947594 h 6858000"/>
              <a:gd name="connsiteX797" fmla="*/ 6401094 w 12192000"/>
              <a:gd name="connsiteY797" fmla="*/ 956923 h 6858000"/>
              <a:gd name="connsiteX798" fmla="*/ 6370656 w 12192000"/>
              <a:gd name="connsiteY798" fmla="*/ 950704 h 6858000"/>
              <a:gd name="connsiteX799" fmla="*/ 6324999 w 12192000"/>
              <a:gd name="connsiteY799" fmla="*/ 928936 h 6858000"/>
              <a:gd name="connsiteX800" fmla="*/ 6288038 w 12192000"/>
              <a:gd name="connsiteY800" fmla="*/ 916497 h 6858000"/>
              <a:gd name="connsiteX801" fmla="*/ 6205421 w 12192000"/>
              <a:gd name="connsiteY801" fmla="*/ 938265 h 6858000"/>
              <a:gd name="connsiteX802" fmla="*/ 6166286 w 12192000"/>
              <a:gd name="connsiteY802" fmla="*/ 947594 h 6858000"/>
              <a:gd name="connsiteX803" fmla="*/ 6148893 w 12192000"/>
              <a:gd name="connsiteY803" fmla="*/ 953814 h 6858000"/>
              <a:gd name="connsiteX804" fmla="*/ 6170635 w 12192000"/>
              <a:gd name="connsiteY804" fmla="*/ 1034666 h 6858000"/>
              <a:gd name="connsiteX805" fmla="*/ 6224988 w 12192000"/>
              <a:gd name="connsiteY805" fmla="*/ 1028447 h 6858000"/>
              <a:gd name="connsiteX806" fmla="*/ 6233685 w 12192000"/>
              <a:gd name="connsiteY806" fmla="*/ 1022227 h 6858000"/>
              <a:gd name="connsiteX807" fmla="*/ 6242381 w 12192000"/>
              <a:gd name="connsiteY807" fmla="*/ 1053325 h 6858000"/>
              <a:gd name="connsiteX808" fmla="*/ 6235859 w 12192000"/>
              <a:gd name="connsiteY808" fmla="*/ 1065764 h 6858000"/>
              <a:gd name="connsiteX809" fmla="*/ 6124978 w 12192000"/>
              <a:gd name="connsiteY809" fmla="*/ 1047105 h 6858000"/>
              <a:gd name="connsiteX810" fmla="*/ 6101062 w 12192000"/>
              <a:gd name="connsiteY810" fmla="*/ 1043995 h 6858000"/>
              <a:gd name="connsiteX811" fmla="*/ 6074972 w 12192000"/>
              <a:gd name="connsiteY811" fmla="*/ 1053325 h 6858000"/>
              <a:gd name="connsiteX812" fmla="*/ 6031489 w 12192000"/>
              <a:gd name="connsiteY812" fmla="*/ 969362 h 6858000"/>
              <a:gd name="connsiteX813" fmla="*/ 6046708 w 12192000"/>
              <a:gd name="connsiteY813" fmla="*/ 928936 h 6858000"/>
              <a:gd name="connsiteX814" fmla="*/ 6038012 w 12192000"/>
              <a:gd name="connsiteY814" fmla="*/ 891619 h 6858000"/>
              <a:gd name="connsiteX815" fmla="*/ 6018444 w 12192000"/>
              <a:gd name="connsiteY815" fmla="*/ 907168 h 6858000"/>
              <a:gd name="connsiteX816" fmla="*/ 5983658 w 12192000"/>
              <a:gd name="connsiteY816" fmla="*/ 922716 h 6858000"/>
              <a:gd name="connsiteX817" fmla="*/ 5935827 w 12192000"/>
              <a:gd name="connsiteY817" fmla="*/ 916497 h 6858000"/>
              <a:gd name="connsiteX818" fmla="*/ 5866254 w 12192000"/>
              <a:gd name="connsiteY818" fmla="*/ 872961 h 6858000"/>
              <a:gd name="connsiteX819" fmla="*/ 5803204 w 12192000"/>
              <a:gd name="connsiteY819" fmla="*/ 897839 h 6858000"/>
              <a:gd name="connsiteX820" fmla="*/ 5764069 w 12192000"/>
              <a:gd name="connsiteY820" fmla="*/ 907168 h 6858000"/>
              <a:gd name="connsiteX821" fmla="*/ 5614053 w 12192000"/>
              <a:gd name="connsiteY821" fmla="*/ 863632 h 6858000"/>
              <a:gd name="connsiteX822" fmla="*/ 5553177 w 12192000"/>
              <a:gd name="connsiteY822" fmla="*/ 872961 h 6858000"/>
              <a:gd name="connsiteX823" fmla="*/ 5481431 w 12192000"/>
              <a:gd name="connsiteY823" fmla="*/ 956923 h 6858000"/>
              <a:gd name="connsiteX824" fmla="*/ 5470560 w 12192000"/>
              <a:gd name="connsiteY824" fmla="*/ 991130 h 6858000"/>
              <a:gd name="connsiteX825" fmla="*/ 5427077 w 12192000"/>
              <a:gd name="connsiteY825" fmla="*/ 1012898 h 6858000"/>
              <a:gd name="connsiteX826" fmla="*/ 5414032 w 12192000"/>
              <a:gd name="connsiteY826" fmla="*/ 932045 h 6858000"/>
              <a:gd name="connsiteX827" fmla="*/ 5450993 w 12192000"/>
              <a:gd name="connsiteY827" fmla="*/ 860522 h 6858000"/>
              <a:gd name="connsiteX828" fmla="*/ 5459689 w 12192000"/>
              <a:gd name="connsiteY828" fmla="*/ 832534 h 6858000"/>
              <a:gd name="connsiteX829" fmla="*/ 5444470 w 12192000"/>
              <a:gd name="connsiteY829" fmla="*/ 795218 h 6858000"/>
              <a:gd name="connsiteX830" fmla="*/ 5420554 w 12192000"/>
              <a:gd name="connsiteY830" fmla="*/ 801437 h 6858000"/>
              <a:gd name="connsiteX831" fmla="*/ 5222707 w 12192000"/>
              <a:gd name="connsiteY831" fmla="*/ 885400 h 6858000"/>
              <a:gd name="connsiteX832" fmla="*/ 5266190 w 12192000"/>
              <a:gd name="connsiteY832" fmla="*/ 838754 h 6858000"/>
              <a:gd name="connsiteX833" fmla="*/ 5298802 w 12192000"/>
              <a:gd name="connsiteY833" fmla="*/ 795218 h 6858000"/>
              <a:gd name="connsiteX834" fmla="*/ 5287932 w 12192000"/>
              <a:gd name="connsiteY834" fmla="*/ 745462 h 6858000"/>
              <a:gd name="connsiteX835" fmla="*/ 5148786 w 12192000"/>
              <a:gd name="connsiteY835" fmla="*/ 677048 h 6858000"/>
              <a:gd name="connsiteX836" fmla="*/ 5100955 w 12192000"/>
              <a:gd name="connsiteY836" fmla="*/ 661500 h 6858000"/>
              <a:gd name="connsiteX837" fmla="*/ 5037905 w 12192000"/>
              <a:gd name="connsiteY837" fmla="*/ 677048 h 6858000"/>
              <a:gd name="connsiteX838" fmla="*/ 4990074 w 12192000"/>
              <a:gd name="connsiteY838" fmla="*/ 658390 h 6858000"/>
              <a:gd name="connsiteX839" fmla="*/ 4983551 w 12192000"/>
              <a:gd name="connsiteY839" fmla="*/ 633512 h 6858000"/>
              <a:gd name="connsiteX840" fmla="*/ 4968332 w 12192000"/>
              <a:gd name="connsiteY840" fmla="*/ 695707 h 6858000"/>
              <a:gd name="connsiteX841" fmla="*/ 4957462 w 12192000"/>
              <a:gd name="connsiteY841" fmla="*/ 720584 h 6858000"/>
              <a:gd name="connsiteX842" fmla="*/ 4913979 w 12192000"/>
              <a:gd name="connsiteY842" fmla="*/ 773450 h 6858000"/>
              <a:gd name="connsiteX843" fmla="*/ 4898760 w 12192000"/>
              <a:gd name="connsiteY843" fmla="*/ 804547 h 6858000"/>
              <a:gd name="connsiteX844" fmla="*/ 4818316 w 12192000"/>
              <a:gd name="connsiteY844" fmla="*/ 820096 h 6858000"/>
              <a:gd name="connsiteX845" fmla="*/ 4872670 w 12192000"/>
              <a:gd name="connsiteY845" fmla="*/ 748572 h 6858000"/>
              <a:gd name="connsiteX846" fmla="*/ 4859625 w 12192000"/>
              <a:gd name="connsiteY846" fmla="*/ 686378 h 6858000"/>
              <a:gd name="connsiteX847" fmla="*/ 4846581 w 12192000"/>
              <a:gd name="connsiteY847" fmla="*/ 754791 h 6858000"/>
              <a:gd name="connsiteX848" fmla="*/ 4800923 w 12192000"/>
              <a:gd name="connsiteY848" fmla="*/ 754791 h 6858000"/>
              <a:gd name="connsiteX849" fmla="*/ 4779182 w 12192000"/>
              <a:gd name="connsiteY849" fmla="*/ 776560 h 6858000"/>
              <a:gd name="connsiteX850" fmla="*/ 4733525 w 12192000"/>
              <a:gd name="connsiteY850" fmla="*/ 826315 h 6858000"/>
              <a:gd name="connsiteX851" fmla="*/ 4679171 w 12192000"/>
              <a:gd name="connsiteY851" fmla="*/ 835644 h 6858000"/>
              <a:gd name="connsiteX852" fmla="*/ 4657430 w 12192000"/>
              <a:gd name="connsiteY852" fmla="*/ 823205 h 6858000"/>
              <a:gd name="connsiteX853" fmla="*/ 4631340 w 12192000"/>
              <a:gd name="connsiteY853" fmla="*/ 810766 h 6858000"/>
              <a:gd name="connsiteX854" fmla="*/ 4522632 w 12192000"/>
              <a:gd name="connsiteY854" fmla="*/ 857412 h 6858000"/>
              <a:gd name="connsiteX855" fmla="*/ 4476975 w 12192000"/>
              <a:gd name="connsiteY855" fmla="*/ 820096 h 6858000"/>
              <a:gd name="connsiteX856" fmla="*/ 4470453 w 12192000"/>
              <a:gd name="connsiteY856" fmla="*/ 792108 h 6858000"/>
              <a:gd name="connsiteX857" fmla="*/ 4446537 w 12192000"/>
              <a:gd name="connsiteY857" fmla="*/ 785889 h 6858000"/>
              <a:gd name="connsiteX858" fmla="*/ 4442189 w 12192000"/>
              <a:gd name="connsiteY858" fmla="*/ 788998 h 6858000"/>
              <a:gd name="connsiteX859" fmla="*/ 4407403 w 12192000"/>
              <a:gd name="connsiteY859" fmla="*/ 785889 h 6858000"/>
              <a:gd name="connsiteX860" fmla="*/ 4346527 w 12192000"/>
              <a:gd name="connsiteY860" fmla="*/ 776560 h 6858000"/>
              <a:gd name="connsiteX861" fmla="*/ 4289999 w 12192000"/>
              <a:gd name="connsiteY861" fmla="*/ 788998 h 6858000"/>
              <a:gd name="connsiteX862" fmla="*/ 4209555 w 12192000"/>
              <a:gd name="connsiteY862" fmla="*/ 745462 h 6858000"/>
              <a:gd name="connsiteX863" fmla="*/ 4157376 w 12192000"/>
              <a:gd name="connsiteY863" fmla="*/ 757901 h 6858000"/>
              <a:gd name="connsiteX864" fmla="*/ 4120416 w 12192000"/>
              <a:gd name="connsiteY864" fmla="*/ 745462 h 6858000"/>
              <a:gd name="connsiteX865" fmla="*/ 4096500 w 12192000"/>
              <a:gd name="connsiteY865" fmla="*/ 745462 h 6858000"/>
              <a:gd name="connsiteX866" fmla="*/ 4068236 w 12192000"/>
              <a:gd name="connsiteY866" fmla="*/ 816986 h 6858000"/>
              <a:gd name="connsiteX867" fmla="*/ 4061714 w 12192000"/>
              <a:gd name="connsiteY867" fmla="*/ 798327 h 6858000"/>
              <a:gd name="connsiteX868" fmla="*/ 4018231 w 12192000"/>
              <a:gd name="connsiteY868" fmla="*/ 754791 h 6858000"/>
              <a:gd name="connsiteX869" fmla="*/ 3959529 w 12192000"/>
              <a:gd name="connsiteY869" fmla="*/ 757901 h 6858000"/>
              <a:gd name="connsiteX870" fmla="*/ 3876911 w 12192000"/>
              <a:gd name="connsiteY870" fmla="*/ 686378 h 6858000"/>
              <a:gd name="connsiteX871" fmla="*/ 3857344 w 12192000"/>
              <a:gd name="connsiteY871" fmla="*/ 617964 h 6858000"/>
              <a:gd name="connsiteX872" fmla="*/ 3842125 w 12192000"/>
              <a:gd name="connsiteY872" fmla="*/ 599305 h 6858000"/>
              <a:gd name="connsiteX873" fmla="*/ 3835602 w 12192000"/>
              <a:gd name="connsiteY873" fmla="*/ 624183 h 6858000"/>
              <a:gd name="connsiteX874" fmla="*/ 3826906 w 12192000"/>
              <a:gd name="connsiteY874" fmla="*/ 673939 h 6858000"/>
              <a:gd name="connsiteX875" fmla="*/ 3829080 w 12192000"/>
              <a:gd name="connsiteY875" fmla="*/ 698816 h 6858000"/>
              <a:gd name="connsiteX876" fmla="*/ 3809513 w 12192000"/>
              <a:gd name="connsiteY876" fmla="*/ 742353 h 6858000"/>
              <a:gd name="connsiteX877" fmla="*/ 3726895 w 12192000"/>
              <a:gd name="connsiteY877" fmla="*/ 726804 h 6858000"/>
              <a:gd name="connsiteX878" fmla="*/ 3687761 w 12192000"/>
              <a:gd name="connsiteY878" fmla="*/ 689487 h 6858000"/>
              <a:gd name="connsiteX879" fmla="*/ 3652975 w 12192000"/>
              <a:gd name="connsiteY879" fmla="*/ 664610 h 6858000"/>
              <a:gd name="connsiteX880" fmla="*/ 3509481 w 12192000"/>
              <a:gd name="connsiteY880" fmla="*/ 624183 h 6858000"/>
              <a:gd name="connsiteX881" fmla="*/ 3505132 w 12192000"/>
              <a:gd name="connsiteY881" fmla="*/ 621073 h 6858000"/>
              <a:gd name="connsiteX882" fmla="*/ 3392077 w 12192000"/>
              <a:gd name="connsiteY882" fmla="*/ 658390 h 6858000"/>
              <a:gd name="connsiteX883" fmla="*/ 3389903 w 12192000"/>
              <a:gd name="connsiteY883" fmla="*/ 639732 h 6858000"/>
              <a:gd name="connsiteX884" fmla="*/ 3372510 w 12192000"/>
              <a:gd name="connsiteY884" fmla="*/ 621073 h 6858000"/>
              <a:gd name="connsiteX885" fmla="*/ 3359465 w 12192000"/>
              <a:gd name="connsiteY885" fmla="*/ 624183 h 6858000"/>
              <a:gd name="connsiteX886" fmla="*/ 3359465 w 12192000"/>
              <a:gd name="connsiteY886" fmla="*/ 596196 h 6858000"/>
              <a:gd name="connsiteX887" fmla="*/ 3363813 w 12192000"/>
              <a:gd name="connsiteY887" fmla="*/ 577537 h 6858000"/>
              <a:gd name="connsiteX888" fmla="*/ 3352942 w 12192000"/>
              <a:gd name="connsiteY888" fmla="*/ 565098 h 6858000"/>
              <a:gd name="connsiteX889" fmla="*/ 3300763 w 12192000"/>
              <a:gd name="connsiteY889" fmla="*/ 580647 h 6858000"/>
              <a:gd name="connsiteX890" fmla="*/ 3268151 w 12192000"/>
              <a:gd name="connsiteY890" fmla="*/ 521562 h 6858000"/>
              <a:gd name="connsiteX891" fmla="*/ 3279022 w 12192000"/>
              <a:gd name="connsiteY891" fmla="*/ 636622 h 6858000"/>
              <a:gd name="connsiteX892" fmla="*/ 3285544 w 12192000"/>
              <a:gd name="connsiteY892" fmla="*/ 642841 h 6858000"/>
              <a:gd name="connsiteX893" fmla="*/ 3309460 w 12192000"/>
              <a:gd name="connsiteY893" fmla="*/ 680158 h 6858000"/>
              <a:gd name="connsiteX894" fmla="*/ 3274673 w 12192000"/>
              <a:gd name="connsiteY894" fmla="*/ 695707 h 6858000"/>
              <a:gd name="connsiteX895" fmla="*/ 3183359 w 12192000"/>
              <a:gd name="connsiteY895" fmla="*/ 686378 h 6858000"/>
              <a:gd name="connsiteX896" fmla="*/ 3163792 w 12192000"/>
              <a:gd name="connsiteY896" fmla="*/ 686378 h 6858000"/>
              <a:gd name="connsiteX897" fmla="*/ 3122483 w 12192000"/>
              <a:gd name="connsiteY897" fmla="*/ 664610 h 6858000"/>
              <a:gd name="connsiteX898" fmla="*/ 3094219 w 12192000"/>
              <a:gd name="connsiteY898" fmla="*/ 645951 h 6858000"/>
              <a:gd name="connsiteX899" fmla="*/ 3070304 w 12192000"/>
              <a:gd name="connsiteY899" fmla="*/ 605525 h 6858000"/>
              <a:gd name="connsiteX900" fmla="*/ 3042040 w 12192000"/>
              <a:gd name="connsiteY900" fmla="*/ 577537 h 6858000"/>
              <a:gd name="connsiteX901" fmla="*/ 3020298 w 12192000"/>
              <a:gd name="connsiteY901" fmla="*/ 583757 h 6858000"/>
              <a:gd name="connsiteX902" fmla="*/ 3005079 w 12192000"/>
              <a:gd name="connsiteY902" fmla="*/ 596196 h 6858000"/>
              <a:gd name="connsiteX903" fmla="*/ 2952900 w 12192000"/>
              <a:gd name="connsiteY903" fmla="*/ 605525 h 6858000"/>
              <a:gd name="connsiteX904" fmla="*/ 2931158 w 12192000"/>
              <a:gd name="connsiteY904" fmla="*/ 593086 h 6858000"/>
              <a:gd name="connsiteX905" fmla="*/ 2796361 w 12192000"/>
              <a:gd name="connsiteY905" fmla="*/ 524672 h 6858000"/>
              <a:gd name="connsiteX906" fmla="*/ 2724615 w 12192000"/>
              <a:gd name="connsiteY906" fmla="*/ 521562 h 6858000"/>
              <a:gd name="connsiteX907" fmla="*/ 2676783 w 12192000"/>
              <a:gd name="connsiteY907" fmla="*/ 555769 h 6858000"/>
              <a:gd name="connsiteX908" fmla="*/ 2648519 w 12192000"/>
              <a:gd name="connsiteY908" fmla="*/ 515343 h 6858000"/>
              <a:gd name="connsiteX909" fmla="*/ 2583295 w 12192000"/>
              <a:gd name="connsiteY909" fmla="*/ 552660 h 6858000"/>
              <a:gd name="connsiteX910" fmla="*/ 2570250 w 12192000"/>
              <a:gd name="connsiteY910" fmla="*/ 577537 h 6858000"/>
              <a:gd name="connsiteX911" fmla="*/ 2546335 w 12192000"/>
              <a:gd name="connsiteY911" fmla="*/ 593086 h 6858000"/>
              <a:gd name="connsiteX912" fmla="*/ 2533290 w 12192000"/>
              <a:gd name="connsiteY912" fmla="*/ 561989 h 6858000"/>
              <a:gd name="connsiteX913" fmla="*/ 2502852 w 12192000"/>
              <a:gd name="connsiteY913" fmla="*/ 422051 h 6858000"/>
              <a:gd name="connsiteX914" fmla="*/ 2459369 w 12192000"/>
              <a:gd name="connsiteY914" fmla="*/ 397174 h 6858000"/>
              <a:gd name="connsiteX915" fmla="*/ 2407189 w 12192000"/>
              <a:gd name="connsiteY915" fmla="*/ 381625 h 6858000"/>
              <a:gd name="connsiteX916" fmla="*/ 2339791 w 12192000"/>
              <a:gd name="connsiteY916" fmla="*/ 353637 h 6858000"/>
              <a:gd name="connsiteX917" fmla="*/ 2250651 w 12192000"/>
              <a:gd name="connsiteY917" fmla="*/ 310101 h 6858000"/>
              <a:gd name="connsiteX918" fmla="*/ 2178904 w 12192000"/>
              <a:gd name="connsiteY918" fmla="*/ 288333 h 6858000"/>
              <a:gd name="connsiteX919" fmla="*/ 2118028 w 12192000"/>
              <a:gd name="connsiteY919" fmla="*/ 341198 h 6858000"/>
              <a:gd name="connsiteX920" fmla="*/ 2015843 w 12192000"/>
              <a:gd name="connsiteY920" fmla="*/ 325650 h 6858000"/>
              <a:gd name="connsiteX921" fmla="*/ 2013669 w 12192000"/>
              <a:gd name="connsiteY921" fmla="*/ 316321 h 6858000"/>
              <a:gd name="connsiteX922" fmla="*/ 1985405 w 12192000"/>
              <a:gd name="connsiteY922" fmla="*/ 313211 h 6858000"/>
              <a:gd name="connsiteX923" fmla="*/ 1931051 w 12192000"/>
              <a:gd name="connsiteY923" fmla="*/ 325650 h 6858000"/>
              <a:gd name="connsiteX924" fmla="*/ 1861479 w 12192000"/>
              <a:gd name="connsiteY924" fmla="*/ 306992 h 6858000"/>
              <a:gd name="connsiteX925" fmla="*/ 1909310 w 12192000"/>
              <a:gd name="connsiteY925" fmla="*/ 350528 h 6858000"/>
              <a:gd name="connsiteX926" fmla="*/ 1965838 w 12192000"/>
              <a:gd name="connsiteY926" fmla="*/ 378515 h 6858000"/>
              <a:gd name="connsiteX927" fmla="*/ 1954967 w 12192000"/>
              <a:gd name="connsiteY927" fmla="*/ 422051 h 6858000"/>
              <a:gd name="connsiteX928" fmla="*/ 1944096 w 12192000"/>
              <a:gd name="connsiteY928" fmla="*/ 443819 h 6858000"/>
              <a:gd name="connsiteX929" fmla="*/ 1872349 w 12192000"/>
              <a:gd name="connsiteY929" fmla="*/ 456258 h 6858000"/>
              <a:gd name="connsiteX930" fmla="*/ 1837563 w 12192000"/>
              <a:gd name="connsiteY930" fmla="*/ 428271 h 6858000"/>
              <a:gd name="connsiteX931" fmla="*/ 1824518 w 12192000"/>
              <a:gd name="connsiteY931" fmla="*/ 422051 h 6858000"/>
              <a:gd name="connsiteX932" fmla="*/ 1798428 w 12192000"/>
              <a:gd name="connsiteY932" fmla="*/ 403393 h 6858000"/>
              <a:gd name="connsiteX933" fmla="*/ 1796254 w 12192000"/>
              <a:gd name="connsiteY933" fmla="*/ 390954 h 6858000"/>
              <a:gd name="connsiteX934" fmla="*/ 1761468 w 12192000"/>
              <a:gd name="connsiteY934" fmla="*/ 456258 h 6858000"/>
              <a:gd name="connsiteX935" fmla="*/ 1748423 w 12192000"/>
              <a:gd name="connsiteY935" fmla="*/ 468697 h 6858000"/>
              <a:gd name="connsiteX936" fmla="*/ 1731030 w 12192000"/>
              <a:gd name="connsiteY936" fmla="*/ 437600 h 6858000"/>
              <a:gd name="connsiteX937" fmla="*/ 1741901 w 12192000"/>
              <a:gd name="connsiteY937" fmla="*/ 387844 h 6858000"/>
              <a:gd name="connsiteX938" fmla="*/ 1735378 w 12192000"/>
              <a:gd name="connsiteY938" fmla="*/ 356747 h 6858000"/>
              <a:gd name="connsiteX939" fmla="*/ 1615800 w 12192000"/>
              <a:gd name="connsiteY939" fmla="*/ 303882 h 6858000"/>
              <a:gd name="connsiteX940" fmla="*/ 1567969 w 12192000"/>
              <a:gd name="connsiteY940" fmla="*/ 331869 h 6858000"/>
              <a:gd name="connsiteX941" fmla="*/ 1513616 w 12192000"/>
              <a:gd name="connsiteY941" fmla="*/ 353637 h 6858000"/>
              <a:gd name="connsiteX942" fmla="*/ 1511441 w 12192000"/>
              <a:gd name="connsiteY942" fmla="*/ 325650 h 6858000"/>
              <a:gd name="connsiteX943" fmla="*/ 1528834 w 12192000"/>
              <a:gd name="connsiteY943" fmla="*/ 322540 h 6858000"/>
              <a:gd name="connsiteX944" fmla="*/ 1554924 w 12192000"/>
              <a:gd name="connsiteY944" fmla="*/ 325650 h 6858000"/>
              <a:gd name="connsiteX945" fmla="*/ 1557098 w 12192000"/>
              <a:gd name="connsiteY945" fmla="*/ 291443 h 6858000"/>
              <a:gd name="connsiteX946" fmla="*/ 1531009 w 12192000"/>
              <a:gd name="connsiteY946" fmla="*/ 275894 h 6858000"/>
              <a:gd name="connsiteX947" fmla="*/ 1511441 w 12192000"/>
              <a:gd name="connsiteY947" fmla="*/ 254126 h 6858000"/>
              <a:gd name="connsiteX948" fmla="*/ 1511441 w 12192000"/>
              <a:gd name="connsiteY948" fmla="*/ 238578 h 6858000"/>
              <a:gd name="connsiteX949" fmla="*/ 1504919 w 12192000"/>
              <a:gd name="connsiteY949" fmla="*/ 219919 h 6858000"/>
              <a:gd name="connsiteX950" fmla="*/ 1491874 w 12192000"/>
              <a:gd name="connsiteY950" fmla="*/ 229249 h 6858000"/>
              <a:gd name="connsiteX951" fmla="*/ 1435346 w 12192000"/>
              <a:gd name="connsiteY951" fmla="*/ 263456 h 6858000"/>
              <a:gd name="connsiteX952" fmla="*/ 1420127 w 12192000"/>
              <a:gd name="connsiteY952" fmla="*/ 241687 h 6858000"/>
              <a:gd name="connsiteX953" fmla="*/ 1420127 w 12192000"/>
              <a:gd name="connsiteY953" fmla="*/ 204371 h 6858000"/>
              <a:gd name="connsiteX954" fmla="*/ 1387515 w 12192000"/>
              <a:gd name="connsiteY954" fmla="*/ 173274 h 6858000"/>
              <a:gd name="connsiteX955" fmla="*/ 1350555 w 12192000"/>
              <a:gd name="connsiteY955" fmla="*/ 170164 h 6858000"/>
              <a:gd name="connsiteX956" fmla="*/ 0 w 12192000"/>
              <a:gd name="connsiteY956" fmla="*/ 0 h 6858000"/>
              <a:gd name="connsiteX957" fmla="*/ 12192000 w 12192000"/>
              <a:gd name="connsiteY957" fmla="*/ 0 h 6858000"/>
              <a:gd name="connsiteX958" fmla="*/ 12192000 w 12192000"/>
              <a:gd name="connsiteY958" fmla="*/ 6858000 h 6858000"/>
              <a:gd name="connsiteX959" fmla="*/ 0 w 12192000"/>
              <a:gd name="connsiteY95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Lst>
            <a:rect l="l" t="t" r="r" b="b"/>
            <a:pathLst>
              <a:path w="12192000" h="6858000">
                <a:moveTo>
                  <a:pt x="1350555" y="170164"/>
                </a:moveTo>
                <a:cubicBezTo>
                  <a:pt x="1328813" y="167054"/>
                  <a:pt x="1311420" y="179493"/>
                  <a:pt x="1302723" y="210590"/>
                </a:cubicBezTo>
                <a:cubicBezTo>
                  <a:pt x="1296201" y="226139"/>
                  <a:pt x="1289678" y="244797"/>
                  <a:pt x="1283156" y="263456"/>
                </a:cubicBezTo>
                <a:cubicBezTo>
                  <a:pt x="1289678" y="263456"/>
                  <a:pt x="1294027" y="263456"/>
                  <a:pt x="1298375" y="263456"/>
                </a:cubicBezTo>
                <a:cubicBezTo>
                  <a:pt x="1344032" y="260346"/>
                  <a:pt x="1346206" y="260346"/>
                  <a:pt x="1363599" y="319430"/>
                </a:cubicBezTo>
                <a:cubicBezTo>
                  <a:pt x="1367948" y="338089"/>
                  <a:pt x="1376644" y="347418"/>
                  <a:pt x="1389689" y="347418"/>
                </a:cubicBezTo>
                <a:cubicBezTo>
                  <a:pt x="1433172" y="353637"/>
                  <a:pt x="1472307" y="375405"/>
                  <a:pt x="1509267" y="406503"/>
                </a:cubicBezTo>
                <a:cubicBezTo>
                  <a:pt x="1554924" y="446929"/>
                  <a:pt x="1607104" y="465587"/>
                  <a:pt x="1657109" y="490465"/>
                </a:cubicBezTo>
                <a:cubicBezTo>
                  <a:pt x="1685373" y="506014"/>
                  <a:pt x="1711463" y="521562"/>
                  <a:pt x="1733204" y="555769"/>
                </a:cubicBezTo>
                <a:cubicBezTo>
                  <a:pt x="1748423" y="577537"/>
                  <a:pt x="1767990" y="580647"/>
                  <a:pt x="1787558" y="580647"/>
                </a:cubicBezTo>
                <a:cubicBezTo>
                  <a:pt x="1813648" y="583757"/>
                  <a:pt x="1837563" y="586867"/>
                  <a:pt x="1839737" y="639732"/>
                </a:cubicBezTo>
                <a:cubicBezTo>
                  <a:pt x="1863653" y="608634"/>
                  <a:pt x="1885394" y="617964"/>
                  <a:pt x="1907136" y="636622"/>
                </a:cubicBezTo>
                <a:cubicBezTo>
                  <a:pt x="1931051" y="661500"/>
                  <a:pt x="1959315" y="661500"/>
                  <a:pt x="1985405" y="670829"/>
                </a:cubicBezTo>
                <a:cubicBezTo>
                  <a:pt x="2013669" y="680158"/>
                  <a:pt x="2037584" y="695707"/>
                  <a:pt x="2059326" y="720584"/>
                </a:cubicBezTo>
                <a:cubicBezTo>
                  <a:pt x="2070197" y="736133"/>
                  <a:pt x="2085416" y="745462"/>
                  <a:pt x="2102809" y="742353"/>
                </a:cubicBezTo>
                <a:cubicBezTo>
                  <a:pt x="2124550" y="739243"/>
                  <a:pt x="2144118" y="745462"/>
                  <a:pt x="2161511" y="764121"/>
                </a:cubicBezTo>
                <a:cubicBezTo>
                  <a:pt x="2215864" y="823205"/>
                  <a:pt x="2281089" y="838754"/>
                  <a:pt x="2344139" y="860522"/>
                </a:cubicBezTo>
                <a:cubicBezTo>
                  <a:pt x="2383274" y="876071"/>
                  <a:pt x="2422408" y="891619"/>
                  <a:pt x="2455021" y="928936"/>
                </a:cubicBezTo>
                <a:cubicBezTo>
                  <a:pt x="2465891" y="944484"/>
                  <a:pt x="2478936" y="960033"/>
                  <a:pt x="2461543" y="981801"/>
                </a:cubicBezTo>
                <a:cubicBezTo>
                  <a:pt x="2457195" y="991130"/>
                  <a:pt x="2459369" y="997350"/>
                  <a:pt x="2461543" y="1003569"/>
                </a:cubicBezTo>
                <a:cubicBezTo>
                  <a:pt x="2465891" y="1016008"/>
                  <a:pt x="2470240" y="1025337"/>
                  <a:pt x="2474588" y="1034666"/>
                </a:cubicBezTo>
                <a:cubicBezTo>
                  <a:pt x="2498503" y="1084422"/>
                  <a:pt x="2520245" y="1084422"/>
                  <a:pt x="2539812" y="1028447"/>
                </a:cubicBezTo>
                <a:cubicBezTo>
                  <a:pt x="2541986" y="1025337"/>
                  <a:pt x="2541986" y="1022227"/>
                  <a:pt x="2546335" y="1016008"/>
                </a:cubicBezTo>
                <a:cubicBezTo>
                  <a:pt x="2550683" y="1040886"/>
                  <a:pt x="2555031" y="1059544"/>
                  <a:pt x="2559379" y="1084422"/>
                </a:cubicBezTo>
                <a:cubicBezTo>
                  <a:pt x="2568076" y="1071983"/>
                  <a:pt x="2572424" y="1059544"/>
                  <a:pt x="2578947" y="1050215"/>
                </a:cubicBezTo>
                <a:cubicBezTo>
                  <a:pt x="2605037" y="1006679"/>
                  <a:pt x="2615907" y="1006679"/>
                  <a:pt x="2639823" y="1053325"/>
                </a:cubicBezTo>
                <a:cubicBezTo>
                  <a:pt x="2650694" y="1071983"/>
                  <a:pt x="2659390" y="1090641"/>
                  <a:pt x="2668087" y="1109300"/>
                </a:cubicBezTo>
                <a:cubicBezTo>
                  <a:pt x="2685480" y="1152836"/>
                  <a:pt x="2692002" y="1155945"/>
                  <a:pt x="2724615" y="1137287"/>
                </a:cubicBezTo>
                <a:cubicBezTo>
                  <a:pt x="2739834" y="1124848"/>
                  <a:pt x="2750704" y="1137287"/>
                  <a:pt x="2761575" y="1146616"/>
                </a:cubicBezTo>
                <a:cubicBezTo>
                  <a:pt x="2787665" y="1174604"/>
                  <a:pt x="2787665" y="1174604"/>
                  <a:pt x="2807232" y="1137287"/>
                </a:cubicBezTo>
                <a:cubicBezTo>
                  <a:pt x="2813754" y="1149726"/>
                  <a:pt x="2815929" y="1168384"/>
                  <a:pt x="2828973" y="1171494"/>
                </a:cubicBezTo>
                <a:cubicBezTo>
                  <a:pt x="2842018" y="1177714"/>
                  <a:pt x="2850715" y="1165275"/>
                  <a:pt x="2861586" y="1155945"/>
                </a:cubicBezTo>
                <a:cubicBezTo>
                  <a:pt x="2874631" y="1146616"/>
                  <a:pt x="2883327" y="1149726"/>
                  <a:pt x="2894198" y="1162165"/>
                </a:cubicBezTo>
                <a:cubicBezTo>
                  <a:pt x="2913765" y="1183933"/>
                  <a:pt x="2926810" y="1211920"/>
                  <a:pt x="2944203" y="1236798"/>
                </a:cubicBezTo>
                <a:cubicBezTo>
                  <a:pt x="2952900" y="1249237"/>
                  <a:pt x="2959422" y="1255457"/>
                  <a:pt x="2970293" y="1233689"/>
                </a:cubicBezTo>
                <a:cubicBezTo>
                  <a:pt x="2978990" y="1211920"/>
                  <a:pt x="2994209" y="1208811"/>
                  <a:pt x="3011602" y="1221250"/>
                </a:cubicBezTo>
                <a:cubicBezTo>
                  <a:pt x="3024647" y="1233689"/>
                  <a:pt x="3039866" y="1246127"/>
                  <a:pt x="3057259" y="1249237"/>
                </a:cubicBezTo>
                <a:cubicBezTo>
                  <a:pt x="3072478" y="1252347"/>
                  <a:pt x="3068129" y="1267895"/>
                  <a:pt x="3065955" y="1283444"/>
                </a:cubicBezTo>
                <a:cubicBezTo>
                  <a:pt x="3065955" y="1286554"/>
                  <a:pt x="3061607" y="1289664"/>
                  <a:pt x="3061607" y="1289664"/>
                </a:cubicBezTo>
                <a:cubicBezTo>
                  <a:pt x="3042040" y="1261676"/>
                  <a:pt x="3031169" y="1289664"/>
                  <a:pt x="3022472" y="1305212"/>
                </a:cubicBezTo>
                <a:cubicBezTo>
                  <a:pt x="3009428" y="1323870"/>
                  <a:pt x="3028995" y="1336309"/>
                  <a:pt x="3035517" y="1358077"/>
                </a:cubicBezTo>
                <a:cubicBezTo>
                  <a:pt x="3020298" y="1351858"/>
                  <a:pt x="3005079" y="1351858"/>
                  <a:pt x="2992034" y="1348748"/>
                </a:cubicBezTo>
                <a:cubicBezTo>
                  <a:pt x="2976815" y="1342529"/>
                  <a:pt x="2965945" y="1348748"/>
                  <a:pt x="2955074" y="1358077"/>
                </a:cubicBezTo>
                <a:cubicBezTo>
                  <a:pt x="2948551" y="1364297"/>
                  <a:pt x="2946377" y="1382955"/>
                  <a:pt x="2937681" y="1379845"/>
                </a:cubicBezTo>
                <a:cubicBezTo>
                  <a:pt x="2922462" y="1373626"/>
                  <a:pt x="2905069" y="1373626"/>
                  <a:pt x="2892024" y="1354968"/>
                </a:cubicBezTo>
                <a:cubicBezTo>
                  <a:pt x="2889850" y="1348748"/>
                  <a:pt x="2887675" y="1345639"/>
                  <a:pt x="2881153" y="1336309"/>
                </a:cubicBezTo>
                <a:cubicBezTo>
                  <a:pt x="2878979" y="1373626"/>
                  <a:pt x="2881153" y="1407833"/>
                  <a:pt x="2878979" y="1442040"/>
                </a:cubicBezTo>
                <a:cubicBezTo>
                  <a:pt x="2876805" y="1454479"/>
                  <a:pt x="2883327" y="1463808"/>
                  <a:pt x="2892024" y="1463808"/>
                </a:cubicBezTo>
                <a:cubicBezTo>
                  <a:pt x="2900720" y="1466918"/>
                  <a:pt x="2905069" y="1457588"/>
                  <a:pt x="2905069" y="1448259"/>
                </a:cubicBezTo>
                <a:cubicBezTo>
                  <a:pt x="2907243" y="1435820"/>
                  <a:pt x="2909417" y="1423382"/>
                  <a:pt x="2920288" y="1429601"/>
                </a:cubicBezTo>
                <a:cubicBezTo>
                  <a:pt x="2928984" y="1435820"/>
                  <a:pt x="2928984" y="1448259"/>
                  <a:pt x="2926810" y="1460698"/>
                </a:cubicBezTo>
                <a:cubicBezTo>
                  <a:pt x="2913765" y="1504234"/>
                  <a:pt x="2896372" y="1510454"/>
                  <a:pt x="2872456" y="1479357"/>
                </a:cubicBezTo>
                <a:cubicBezTo>
                  <a:pt x="2861586" y="1463808"/>
                  <a:pt x="2855063" y="1460698"/>
                  <a:pt x="2846367" y="1482466"/>
                </a:cubicBezTo>
                <a:cubicBezTo>
                  <a:pt x="2835496" y="1519783"/>
                  <a:pt x="2820277" y="1526002"/>
                  <a:pt x="2794187" y="1513563"/>
                </a:cubicBezTo>
                <a:cubicBezTo>
                  <a:pt x="2781142" y="1507344"/>
                  <a:pt x="2768097" y="1504234"/>
                  <a:pt x="2755053" y="1498015"/>
                </a:cubicBezTo>
                <a:cubicBezTo>
                  <a:pt x="2728963" y="1485576"/>
                  <a:pt x="2718092" y="1466918"/>
                  <a:pt x="2720266" y="1426491"/>
                </a:cubicBezTo>
                <a:cubicBezTo>
                  <a:pt x="2720266" y="1398504"/>
                  <a:pt x="2728963" y="1373626"/>
                  <a:pt x="2724615" y="1345639"/>
                </a:cubicBezTo>
                <a:cubicBezTo>
                  <a:pt x="2711570" y="1271005"/>
                  <a:pt x="2652868" y="1224359"/>
                  <a:pt x="2596340" y="1249237"/>
                </a:cubicBezTo>
                <a:cubicBezTo>
                  <a:pt x="2583295" y="1252347"/>
                  <a:pt x="2570250" y="1264786"/>
                  <a:pt x="2557205" y="1271005"/>
                </a:cubicBezTo>
                <a:cubicBezTo>
                  <a:pt x="2539812" y="1280334"/>
                  <a:pt x="2531116" y="1271005"/>
                  <a:pt x="2531116" y="1246127"/>
                </a:cubicBezTo>
                <a:cubicBezTo>
                  <a:pt x="2528941" y="1239908"/>
                  <a:pt x="2528941" y="1236798"/>
                  <a:pt x="2531116" y="1230579"/>
                </a:cubicBezTo>
                <a:cubicBezTo>
                  <a:pt x="2531116" y="1190152"/>
                  <a:pt x="2531116" y="1190152"/>
                  <a:pt x="2505026" y="1202591"/>
                </a:cubicBezTo>
                <a:cubicBezTo>
                  <a:pt x="2494155" y="1205701"/>
                  <a:pt x="2489807" y="1199482"/>
                  <a:pt x="2481110" y="1193262"/>
                </a:cubicBezTo>
                <a:cubicBezTo>
                  <a:pt x="2457195" y="1171494"/>
                  <a:pt x="2441976" y="1174604"/>
                  <a:pt x="2431105" y="1211920"/>
                </a:cubicBezTo>
                <a:cubicBezTo>
                  <a:pt x="2420234" y="1246127"/>
                  <a:pt x="2409363" y="1252347"/>
                  <a:pt x="2387622" y="1243018"/>
                </a:cubicBezTo>
                <a:cubicBezTo>
                  <a:pt x="2368055" y="1233689"/>
                  <a:pt x="2352836" y="1218140"/>
                  <a:pt x="2341965" y="1193262"/>
                </a:cubicBezTo>
                <a:cubicBezTo>
                  <a:pt x="2333268" y="1171494"/>
                  <a:pt x="2326746" y="1149726"/>
                  <a:pt x="2315875" y="1131068"/>
                </a:cubicBezTo>
                <a:cubicBezTo>
                  <a:pt x="2296308" y="1093751"/>
                  <a:pt x="2276741" y="1084422"/>
                  <a:pt x="2246303" y="1099971"/>
                </a:cubicBezTo>
                <a:cubicBezTo>
                  <a:pt x="2235432" y="1106190"/>
                  <a:pt x="2228909" y="1106190"/>
                  <a:pt x="2222387" y="1093751"/>
                </a:cubicBezTo>
                <a:cubicBezTo>
                  <a:pt x="2213690" y="1075093"/>
                  <a:pt x="2200645" y="1065764"/>
                  <a:pt x="2185426" y="1059544"/>
                </a:cubicBezTo>
                <a:cubicBezTo>
                  <a:pt x="2174556" y="1053325"/>
                  <a:pt x="2163685" y="1050215"/>
                  <a:pt x="2152814" y="1043995"/>
                </a:cubicBezTo>
                <a:cubicBezTo>
                  <a:pt x="2148466" y="1037776"/>
                  <a:pt x="2137595" y="1040886"/>
                  <a:pt x="2139769" y="1028447"/>
                </a:cubicBezTo>
                <a:cubicBezTo>
                  <a:pt x="2139769" y="1019118"/>
                  <a:pt x="2148466" y="1016008"/>
                  <a:pt x="2154988" y="1016008"/>
                </a:cubicBezTo>
                <a:cubicBezTo>
                  <a:pt x="2163685" y="1012898"/>
                  <a:pt x="2174556" y="1009789"/>
                  <a:pt x="2176730" y="994240"/>
                </a:cubicBezTo>
                <a:cubicBezTo>
                  <a:pt x="2178904" y="984911"/>
                  <a:pt x="2174556" y="978691"/>
                  <a:pt x="2170207" y="975582"/>
                </a:cubicBezTo>
                <a:cubicBezTo>
                  <a:pt x="2159337" y="966252"/>
                  <a:pt x="2150640" y="969362"/>
                  <a:pt x="2139769" y="975582"/>
                </a:cubicBezTo>
                <a:cubicBezTo>
                  <a:pt x="2139769" y="978691"/>
                  <a:pt x="2137595" y="978691"/>
                  <a:pt x="2137595" y="978691"/>
                </a:cubicBezTo>
                <a:cubicBezTo>
                  <a:pt x="2107157" y="1031557"/>
                  <a:pt x="2074545" y="1022227"/>
                  <a:pt x="2037584" y="994240"/>
                </a:cubicBezTo>
                <a:cubicBezTo>
                  <a:pt x="2031062" y="984911"/>
                  <a:pt x="2022366" y="981801"/>
                  <a:pt x="2013669" y="975582"/>
                </a:cubicBezTo>
                <a:cubicBezTo>
                  <a:pt x="1970186" y="950704"/>
                  <a:pt x="1944096" y="966252"/>
                  <a:pt x="1926703" y="1028447"/>
                </a:cubicBezTo>
                <a:cubicBezTo>
                  <a:pt x="1924529" y="1037776"/>
                  <a:pt x="1924529" y="1053325"/>
                  <a:pt x="1913658" y="1053325"/>
                </a:cubicBezTo>
                <a:cubicBezTo>
                  <a:pt x="1904962" y="1053325"/>
                  <a:pt x="1898439" y="1043995"/>
                  <a:pt x="1894091" y="1031557"/>
                </a:cubicBezTo>
                <a:cubicBezTo>
                  <a:pt x="1891917" y="1012898"/>
                  <a:pt x="1885394" y="997350"/>
                  <a:pt x="1881046" y="981801"/>
                </a:cubicBezTo>
                <a:cubicBezTo>
                  <a:pt x="1874524" y="981801"/>
                  <a:pt x="1874524" y="988021"/>
                  <a:pt x="1872349" y="994240"/>
                </a:cubicBezTo>
                <a:cubicBezTo>
                  <a:pt x="1868001" y="1006679"/>
                  <a:pt x="1868001" y="1031557"/>
                  <a:pt x="1850608" y="1016008"/>
                </a:cubicBezTo>
                <a:cubicBezTo>
                  <a:pt x="1837563" y="1003569"/>
                  <a:pt x="1820170" y="997350"/>
                  <a:pt x="1835389" y="969362"/>
                </a:cubicBezTo>
                <a:cubicBezTo>
                  <a:pt x="1841911" y="950704"/>
                  <a:pt x="1839737" y="938265"/>
                  <a:pt x="1824518" y="932045"/>
                </a:cubicBezTo>
                <a:cubicBezTo>
                  <a:pt x="1813648" y="928936"/>
                  <a:pt x="1804951" y="916497"/>
                  <a:pt x="1794080" y="913387"/>
                </a:cubicBezTo>
                <a:cubicBezTo>
                  <a:pt x="1785384" y="910278"/>
                  <a:pt x="1783210" y="897839"/>
                  <a:pt x="1781035" y="882290"/>
                </a:cubicBezTo>
                <a:cubicBezTo>
                  <a:pt x="1781035" y="876071"/>
                  <a:pt x="1781035" y="863632"/>
                  <a:pt x="1774513" y="860522"/>
                </a:cubicBezTo>
                <a:cubicBezTo>
                  <a:pt x="1765816" y="857412"/>
                  <a:pt x="1763642" y="869851"/>
                  <a:pt x="1761468" y="876071"/>
                </a:cubicBezTo>
                <a:cubicBezTo>
                  <a:pt x="1757120" y="891619"/>
                  <a:pt x="1750597" y="897839"/>
                  <a:pt x="1739727" y="885400"/>
                </a:cubicBezTo>
                <a:cubicBezTo>
                  <a:pt x="1694069" y="829425"/>
                  <a:pt x="1639716" y="795218"/>
                  <a:pt x="1589711" y="754791"/>
                </a:cubicBezTo>
                <a:cubicBezTo>
                  <a:pt x="1572317" y="742353"/>
                  <a:pt x="1554924" y="729914"/>
                  <a:pt x="1539705" y="714365"/>
                </a:cubicBezTo>
                <a:cubicBezTo>
                  <a:pt x="1522312" y="695707"/>
                  <a:pt x="1502745" y="686378"/>
                  <a:pt x="1481003" y="689487"/>
                </a:cubicBezTo>
                <a:cubicBezTo>
                  <a:pt x="1463610" y="689487"/>
                  <a:pt x="1448391" y="677048"/>
                  <a:pt x="1433172" y="664610"/>
                </a:cubicBezTo>
                <a:cubicBezTo>
                  <a:pt x="1433172" y="711255"/>
                  <a:pt x="1430998" y="754791"/>
                  <a:pt x="1454914" y="792108"/>
                </a:cubicBezTo>
                <a:cubicBezTo>
                  <a:pt x="1463610" y="810766"/>
                  <a:pt x="1457088" y="832534"/>
                  <a:pt x="1457088" y="854303"/>
                </a:cubicBezTo>
                <a:cubicBezTo>
                  <a:pt x="1454914" y="863632"/>
                  <a:pt x="1452739" y="876071"/>
                  <a:pt x="1452739" y="885400"/>
                </a:cubicBezTo>
                <a:cubicBezTo>
                  <a:pt x="1457088" y="919607"/>
                  <a:pt x="1439695" y="919607"/>
                  <a:pt x="1424475" y="913387"/>
                </a:cubicBezTo>
                <a:cubicBezTo>
                  <a:pt x="1404908" y="910278"/>
                  <a:pt x="1385341" y="894729"/>
                  <a:pt x="1374470" y="866741"/>
                </a:cubicBezTo>
                <a:cubicBezTo>
                  <a:pt x="1365774" y="835644"/>
                  <a:pt x="1350555" y="832534"/>
                  <a:pt x="1330987" y="838754"/>
                </a:cubicBezTo>
                <a:cubicBezTo>
                  <a:pt x="1326639" y="841864"/>
                  <a:pt x="1322291" y="841864"/>
                  <a:pt x="1317942" y="841864"/>
                </a:cubicBezTo>
                <a:cubicBezTo>
                  <a:pt x="1300549" y="848083"/>
                  <a:pt x="1289678" y="838754"/>
                  <a:pt x="1289678" y="810766"/>
                </a:cubicBezTo>
                <a:cubicBezTo>
                  <a:pt x="1289678" y="792108"/>
                  <a:pt x="1285330" y="779669"/>
                  <a:pt x="1272285" y="798327"/>
                </a:cubicBezTo>
                <a:cubicBezTo>
                  <a:pt x="1257066" y="813876"/>
                  <a:pt x="1241847" y="823205"/>
                  <a:pt x="1226628" y="807657"/>
                </a:cubicBezTo>
                <a:cubicBezTo>
                  <a:pt x="1209235" y="795218"/>
                  <a:pt x="1200539" y="773450"/>
                  <a:pt x="1202713" y="745462"/>
                </a:cubicBezTo>
                <a:cubicBezTo>
                  <a:pt x="1204887" y="720584"/>
                  <a:pt x="1196190" y="705036"/>
                  <a:pt x="1180971" y="695707"/>
                </a:cubicBezTo>
                <a:cubicBezTo>
                  <a:pt x="1167926" y="686378"/>
                  <a:pt x="1152707" y="683268"/>
                  <a:pt x="1150533" y="658390"/>
                </a:cubicBezTo>
                <a:cubicBezTo>
                  <a:pt x="1150533" y="649061"/>
                  <a:pt x="1144011" y="655280"/>
                  <a:pt x="1141837" y="658390"/>
                </a:cubicBezTo>
                <a:cubicBezTo>
                  <a:pt x="1124443" y="667719"/>
                  <a:pt x="1124443" y="689487"/>
                  <a:pt x="1124443" y="711255"/>
                </a:cubicBezTo>
                <a:cubicBezTo>
                  <a:pt x="1122269" y="751682"/>
                  <a:pt x="1109225" y="779669"/>
                  <a:pt x="1083135" y="792108"/>
                </a:cubicBezTo>
                <a:cubicBezTo>
                  <a:pt x="1080961" y="792108"/>
                  <a:pt x="1078787" y="792108"/>
                  <a:pt x="1078787" y="788998"/>
                </a:cubicBezTo>
                <a:cubicBezTo>
                  <a:pt x="1063567" y="757901"/>
                  <a:pt x="1039652" y="767230"/>
                  <a:pt x="1017910" y="767230"/>
                </a:cubicBezTo>
                <a:cubicBezTo>
                  <a:pt x="985298" y="764121"/>
                  <a:pt x="978776" y="754791"/>
                  <a:pt x="972253" y="708146"/>
                </a:cubicBezTo>
                <a:cubicBezTo>
                  <a:pt x="952686" y="720584"/>
                  <a:pt x="948338" y="736133"/>
                  <a:pt x="952686" y="770340"/>
                </a:cubicBezTo>
                <a:cubicBezTo>
                  <a:pt x="961383" y="832534"/>
                  <a:pt x="961383" y="832534"/>
                  <a:pt x="920074" y="813876"/>
                </a:cubicBezTo>
                <a:cubicBezTo>
                  <a:pt x="870068" y="798327"/>
                  <a:pt x="833108" y="757901"/>
                  <a:pt x="809192" y="695707"/>
                </a:cubicBezTo>
                <a:cubicBezTo>
                  <a:pt x="800496" y="673939"/>
                  <a:pt x="791799" y="661500"/>
                  <a:pt x="776580" y="658390"/>
                </a:cubicBezTo>
                <a:cubicBezTo>
                  <a:pt x="757013" y="652171"/>
                  <a:pt x="743968" y="658390"/>
                  <a:pt x="739620" y="686378"/>
                </a:cubicBezTo>
                <a:cubicBezTo>
                  <a:pt x="726575" y="745462"/>
                  <a:pt x="713530" y="754791"/>
                  <a:pt x="672221" y="739243"/>
                </a:cubicBezTo>
                <a:cubicBezTo>
                  <a:pt x="663525" y="736133"/>
                  <a:pt x="657002" y="736133"/>
                  <a:pt x="648306" y="736133"/>
                </a:cubicBezTo>
                <a:cubicBezTo>
                  <a:pt x="646132" y="739243"/>
                  <a:pt x="646132" y="739243"/>
                  <a:pt x="643957" y="739243"/>
                </a:cubicBezTo>
                <a:cubicBezTo>
                  <a:pt x="643957" y="739243"/>
                  <a:pt x="646132" y="736133"/>
                  <a:pt x="646132" y="733023"/>
                </a:cubicBezTo>
                <a:cubicBezTo>
                  <a:pt x="646132" y="723694"/>
                  <a:pt x="648306" y="711255"/>
                  <a:pt x="650480" y="701926"/>
                </a:cubicBezTo>
                <a:cubicBezTo>
                  <a:pt x="659176" y="658390"/>
                  <a:pt x="641783" y="624183"/>
                  <a:pt x="609171" y="621073"/>
                </a:cubicBezTo>
                <a:cubicBezTo>
                  <a:pt x="589604" y="621073"/>
                  <a:pt x="572211" y="627293"/>
                  <a:pt x="556992" y="642841"/>
                </a:cubicBezTo>
                <a:cubicBezTo>
                  <a:pt x="543947" y="655280"/>
                  <a:pt x="530902" y="658390"/>
                  <a:pt x="517857" y="642841"/>
                </a:cubicBezTo>
                <a:cubicBezTo>
                  <a:pt x="511335" y="633512"/>
                  <a:pt x="500464" y="624183"/>
                  <a:pt x="493941" y="639732"/>
                </a:cubicBezTo>
                <a:cubicBezTo>
                  <a:pt x="489593" y="655280"/>
                  <a:pt x="487419" y="670829"/>
                  <a:pt x="498290" y="683268"/>
                </a:cubicBezTo>
                <a:cubicBezTo>
                  <a:pt x="539598" y="720584"/>
                  <a:pt x="552643" y="795218"/>
                  <a:pt x="596126" y="826315"/>
                </a:cubicBezTo>
                <a:cubicBezTo>
                  <a:pt x="606997" y="832534"/>
                  <a:pt x="611345" y="851193"/>
                  <a:pt x="613519" y="866741"/>
                </a:cubicBezTo>
                <a:cubicBezTo>
                  <a:pt x="615693" y="910278"/>
                  <a:pt x="633087" y="941375"/>
                  <a:pt x="652654" y="969362"/>
                </a:cubicBezTo>
                <a:cubicBezTo>
                  <a:pt x="670047" y="991130"/>
                  <a:pt x="687440" y="1016008"/>
                  <a:pt x="698311" y="1050215"/>
                </a:cubicBezTo>
                <a:cubicBezTo>
                  <a:pt x="707008" y="1071983"/>
                  <a:pt x="715704" y="1071983"/>
                  <a:pt x="726575" y="1053325"/>
                </a:cubicBezTo>
                <a:cubicBezTo>
                  <a:pt x="730923" y="1050215"/>
                  <a:pt x="730923" y="1040886"/>
                  <a:pt x="737446" y="1040886"/>
                </a:cubicBezTo>
                <a:cubicBezTo>
                  <a:pt x="741794" y="1050215"/>
                  <a:pt x="737446" y="1056434"/>
                  <a:pt x="737446" y="1065764"/>
                </a:cubicBezTo>
                <a:cubicBezTo>
                  <a:pt x="733097" y="1093751"/>
                  <a:pt x="750490" y="1124848"/>
                  <a:pt x="770058" y="1124848"/>
                </a:cubicBezTo>
                <a:cubicBezTo>
                  <a:pt x="783103" y="1121739"/>
                  <a:pt x="783103" y="1109300"/>
                  <a:pt x="785277" y="1096861"/>
                </a:cubicBezTo>
                <a:cubicBezTo>
                  <a:pt x="785277" y="1084422"/>
                  <a:pt x="785277" y="1068873"/>
                  <a:pt x="793973" y="1071983"/>
                </a:cubicBezTo>
                <a:cubicBezTo>
                  <a:pt x="804844" y="1071983"/>
                  <a:pt x="811367" y="1084422"/>
                  <a:pt x="811367" y="1099971"/>
                </a:cubicBezTo>
                <a:cubicBezTo>
                  <a:pt x="809192" y="1106190"/>
                  <a:pt x="809192" y="1112409"/>
                  <a:pt x="809192" y="1115519"/>
                </a:cubicBezTo>
                <a:cubicBezTo>
                  <a:pt x="807018" y="1140397"/>
                  <a:pt x="813541" y="1159055"/>
                  <a:pt x="830934" y="1165275"/>
                </a:cubicBezTo>
                <a:cubicBezTo>
                  <a:pt x="850501" y="1174604"/>
                  <a:pt x="870068" y="1183933"/>
                  <a:pt x="887462" y="1193262"/>
                </a:cubicBezTo>
                <a:cubicBezTo>
                  <a:pt x="904855" y="1199482"/>
                  <a:pt x="915726" y="1215030"/>
                  <a:pt x="917900" y="1239908"/>
                </a:cubicBezTo>
                <a:cubicBezTo>
                  <a:pt x="920074" y="1258566"/>
                  <a:pt x="924422" y="1261676"/>
                  <a:pt x="935293" y="1252347"/>
                </a:cubicBezTo>
                <a:cubicBezTo>
                  <a:pt x="948338" y="1236798"/>
                  <a:pt x="963557" y="1243018"/>
                  <a:pt x="978776" y="1249237"/>
                </a:cubicBezTo>
                <a:cubicBezTo>
                  <a:pt x="1020085" y="1277225"/>
                  <a:pt x="1061393" y="1286554"/>
                  <a:pt x="1104876" y="1274115"/>
                </a:cubicBezTo>
                <a:cubicBezTo>
                  <a:pt x="1126618" y="1267895"/>
                  <a:pt x="1150533" y="1302102"/>
                  <a:pt x="1150533" y="1336309"/>
                </a:cubicBezTo>
                <a:cubicBezTo>
                  <a:pt x="1150533" y="1345639"/>
                  <a:pt x="1141837" y="1351858"/>
                  <a:pt x="1137488" y="1358077"/>
                </a:cubicBezTo>
                <a:cubicBezTo>
                  <a:pt x="1120095" y="1392284"/>
                  <a:pt x="1096180" y="1404723"/>
                  <a:pt x="1070090" y="1386065"/>
                </a:cubicBezTo>
                <a:cubicBezTo>
                  <a:pt x="1063567" y="1379845"/>
                  <a:pt x="1059219" y="1379845"/>
                  <a:pt x="1054871" y="1389175"/>
                </a:cubicBezTo>
                <a:cubicBezTo>
                  <a:pt x="1050522" y="1395394"/>
                  <a:pt x="1052697" y="1404723"/>
                  <a:pt x="1057045" y="1410943"/>
                </a:cubicBezTo>
                <a:cubicBezTo>
                  <a:pt x="1057045" y="1414052"/>
                  <a:pt x="1059219" y="1414052"/>
                  <a:pt x="1059219" y="1417162"/>
                </a:cubicBezTo>
                <a:cubicBezTo>
                  <a:pt x="1063567" y="1426491"/>
                  <a:pt x="1080961" y="1429601"/>
                  <a:pt x="1067916" y="1445150"/>
                </a:cubicBezTo>
                <a:cubicBezTo>
                  <a:pt x="1057045" y="1460698"/>
                  <a:pt x="1048348" y="1448259"/>
                  <a:pt x="1041826" y="1432711"/>
                </a:cubicBezTo>
                <a:cubicBezTo>
                  <a:pt x="1039652" y="1429601"/>
                  <a:pt x="1037478" y="1423382"/>
                  <a:pt x="1035303" y="1417162"/>
                </a:cubicBezTo>
                <a:cubicBezTo>
                  <a:pt x="1033129" y="1410943"/>
                  <a:pt x="1028781" y="1404723"/>
                  <a:pt x="1022259" y="1404723"/>
                </a:cubicBezTo>
                <a:cubicBezTo>
                  <a:pt x="1015736" y="1407833"/>
                  <a:pt x="1020085" y="1417162"/>
                  <a:pt x="1017910" y="1423382"/>
                </a:cubicBezTo>
                <a:cubicBezTo>
                  <a:pt x="1007040" y="1460698"/>
                  <a:pt x="993995" y="1470027"/>
                  <a:pt x="972253" y="1442040"/>
                </a:cubicBezTo>
                <a:cubicBezTo>
                  <a:pt x="915726" y="1367407"/>
                  <a:pt x="846153" y="1351858"/>
                  <a:pt x="774406" y="1351858"/>
                </a:cubicBezTo>
                <a:cubicBezTo>
                  <a:pt x="757013" y="1351858"/>
                  <a:pt x="739620" y="1351858"/>
                  <a:pt x="724401" y="1351858"/>
                </a:cubicBezTo>
                <a:cubicBezTo>
                  <a:pt x="698311" y="1351858"/>
                  <a:pt x="674395" y="1339419"/>
                  <a:pt x="652654" y="1320761"/>
                </a:cubicBezTo>
                <a:cubicBezTo>
                  <a:pt x="637435" y="1308322"/>
                  <a:pt x="617868" y="1292773"/>
                  <a:pt x="598300" y="1314541"/>
                </a:cubicBezTo>
                <a:cubicBezTo>
                  <a:pt x="583081" y="1333200"/>
                  <a:pt x="576559" y="1389175"/>
                  <a:pt x="583081" y="1414052"/>
                </a:cubicBezTo>
                <a:cubicBezTo>
                  <a:pt x="589604" y="1438930"/>
                  <a:pt x="600474" y="1460698"/>
                  <a:pt x="615693" y="1485576"/>
                </a:cubicBezTo>
                <a:cubicBezTo>
                  <a:pt x="613519" y="1442040"/>
                  <a:pt x="624390" y="1417162"/>
                  <a:pt x="648306" y="1407833"/>
                </a:cubicBezTo>
                <a:cubicBezTo>
                  <a:pt x="661350" y="1401613"/>
                  <a:pt x="670047" y="1410943"/>
                  <a:pt x="667873" y="1429601"/>
                </a:cubicBezTo>
                <a:cubicBezTo>
                  <a:pt x="663525" y="1445150"/>
                  <a:pt x="663525" y="1460698"/>
                  <a:pt x="663525" y="1476247"/>
                </a:cubicBezTo>
                <a:cubicBezTo>
                  <a:pt x="663525" y="1519783"/>
                  <a:pt x="680918" y="1544661"/>
                  <a:pt x="711356" y="1547770"/>
                </a:cubicBezTo>
                <a:cubicBezTo>
                  <a:pt x="717878" y="1547770"/>
                  <a:pt x="724401" y="1547770"/>
                  <a:pt x="730923" y="1547770"/>
                </a:cubicBezTo>
                <a:cubicBezTo>
                  <a:pt x="739620" y="1550880"/>
                  <a:pt x="748316" y="1557100"/>
                  <a:pt x="750490" y="1572648"/>
                </a:cubicBezTo>
                <a:cubicBezTo>
                  <a:pt x="754839" y="1585087"/>
                  <a:pt x="746142" y="1591306"/>
                  <a:pt x="739620" y="1597526"/>
                </a:cubicBezTo>
                <a:cubicBezTo>
                  <a:pt x="733097" y="1606855"/>
                  <a:pt x="722227" y="1613075"/>
                  <a:pt x="724401" y="1628623"/>
                </a:cubicBezTo>
                <a:cubicBezTo>
                  <a:pt x="724401" y="1644172"/>
                  <a:pt x="737446" y="1644172"/>
                  <a:pt x="746142" y="1647281"/>
                </a:cubicBezTo>
                <a:cubicBezTo>
                  <a:pt x="850501" y="1706366"/>
                  <a:pt x="959208" y="1737463"/>
                  <a:pt x="1065742" y="1787219"/>
                </a:cubicBezTo>
                <a:cubicBezTo>
                  <a:pt x="1100528" y="1802768"/>
                  <a:pt x="1135314" y="1818316"/>
                  <a:pt x="1170101" y="1840084"/>
                </a:cubicBezTo>
                <a:cubicBezTo>
                  <a:pt x="1183146" y="1849413"/>
                  <a:pt x="1191842" y="1846304"/>
                  <a:pt x="1204887" y="1840084"/>
                </a:cubicBezTo>
                <a:cubicBezTo>
                  <a:pt x="1235325" y="1818316"/>
                  <a:pt x="1235325" y="1818316"/>
                  <a:pt x="1254892" y="1858742"/>
                </a:cubicBezTo>
                <a:cubicBezTo>
                  <a:pt x="1267937" y="1827645"/>
                  <a:pt x="1254892" y="1790329"/>
                  <a:pt x="1267937" y="1759231"/>
                </a:cubicBezTo>
                <a:cubicBezTo>
                  <a:pt x="1278808" y="1787219"/>
                  <a:pt x="1296201" y="1805877"/>
                  <a:pt x="1313594" y="1824536"/>
                </a:cubicBezTo>
                <a:cubicBezTo>
                  <a:pt x="1333161" y="1843194"/>
                  <a:pt x="1346206" y="1868072"/>
                  <a:pt x="1354903" y="1896059"/>
                </a:cubicBezTo>
                <a:cubicBezTo>
                  <a:pt x="1378819" y="1961363"/>
                  <a:pt x="1422301" y="1976912"/>
                  <a:pt x="1461436" y="1930266"/>
                </a:cubicBezTo>
                <a:cubicBezTo>
                  <a:pt x="1472307" y="1917827"/>
                  <a:pt x="1481003" y="1905388"/>
                  <a:pt x="1489700" y="1892949"/>
                </a:cubicBezTo>
                <a:cubicBezTo>
                  <a:pt x="1500571" y="1877401"/>
                  <a:pt x="1509267" y="1880511"/>
                  <a:pt x="1513616" y="1902279"/>
                </a:cubicBezTo>
                <a:cubicBezTo>
                  <a:pt x="1513616" y="1908498"/>
                  <a:pt x="1515790" y="1911608"/>
                  <a:pt x="1515790" y="1917827"/>
                </a:cubicBezTo>
                <a:cubicBezTo>
                  <a:pt x="1526660" y="1983131"/>
                  <a:pt x="1550576" y="2001790"/>
                  <a:pt x="1591885" y="2008009"/>
                </a:cubicBezTo>
                <a:cubicBezTo>
                  <a:pt x="1622323" y="2011119"/>
                  <a:pt x="1652761" y="2014229"/>
                  <a:pt x="1681025" y="2029777"/>
                </a:cubicBezTo>
                <a:cubicBezTo>
                  <a:pt x="1700592" y="2039106"/>
                  <a:pt x="1722334" y="2035997"/>
                  <a:pt x="1739727" y="2011119"/>
                </a:cubicBezTo>
                <a:cubicBezTo>
                  <a:pt x="1759294" y="2057765"/>
                  <a:pt x="1822344" y="2088862"/>
                  <a:pt x="1859305" y="2070203"/>
                </a:cubicBezTo>
                <a:cubicBezTo>
                  <a:pt x="1868001" y="2063984"/>
                  <a:pt x="1874524" y="2067094"/>
                  <a:pt x="1881046" y="2076423"/>
                </a:cubicBezTo>
                <a:cubicBezTo>
                  <a:pt x="1909310" y="2104410"/>
                  <a:pt x="1937574" y="2104410"/>
                  <a:pt x="1965838" y="2085752"/>
                </a:cubicBezTo>
                <a:cubicBezTo>
                  <a:pt x="1978883" y="2076423"/>
                  <a:pt x="1987579" y="2076423"/>
                  <a:pt x="2000624" y="2088862"/>
                </a:cubicBezTo>
                <a:cubicBezTo>
                  <a:pt x="2033236" y="2123069"/>
                  <a:pt x="2070197" y="2123069"/>
                  <a:pt x="2109331" y="2107520"/>
                </a:cubicBezTo>
                <a:cubicBezTo>
                  <a:pt x="2120202" y="2104410"/>
                  <a:pt x="2124550" y="2104410"/>
                  <a:pt x="2128899" y="2119959"/>
                </a:cubicBezTo>
                <a:cubicBezTo>
                  <a:pt x="2139769" y="2147947"/>
                  <a:pt x="2161511" y="2154166"/>
                  <a:pt x="2183252" y="2163495"/>
                </a:cubicBezTo>
                <a:cubicBezTo>
                  <a:pt x="2207168" y="2169715"/>
                  <a:pt x="2231083" y="2175934"/>
                  <a:pt x="2244128" y="2213251"/>
                </a:cubicBezTo>
                <a:cubicBezTo>
                  <a:pt x="2246303" y="2222580"/>
                  <a:pt x="2252825" y="2222580"/>
                  <a:pt x="2261522" y="2219470"/>
                </a:cubicBezTo>
                <a:cubicBezTo>
                  <a:pt x="2285437" y="2213251"/>
                  <a:pt x="2311527" y="2210141"/>
                  <a:pt x="2333268" y="2185263"/>
                </a:cubicBezTo>
                <a:cubicBezTo>
                  <a:pt x="2346313" y="2166605"/>
                  <a:pt x="2350662" y="2175934"/>
                  <a:pt x="2355010" y="2197702"/>
                </a:cubicBezTo>
                <a:cubicBezTo>
                  <a:pt x="2363706" y="2235019"/>
                  <a:pt x="2374577" y="2272335"/>
                  <a:pt x="2355010" y="2312762"/>
                </a:cubicBezTo>
                <a:cubicBezTo>
                  <a:pt x="2350662" y="2325201"/>
                  <a:pt x="2359358" y="2334530"/>
                  <a:pt x="2365881" y="2340749"/>
                </a:cubicBezTo>
                <a:cubicBezTo>
                  <a:pt x="2376751" y="2346969"/>
                  <a:pt x="2385448" y="2343859"/>
                  <a:pt x="2389796" y="2328311"/>
                </a:cubicBezTo>
                <a:cubicBezTo>
                  <a:pt x="2394144" y="2306542"/>
                  <a:pt x="2400667" y="2284774"/>
                  <a:pt x="2409363" y="2263006"/>
                </a:cubicBezTo>
                <a:cubicBezTo>
                  <a:pt x="2411538" y="2259897"/>
                  <a:pt x="2413712" y="2253677"/>
                  <a:pt x="2415886" y="2250567"/>
                </a:cubicBezTo>
                <a:cubicBezTo>
                  <a:pt x="2422408" y="2235019"/>
                  <a:pt x="2431105" y="2216361"/>
                  <a:pt x="2441976" y="2216361"/>
                </a:cubicBezTo>
                <a:cubicBezTo>
                  <a:pt x="2455021" y="2216361"/>
                  <a:pt x="2444150" y="2244348"/>
                  <a:pt x="2452846" y="2253677"/>
                </a:cubicBezTo>
                <a:cubicBezTo>
                  <a:pt x="2452846" y="2253677"/>
                  <a:pt x="2455021" y="2253677"/>
                  <a:pt x="2457195" y="2253677"/>
                </a:cubicBezTo>
                <a:cubicBezTo>
                  <a:pt x="2481110" y="2200812"/>
                  <a:pt x="2502852" y="2203922"/>
                  <a:pt x="2539812" y="2225690"/>
                </a:cubicBezTo>
                <a:cubicBezTo>
                  <a:pt x="2587643" y="2256787"/>
                  <a:pt x="2635475" y="2284774"/>
                  <a:pt x="2689828" y="2287884"/>
                </a:cubicBezTo>
                <a:cubicBezTo>
                  <a:pt x="2707221" y="2287884"/>
                  <a:pt x="2715918" y="2306542"/>
                  <a:pt x="2711570" y="2328311"/>
                </a:cubicBezTo>
                <a:cubicBezTo>
                  <a:pt x="2707221" y="2359408"/>
                  <a:pt x="2718092" y="2368737"/>
                  <a:pt x="2733311" y="2374956"/>
                </a:cubicBezTo>
                <a:cubicBezTo>
                  <a:pt x="2759401" y="2390505"/>
                  <a:pt x="2785491" y="2384285"/>
                  <a:pt x="2813754" y="2384285"/>
                </a:cubicBezTo>
                <a:cubicBezTo>
                  <a:pt x="2831148" y="2381176"/>
                  <a:pt x="2850715" y="2378066"/>
                  <a:pt x="2870282" y="2378066"/>
                </a:cubicBezTo>
                <a:cubicBezTo>
                  <a:pt x="2900720" y="2378066"/>
                  <a:pt x="2907243" y="2387395"/>
                  <a:pt x="2898546" y="2430931"/>
                </a:cubicBezTo>
                <a:cubicBezTo>
                  <a:pt x="2892024" y="2462028"/>
                  <a:pt x="2898546" y="2477577"/>
                  <a:pt x="2922462" y="2474467"/>
                </a:cubicBezTo>
                <a:cubicBezTo>
                  <a:pt x="2933332" y="2474467"/>
                  <a:pt x="2937681" y="2465138"/>
                  <a:pt x="2939855" y="2449590"/>
                </a:cubicBezTo>
                <a:cubicBezTo>
                  <a:pt x="2942029" y="2424712"/>
                  <a:pt x="2950726" y="2421602"/>
                  <a:pt x="2965945" y="2430931"/>
                </a:cubicBezTo>
                <a:cubicBezTo>
                  <a:pt x="2985512" y="2440260"/>
                  <a:pt x="3007253" y="2449590"/>
                  <a:pt x="3028995" y="2458919"/>
                </a:cubicBezTo>
                <a:cubicBezTo>
                  <a:pt x="3052910" y="2468248"/>
                  <a:pt x="3076826" y="2462028"/>
                  <a:pt x="3098567" y="2443370"/>
                </a:cubicBezTo>
                <a:cubicBezTo>
                  <a:pt x="3109438" y="2434041"/>
                  <a:pt x="3120309" y="2434041"/>
                  <a:pt x="3131180" y="2440260"/>
                </a:cubicBezTo>
                <a:cubicBezTo>
                  <a:pt x="3150747" y="2455809"/>
                  <a:pt x="3170314" y="2471358"/>
                  <a:pt x="3185533" y="2496235"/>
                </a:cubicBezTo>
                <a:cubicBezTo>
                  <a:pt x="3194230" y="2508674"/>
                  <a:pt x="3202926" y="2511784"/>
                  <a:pt x="3211623" y="2502455"/>
                </a:cubicBezTo>
                <a:cubicBezTo>
                  <a:pt x="3239887" y="2477577"/>
                  <a:pt x="3268151" y="2477577"/>
                  <a:pt x="3296414" y="2493126"/>
                </a:cubicBezTo>
                <a:cubicBezTo>
                  <a:pt x="3337723" y="2514894"/>
                  <a:pt x="3379032" y="2536662"/>
                  <a:pt x="3424689" y="2542881"/>
                </a:cubicBezTo>
                <a:cubicBezTo>
                  <a:pt x="3439908" y="2542881"/>
                  <a:pt x="3457301" y="2552210"/>
                  <a:pt x="3468172" y="2573979"/>
                </a:cubicBezTo>
                <a:cubicBezTo>
                  <a:pt x="3461650" y="2586417"/>
                  <a:pt x="3450779" y="2586417"/>
                  <a:pt x="3439908" y="2586417"/>
                </a:cubicBezTo>
                <a:cubicBezTo>
                  <a:pt x="3431211" y="2586417"/>
                  <a:pt x="3420341" y="2586417"/>
                  <a:pt x="3411644" y="2595746"/>
                </a:cubicBezTo>
                <a:cubicBezTo>
                  <a:pt x="3402948" y="2601966"/>
                  <a:pt x="3398600" y="2617514"/>
                  <a:pt x="3400773" y="2629953"/>
                </a:cubicBezTo>
                <a:cubicBezTo>
                  <a:pt x="3402948" y="2645502"/>
                  <a:pt x="3413819" y="2642392"/>
                  <a:pt x="3420341" y="2642392"/>
                </a:cubicBezTo>
                <a:cubicBezTo>
                  <a:pt x="3429038" y="2642392"/>
                  <a:pt x="3439908" y="2633063"/>
                  <a:pt x="3444257" y="2648612"/>
                </a:cubicBezTo>
                <a:cubicBezTo>
                  <a:pt x="3448605" y="2667270"/>
                  <a:pt x="3444257" y="2682819"/>
                  <a:pt x="3433386" y="2695257"/>
                </a:cubicBezTo>
                <a:cubicBezTo>
                  <a:pt x="3422515" y="2707696"/>
                  <a:pt x="3411644" y="2717025"/>
                  <a:pt x="3396425" y="2710806"/>
                </a:cubicBezTo>
                <a:cubicBezTo>
                  <a:pt x="3346420" y="2698367"/>
                  <a:pt x="3298589" y="2682819"/>
                  <a:pt x="3292066" y="2589527"/>
                </a:cubicBezTo>
                <a:cubicBezTo>
                  <a:pt x="3289892" y="2601966"/>
                  <a:pt x="3289892" y="2614405"/>
                  <a:pt x="3287718" y="2626844"/>
                </a:cubicBezTo>
                <a:cubicBezTo>
                  <a:pt x="3283370" y="2664160"/>
                  <a:pt x="3268151" y="2685929"/>
                  <a:pt x="3242061" y="2695257"/>
                </a:cubicBezTo>
                <a:cubicBezTo>
                  <a:pt x="3231190" y="2698367"/>
                  <a:pt x="3218145" y="2701477"/>
                  <a:pt x="3207275" y="2704587"/>
                </a:cubicBezTo>
                <a:cubicBezTo>
                  <a:pt x="3194230" y="2710806"/>
                  <a:pt x="3185533" y="2707696"/>
                  <a:pt x="3183359" y="2685929"/>
                </a:cubicBezTo>
                <a:cubicBezTo>
                  <a:pt x="3179011" y="2664160"/>
                  <a:pt x="3168140" y="2654831"/>
                  <a:pt x="3155095" y="2654831"/>
                </a:cubicBezTo>
                <a:cubicBezTo>
                  <a:pt x="3137702" y="2651722"/>
                  <a:pt x="3120309" y="2648612"/>
                  <a:pt x="3102916" y="2645502"/>
                </a:cubicBezTo>
                <a:cubicBezTo>
                  <a:pt x="3092045" y="2645502"/>
                  <a:pt x="3083348" y="2648612"/>
                  <a:pt x="3076826" y="2657941"/>
                </a:cubicBezTo>
                <a:cubicBezTo>
                  <a:pt x="3052910" y="2679709"/>
                  <a:pt x="3028995" y="2676599"/>
                  <a:pt x="3007253" y="2657941"/>
                </a:cubicBezTo>
                <a:cubicBezTo>
                  <a:pt x="2981164" y="2633063"/>
                  <a:pt x="2952900" y="2614405"/>
                  <a:pt x="2924636" y="2598856"/>
                </a:cubicBezTo>
                <a:cubicBezTo>
                  <a:pt x="2911591" y="2592637"/>
                  <a:pt x="2909417" y="2583307"/>
                  <a:pt x="2915939" y="2567759"/>
                </a:cubicBezTo>
                <a:cubicBezTo>
                  <a:pt x="2924636" y="2542881"/>
                  <a:pt x="2911591" y="2518003"/>
                  <a:pt x="2892024" y="2521113"/>
                </a:cubicBezTo>
                <a:cubicBezTo>
                  <a:pt x="2878979" y="2521113"/>
                  <a:pt x="2883327" y="2539771"/>
                  <a:pt x="2883327" y="2549101"/>
                </a:cubicBezTo>
                <a:cubicBezTo>
                  <a:pt x="2881153" y="2583307"/>
                  <a:pt x="2874631" y="2589527"/>
                  <a:pt x="2850715" y="2583307"/>
                </a:cubicBezTo>
                <a:cubicBezTo>
                  <a:pt x="2831148" y="2577088"/>
                  <a:pt x="2826799" y="2564649"/>
                  <a:pt x="2831148" y="2536662"/>
                </a:cubicBezTo>
                <a:cubicBezTo>
                  <a:pt x="2833322" y="2524223"/>
                  <a:pt x="2837670" y="2514894"/>
                  <a:pt x="2839844" y="2505564"/>
                </a:cubicBezTo>
                <a:cubicBezTo>
                  <a:pt x="2839844" y="2502455"/>
                  <a:pt x="2837670" y="2499345"/>
                  <a:pt x="2837670" y="2499345"/>
                </a:cubicBezTo>
                <a:cubicBezTo>
                  <a:pt x="2792013" y="2561539"/>
                  <a:pt x="2737659" y="2580198"/>
                  <a:pt x="2678957" y="2577088"/>
                </a:cubicBezTo>
                <a:cubicBezTo>
                  <a:pt x="2641997" y="2577088"/>
                  <a:pt x="2607211" y="2577088"/>
                  <a:pt x="2570250" y="2592637"/>
                </a:cubicBezTo>
                <a:cubicBezTo>
                  <a:pt x="2550683" y="2601966"/>
                  <a:pt x="2544160" y="2592637"/>
                  <a:pt x="2541986" y="2564649"/>
                </a:cubicBezTo>
                <a:cubicBezTo>
                  <a:pt x="2541986" y="2549101"/>
                  <a:pt x="2537638" y="2545991"/>
                  <a:pt x="2526767" y="2545991"/>
                </a:cubicBezTo>
                <a:cubicBezTo>
                  <a:pt x="2511548" y="2542881"/>
                  <a:pt x="2496329" y="2549101"/>
                  <a:pt x="2481110" y="2558430"/>
                </a:cubicBezTo>
                <a:cubicBezTo>
                  <a:pt x="2420234" y="2601966"/>
                  <a:pt x="2368055" y="2573979"/>
                  <a:pt x="2337617" y="2486906"/>
                </a:cubicBezTo>
                <a:cubicBezTo>
                  <a:pt x="2331094" y="2462028"/>
                  <a:pt x="2324572" y="2434041"/>
                  <a:pt x="2300656" y="2427821"/>
                </a:cubicBezTo>
                <a:cubicBezTo>
                  <a:pt x="2291960" y="2424712"/>
                  <a:pt x="2278915" y="2418492"/>
                  <a:pt x="2276741" y="2434041"/>
                </a:cubicBezTo>
                <a:cubicBezTo>
                  <a:pt x="2274566" y="2452699"/>
                  <a:pt x="2281089" y="2471358"/>
                  <a:pt x="2296308" y="2471358"/>
                </a:cubicBezTo>
                <a:cubicBezTo>
                  <a:pt x="2309353" y="2471358"/>
                  <a:pt x="2318049" y="2480687"/>
                  <a:pt x="2322398" y="2499345"/>
                </a:cubicBezTo>
                <a:cubicBezTo>
                  <a:pt x="2324572" y="2508674"/>
                  <a:pt x="2326746" y="2514894"/>
                  <a:pt x="2315875" y="2518003"/>
                </a:cubicBezTo>
                <a:cubicBezTo>
                  <a:pt x="2311527" y="2521113"/>
                  <a:pt x="2307179" y="2527333"/>
                  <a:pt x="2302830" y="2533552"/>
                </a:cubicBezTo>
                <a:cubicBezTo>
                  <a:pt x="2291960" y="2545991"/>
                  <a:pt x="2283263" y="2549101"/>
                  <a:pt x="2272392" y="2539771"/>
                </a:cubicBezTo>
                <a:cubicBezTo>
                  <a:pt x="2220213" y="2499345"/>
                  <a:pt x="2159337" y="2499345"/>
                  <a:pt x="2102809" y="2480687"/>
                </a:cubicBezTo>
                <a:cubicBezTo>
                  <a:pt x="2085416" y="2477577"/>
                  <a:pt x="2070197" y="2490016"/>
                  <a:pt x="2054978" y="2502455"/>
                </a:cubicBezTo>
                <a:cubicBezTo>
                  <a:pt x="2022366" y="2527333"/>
                  <a:pt x="1989753" y="2542881"/>
                  <a:pt x="1952793" y="2555320"/>
                </a:cubicBezTo>
                <a:cubicBezTo>
                  <a:pt x="1926703" y="2561539"/>
                  <a:pt x="1902787" y="2558430"/>
                  <a:pt x="1883220" y="2530442"/>
                </a:cubicBezTo>
                <a:cubicBezTo>
                  <a:pt x="1874524" y="2521113"/>
                  <a:pt x="1865827" y="2518003"/>
                  <a:pt x="1854956" y="2521113"/>
                </a:cubicBezTo>
                <a:cubicBezTo>
                  <a:pt x="1787558" y="2539771"/>
                  <a:pt x="1726682" y="2524223"/>
                  <a:pt x="1672328" y="2458919"/>
                </a:cubicBezTo>
                <a:cubicBezTo>
                  <a:pt x="1661457" y="2446480"/>
                  <a:pt x="1652761" y="2452699"/>
                  <a:pt x="1639716" y="2449590"/>
                </a:cubicBezTo>
                <a:cubicBezTo>
                  <a:pt x="1617975" y="2446480"/>
                  <a:pt x="1611452" y="2468248"/>
                  <a:pt x="1600581" y="2486906"/>
                </a:cubicBezTo>
                <a:cubicBezTo>
                  <a:pt x="1591885" y="2502455"/>
                  <a:pt x="1581014" y="2499345"/>
                  <a:pt x="1572317" y="2493126"/>
                </a:cubicBezTo>
                <a:cubicBezTo>
                  <a:pt x="1559272" y="2483796"/>
                  <a:pt x="1546228" y="2471358"/>
                  <a:pt x="1533183" y="2462028"/>
                </a:cubicBezTo>
                <a:cubicBezTo>
                  <a:pt x="1504919" y="2440260"/>
                  <a:pt x="1491874" y="2446480"/>
                  <a:pt x="1476655" y="2486906"/>
                </a:cubicBezTo>
                <a:cubicBezTo>
                  <a:pt x="1472307" y="2502455"/>
                  <a:pt x="1465784" y="2514894"/>
                  <a:pt x="1457088" y="2524223"/>
                </a:cubicBezTo>
                <a:cubicBezTo>
                  <a:pt x="1452739" y="2527333"/>
                  <a:pt x="1450565" y="2536662"/>
                  <a:pt x="1444043" y="2530442"/>
                </a:cubicBezTo>
                <a:cubicBezTo>
                  <a:pt x="1439695" y="2524223"/>
                  <a:pt x="1439695" y="2514894"/>
                  <a:pt x="1444043" y="2508674"/>
                </a:cubicBezTo>
                <a:cubicBezTo>
                  <a:pt x="1446217" y="2502455"/>
                  <a:pt x="1448391" y="2499345"/>
                  <a:pt x="1450565" y="2493126"/>
                </a:cubicBezTo>
                <a:cubicBezTo>
                  <a:pt x="1459262" y="2480687"/>
                  <a:pt x="1461436" y="2465138"/>
                  <a:pt x="1448391" y="2455809"/>
                </a:cubicBezTo>
                <a:cubicBezTo>
                  <a:pt x="1435346" y="2443370"/>
                  <a:pt x="1426650" y="2446480"/>
                  <a:pt x="1417953" y="2465138"/>
                </a:cubicBezTo>
                <a:cubicBezTo>
                  <a:pt x="1415779" y="2477577"/>
                  <a:pt x="1411431" y="2486906"/>
                  <a:pt x="1407082" y="2499345"/>
                </a:cubicBezTo>
                <a:cubicBezTo>
                  <a:pt x="1400560" y="2518003"/>
                  <a:pt x="1389689" y="2511784"/>
                  <a:pt x="1378819" y="2508674"/>
                </a:cubicBezTo>
                <a:cubicBezTo>
                  <a:pt x="1367948" y="2502455"/>
                  <a:pt x="1374470" y="2490016"/>
                  <a:pt x="1376644" y="2480687"/>
                </a:cubicBezTo>
                <a:cubicBezTo>
                  <a:pt x="1376644" y="2477577"/>
                  <a:pt x="1376644" y="2474467"/>
                  <a:pt x="1376644" y="2471358"/>
                </a:cubicBezTo>
                <a:cubicBezTo>
                  <a:pt x="1383167" y="2412273"/>
                  <a:pt x="1374470" y="2399834"/>
                  <a:pt x="1333161" y="2409163"/>
                </a:cubicBezTo>
                <a:cubicBezTo>
                  <a:pt x="1302723" y="2415383"/>
                  <a:pt x="1270111" y="2415383"/>
                  <a:pt x="1239673" y="2409163"/>
                </a:cubicBezTo>
                <a:cubicBezTo>
                  <a:pt x="1207061" y="2406054"/>
                  <a:pt x="1198364" y="2415383"/>
                  <a:pt x="1189668" y="2462028"/>
                </a:cubicBezTo>
                <a:cubicBezTo>
                  <a:pt x="1187494" y="2471358"/>
                  <a:pt x="1185319" y="2483796"/>
                  <a:pt x="1178797" y="2483796"/>
                </a:cubicBezTo>
                <a:cubicBezTo>
                  <a:pt x="1167926" y="2483796"/>
                  <a:pt x="1161404" y="2471358"/>
                  <a:pt x="1157056" y="2455809"/>
                </a:cubicBezTo>
                <a:cubicBezTo>
                  <a:pt x="1174449" y="2452699"/>
                  <a:pt x="1185319" y="2440260"/>
                  <a:pt x="1180971" y="2412273"/>
                </a:cubicBezTo>
                <a:cubicBezTo>
                  <a:pt x="1178797" y="2399834"/>
                  <a:pt x="1174449" y="2393614"/>
                  <a:pt x="1163578" y="2406054"/>
                </a:cubicBezTo>
                <a:cubicBezTo>
                  <a:pt x="1148359" y="2421602"/>
                  <a:pt x="1133140" y="2440260"/>
                  <a:pt x="1128792" y="2471358"/>
                </a:cubicBezTo>
                <a:cubicBezTo>
                  <a:pt x="1128792" y="2474467"/>
                  <a:pt x="1128792" y="2477577"/>
                  <a:pt x="1126618" y="2477577"/>
                </a:cubicBezTo>
                <a:cubicBezTo>
                  <a:pt x="1111399" y="2502455"/>
                  <a:pt x="1113573" y="2518003"/>
                  <a:pt x="1135314" y="2533552"/>
                </a:cubicBezTo>
                <a:cubicBezTo>
                  <a:pt x="1172275" y="2552210"/>
                  <a:pt x="1207061" y="2567759"/>
                  <a:pt x="1246196" y="2580198"/>
                </a:cubicBezTo>
                <a:cubicBezTo>
                  <a:pt x="1267937" y="2586417"/>
                  <a:pt x="1278808" y="2601966"/>
                  <a:pt x="1278808" y="2636173"/>
                </a:cubicBezTo>
                <a:cubicBezTo>
                  <a:pt x="1276634" y="2648612"/>
                  <a:pt x="1280982" y="2657941"/>
                  <a:pt x="1283156" y="2670380"/>
                </a:cubicBezTo>
                <a:cubicBezTo>
                  <a:pt x="1285330" y="2685929"/>
                  <a:pt x="1285330" y="2698367"/>
                  <a:pt x="1274460" y="2707696"/>
                </a:cubicBezTo>
                <a:cubicBezTo>
                  <a:pt x="1263589" y="2717025"/>
                  <a:pt x="1259240" y="2704587"/>
                  <a:pt x="1252718" y="2695257"/>
                </a:cubicBezTo>
                <a:cubicBezTo>
                  <a:pt x="1239673" y="2679709"/>
                  <a:pt x="1224454" y="2664160"/>
                  <a:pt x="1207061" y="2657941"/>
                </a:cubicBezTo>
                <a:cubicBezTo>
                  <a:pt x="1187494" y="2651722"/>
                  <a:pt x="1167926" y="2651722"/>
                  <a:pt x="1148359" y="2664160"/>
                </a:cubicBezTo>
                <a:cubicBezTo>
                  <a:pt x="1111399" y="2682819"/>
                  <a:pt x="1072264" y="2682819"/>
                  <a:pt x="1035303" y="2664160"/>
                </a:cubicBezTo>
                <a:cubicBezTo>
                  <a:pt x="1026607" y="2657941"/>
                  <a:pt x="1022259" y="2654831"/>
                  <a:pt x="1022259" y="2642392"/>
                </a:cubicBezTo>
                <a:cubicBezTo>
                  <a:pt x="1024433" y="2623734"/>
                  <a:pt x="1020085" y="2617514"/>
                  <a:pt x="1009214" y="2633063"/>
                </a:cubicBezTo>
                <a:cubicBezTo>
                  <a:pt x="993995" y="2654831"/>
                  <a:pt x="976602" y="2648612"/>
                  <a:pt x="961383" y="2629953"/>
                </a:cubicBezTo>
                <a:cubicBezTo>
                  <a:pt x="946164" y="2608185"/>
                  <a:pt x="930944" y="2589527"/>
                  <a:pt x="904855" y="2592637"/>
                </a:cubicBezTo>
                <a:cubicBezTo>
                  <a:pt x="898332" y="2592637"/>
                  <a:pt x="891810" y="2586417"/>
                  <a:pt x="891810" y="2573979"/>
                </a:cubicBezTo>
                <a:cubicBezTo>
                  <a:pt x="893984" y="2555320"/>
                  <a:pt x="889636" y="2549101"/>
                  <a:pt x="878765" y="2542881"/>
                </a:cubicBezTo>
                <a:cubicBezTo>
                  <a:pt x="863546" y="2539771"/>
                  <a:pt x="854849" y="2542881"/>
                  <a:pt x="846153" y="2558430"/>
                </a:cubicBezTo>
                <a:cubicBezTo>
                  <a:pt x="830934" y="2586417"/>
                  <a:pt x="828760" y="2620624"/>
                  <a:pt x="824411" y="2654831"/>
                </a:cubicBezTo>
                <a:cubicBezTo>
                  <a:pt x="822237" y="2673489"/>
                  <a:pt x="839630" y="2689038"/>
                  <a:pt x="854849" y="2692148"/>
                </a:cubicBezTo>
                <a:cubicBezTo>
                  <a:pt x="872243" y="2698367"/>
                  <a:pt x="885287" y="2707696"/>
                  <a:pt x="878765" y="2745013"/>
                </a:cubicBezTo>
                <a:cubicBezTo>
                  <a:pt x="891810" y="2726355"/>
                  <a:pt x="891810" y="2707696"/>
                  <a:pt x="896158" y="2692148"/>
                </a:cubicBezTo>
                <a:cubicBezTo>
                  <a:pt x="902681" y="2676599"/>
                  <a:pt x="909203" y="2661050"/>
                  <a:pt x="924422" y="2667270"/>
                </a:cubicBezTo>
                <a:cubicBezTo>
                  <a:pt x="939641" y="2670380"/>
                  <a:pt x="954860" y="2679709"/>
                  <a:pt x="952686" y="2707696"/>
                </a:cubicBezTo>
                <a:cubicBezTo>
                  <a:pt x="950512" y="2723245"/>
                  <a:pt x="954860" y="2738794"/>
                  <a:pt x="961383" y="2748123"/>
                </a:cubicBezTo>
                <a:cubicBezTo>
                  <a:pt x="983124" y="2779220"/>
                  <a:pt x="993995" y="2776110"/>
                  <a:pt x="1009214" y="2738794"/>
                </a:cubicBezTo>
                <a:cubicBezTo>
                  <a:pt x="1024433" y="2779220"/>
                  <a:pt x="1041826" y="2816537"/>
                  <a:pt x="1065742" y="2844524"/>
                </a:cubicBezTo>
                <a:cubicBezTo>
                  <a:pt x="1107050" y="2891170"/>
                  <a:pt x="1152707" y="2906718"/>
                  <a:pt x="1202713" y="2916048"/>
                </a:cubicBezTo>
                <a:cubicBezTo>
                  <a:pt x="1265763" y="2925377"/>
                  <a:pt x="1326639" y="2944035"/>
                  <a:pt x="1383167" y="2981352"/>
                </a:cubicBezTo>
                <a:cubicBezTo>
                  <a:pt x="1389689" y="2984461"/>
                  <a:pt x="1396212" y="2987571"/>
                  <a:pt x="1398386" y="2993791"/>
                </a:cubicBezTo>
                <a:cubicBezTo>
                  <a:pt x="1411431" y="3015559"/>
                  <a:pt x="1409257" y="3027998"/>
                  <a:pt x="1389689" y="3031107"/>
                </a:cubicBezTo>
                <a:cubicBezTo>
                  <a:pt x="1370122" y="3034217"/>
                  <a:pt x="1357077" y="3043546"/>
                  <a:pt x="1361425" y="3077753"/>
                </a:cubicBezTo>
                <a:cubicBezTo>
                  <a:pt x="1363599" y="3090192"/>
                  <a:pt x="1357077" y="3090192"/>
                  <a:pt x="1350555" y="3090192"/>
                </a:cubicBezTo>
                <a:cubicBezTo>
                  <a:pt x="1344032" y="3087083"/>
                  <a:pt x="1335336" y="3093302"/>
                  <a:pt x="1335336" y="3077753"/>
                </a:cubicBezTo>
                <a:cubicBezTo>
                  <a:pt x="1335336" y="3062205"/>
                  <a:pt x="1337510" y="3040436"/>
                  <a:pt x="1324465" y="3034217"/>
                </a:cubicBezTo>
                <a:cubicBezTo>
                  <a:pt x="1311420" y="3027998"/>
                  <a:pt x="1304898" y="3049766"/>
                  <a:pt x="1294027" y="3062205"/>
                </a:cubicBezTo>
                <a:cubicBezTo>
                  <a:pt x="1289678" y="3068424"/>
                  <a:pt x="1283156" y="3077753"/>
                  <a:pt x="1276634" y="3087083"/>
                </a:cubicBezTo>
                <a:cubicBezTo>
                  <a:pt x="1265763" y="3102631"/>
                  <a:pt x="1252718" y="3105741"/>
                  <a:pt x="1239673" y="3090192"/>
                </a:cubicBezTo>
                <a:cubicBezTo>
                  <a:pt x="1217932" y="3065314"/>
                  <a:pt x="1194016" y="3065314"/>
                  <a:pt x="1170101" y="3074643"/>
                </a:cubicBezTo>
                <a:cubicBezTo>
                  <a:pt x="1150533" y="3077753"/>
                  <a:pt x="1135314" y="3077753"/>
                  <a:pt x="1117921" y="3065314"/>
                </a:cubicBezTo>
                <a:cubicBezTo>
                  <a:pt x="1104876" y="3055985"/>
                  <a:pt x="1096180" y="3068424"/>
                  <a:pt x="1094005" y="3087083"/>
                </a:cubicBezTo>
                <a:cubicBezTo>
                  <a:pt x="1091831" y="3099521"/>
                  <a:pt x="1102702" y="3121289"/>
                  <a:pt x="1085309" y="3124399"/>
                </a:cubicBezTo>
                <a:cubicBezTo>
                  <a:pt x="1070090" y="3124399"/>
                  <a:pt x="1054871" y="3115070"/>
                  <a:pt x="1048348" y="3090192"/>
                </a:cubicBezTo>
                <a:cubicBezTo>
                  <a:pt x="1041826" y="3071534"/>
                  <a:pt x="1044000" y="3055985"/>
                  <a:pt x="1044000" y="3034217"/>
                </a:cubicBezTo>
                <a:cubicBezTo>
                  <a:pt x="1030955" y="3090192"/>
                  <a:pt x="1002691" y="3090192"/>
                  <a:pt x="970079" y="3083973"/>
                </a:cubicBezTo>
                <a:cubicBezTo>
                  <a:pt x="950512" y="3080863"/>
                  <a:pt x="933119" y="3083973"/>
                  <a:pt x="915726" y="3080863"/>
                </a:cubicBezTo>
                <a:cubicBezTo>
                  <a:pt x="880939" y="3077753"/>
                  <a:pt x="848327" y="3065314"/>
                  <a:pt x="822237" y="3027998"/>
                </a:cubicBezTo>
                <a:cubicBezTo>
                  <a:pt x="811367" y="3009340"/>
                  <a:pt x="800496" y="3015559"/>
                  <a:pt x="791799" y="3034217"/>
                </a:cubicBezTo>
                <a:cubicBezTo>
                  <a:pt x="761361" y="3102631"/>
                  <a:pt x="728749" y="3105741"/>
                  <a:pt x="687440" y="3049766"/>
                </a:cubicBezTo>
                <a:cubicBezTo>
                  <a:pt x="676570" y="3034217"/>
                  <a:pt x="663525" y="3031107"/>
                  <a:pt x="650480" y="3027998"/>
                </a:cubicBezTo>
                <a:cubicBezTo>
                  <a:pt x="626564" y="3027998"/>
                  <a:pt x="604823" y="3027998"/>
                  <a:pt x="587430" y="2993791"/>
                </a:cubicBezTo>
                <a:cubicBezTo>
                  <a:pt x="580907" y="2975132"/>
                  <a:pt x="572211" y="2996900"/>
                  <a:pt x="565688" y="3006230"/>
                </a:cubicBezTo>
                <a:cubicBezTo>
                  <a:pt x="561340" y="3012449"/>
                  <a:pt x="561340" y="3024888"/>
                  <a:pt x="561340" y="3034217"/>
                </a:cubicBezTo>
                <a:cubicBezTo>
                  <a:pt x="563514" y="3040436"/>
                  <a:pt x="561340" y="3052875"/>
                  <a:pt x="556992" y="3052875"/>
                </a:cubicBezTo>
                <a:cubicBezTo>
                  <a:pt x="539598" y="3059095"/>
                  <a:pt x="524379" y="3052875"/>
                  <a:pt x="509160" y="3043546"/>
                </a:cubicBezTo>
                <a:cubicBezTo>
                  <a:pt x="500464" y="3037327"/>
                  <a:pt x="498290" y="3024888"/>
                  <a:pt x="498290" y="3009340"/>
                </a:cubicBezTo>
                <a:cubicBezTo>
                  <a:pt x="496115" y="2962694"/>
                  <a:pt x="485245" y="2950255"/>
                  <a:pt x="452633" y="2950255"/>
                </a:cubicBezTo>
                <a:cubicBezTo>
                  <a:pt x="443936" y="2953364"/>
                  <a:pt x="439588" y="2959584"/>
                  <a:pt x="443936" y="2968913"/>
                </a:cubicBezTo>
                <a:cubicBezTo>
                  <a:pt x="454807" y="3000010"/>
                  <a:pt x="439588" y="3006230"/>
                  <a:pt x="426543" y="3012449"/>
                </a:cubicBezTo>
                <a:cubicBezTo>
                  <a:pt x="411324" y="3018668"/>
                  <a:pt x="396105" y="3012449"/>
                  <a:pt x="383060" y="3009340"/>
                </a:cubicBezTo>
                <a:cubicBezTo>
                  <a:pt x="367841" y="3006230"/>
                  <a:pt x="352622" y="3006230"/>
                  <a:pt x="337403" y="2996900"/>
                </a:cubicBezTo>
                <a:cubicBezTo>
                  <a:pt x="326532" y="2987571"/>
                  <a:pt x="320010" y="3006230"/>
                  <a:pt x="317836" y="3018668"/>
                </a:cubicBezTo>
                <a:cubicBezTo>
                  <a:pt x="315661" y="3040436"/>
                  <a:pt x="309139" y="3043546"/>
                  <a:pt x="296094" y="3037327"/>
                </a:cubicBezTo>
                <a:cubicBezTo>
                  <a:pt x="291746" y="3034217"/>
                  <a:pt x="287398" y="3031107"/>
                  <a:pt x="280875" y="3031107"/>
                </a:cubicBezTo>
                <a:cubicBezTo>
                  <a:pt x="274353" y="3027998"/>
                  <a:pt x="265656" y="3024888"/>
                  <a:pt x="259134" y="3034217"/>
                </a:cubicBezTo>
                <a:cubicBezTo>
                  <a:pt x="254785" y="3043546"/>
                  <a:pt x="263482" y="3049766"/>
                  <a:pt x="265656" y="3059095"/>
                </a:cubicBezTo>
                <a:cubicBezTo>
                  <a:pt x="274353" y="3087083"/>
                  <a:pt x="267830" y="3102631"/>
                  <a:pt x="237392" y="3105741"/>
                </a:cubicBezTo>
                <a:cubicBezTo>
                  <a:pt x="237392" y="3164826"/>
                  <a:pt x="237392" y="3220800"/>
                  <a:pt x="237392" y="3279885"/>
                </a:cubicBezTo>
                <a:cubicBezTo>
                  <a:pt x="254785" y="3282995"/>
                  <a:pt x="265656" y="3270556"/>
                  <a:pt x="272179" y="3245678"/>
                </a:cubicBezTo>
                <a:cubicBezTo>
                  <a:pt x="289572" y="3183484"/>
                  <a:pt x="313487" y="3167935"/>
                  <a:pt x="356970" y="3199033"/>
                </a:cubicBezTo>
                <a:cubicBezTo>
                  <a:pt x="376538" y="3211471"/>
                  <a:pt x="391756" y="3217691"/>
                  <a:pt x="411324" y="3217691"/>
                </a:cubicBezTo>
                <a:cubicBezTo>
                  <a:pt x="420020" y="3214581"/>
                  <a:pt x="430891" y="3214581"/>
                  <a:pt x="433065" y="3227020"/>
                </a:cubicBezTo>
                <a:cubicBezTo>
                  <a:pt x="437414" y="3239459"/>
                  <a:pt x="426543" y="3245678"/>
                  <a:pt x="422195" y="3251898"/>
                </a:cubicBezTo>
                <a:cubicBezTo>
                  <a:pt x="417846" y="3258117"/>
                  <a:pt x="413498" y="3261227"/>
                  <a:pt x="409150" y="3267446"/>
                </a:cubicBezTo>
                <a:cubicBezTo>
                  <a:pt x="402627" y="3276775"/>
                  <a:pt x="391756" y="3286105"/>
                  <a:pt x="393931" y="3298543"/>
                </a:cubicBezTo>
                <a:cubicBezTo>
                  <a:pt x="398279" y="3314092"/>
                  <a:pt x="411324" y="3314092"/>
                  <a:pt x="420020" y="3314092"/>
                </a:cubicBezTo>
                <a:cubicBezTo>
                  <a:pt x="435239" y="3317202"/>
                  <a:pt x="450459" y="3317202"/>
                  <a:pt x="465677" y="3314092"/>
                </a:cubicBezTo>
                <a:cubicBezTo>
                  <a:pt x="498290" y="3310982"/>
                  <a:pt x="526553" y="3326531"/>
                  <a:pt x="550469" y="3360738"/>
                </a:cubicBezTo>
                <a:cubicBezTo>
                  <a:pt x="554818" y="3366957"/>
                  <a:pt x="559166" y="3366957"/>
                  <a:pt x="563514" y="3360738"/>
                </a:cubicBezTo>
                <a:cubicBezTo>
                  <a:pt x="567862" y="3354518"/>
                  <a:pt x="572211" y="3354518"/>
                  <a:pt x="578733" y="3354518"/>
                </a:cubicBezTo>
                <a:cubicBezTo>
                  <a:pt x="583081" y="3354518"/>
                  <a:pt x="589604" y="3351409"/>
                  <a:pt x="591778" y="3357628"/>
                </a:cubicBezTo>
                <a:cubicBezTo>
                  <a:pt x="593952" y="3366957"/>
                  <a:pt x="589604" y="3370067"/>
                  <a:pt x="585256" y="3373177"/>
                </a:cubicBezTo>
                <a:cubicBezTo>
                  <a:pt x="576559" y="3382506"/>
                  <a:pt x="574385" y="3394945"/>
                  <a:pt x="567862" y="3407384"/>
                </a:cubicBezTo>
                <a:cubicBezTo>
                  <a:pt x="561340" y="3416713"/>
                  <a:pt x="561340" y="3429152"/>
                  <a:pt x="567862" y="3438481"/>
                </a:cubicBezTo>
                <a:cubicBezTo>
                  <a:pt x="576559" y="3450920"/>
                  <a:pt x="583081" y="3447810"/>
                  <a:pt x="589604" y="3438481"/>
                </a:cubicBezTo>
                <a:cubicBezTo>
                  <a:pt x="596126" y="3435371"/>
                  <a:pt x="600474" y="3429152"/>
                  <a:pt x="604823" y="3422932"/>
                </a:cubicBezTo>
                <a:cubicBezTo>
                  <a:pt x="620042" y="3398054"/>
                  <a:pt x="630912" y="3388725"/>
                  <a:pt x="652654" y="3410493"/>
                </a:cubicBezTo>
                <a:cubicBezTo>
                  <a:pt x="670047" y="3429152"/>
                  <a:pt x="693963" y="3419822"/>
                  <a:pt x="715704" y="3410493"/>
                </a:cubicBezTo>
                <a:cubicBezTo>
                  <a:pt x="726575" y="3407384"/>
                  <a:pt x="737446" y="3394945"/>
                  <a:pt x="743968" y="3413603"/>
                </a:cubicBezTo>
                <a:cubicBezTo>
                  <a:pt x="752665" y="3432261"/>
                  <a:pt x="743968" y="3441591"/>
                  <a:pt x="735271" y="3454029"/>
                </a:cubicBezTo>
                <a:cubicBezTo>
                  <a:pt x="730923" y="3460249"/>
                  <a:pt x="726575" y="3466468"/>
                  <a:pt x="724401" y="3472688"/>
                </a:cubicBezTo>
                <a:cubicBezTo>
                  <a:pt x="720052" y="3485127"/>
                  <a:pt x="717878" y="3494456"/>
                  <a:pt x="730923" y="3497565"/>
                </a:cubicBezTo>
                <a:cubicBezTo>
                  <a:pt x="789625" y="3513114"/>
                  <a:pt x="817889" y="3575309"/>
                  <a:pt x="846153" y="3640613"/>
                </a:cubicBezTo>
                <a:cubicBezTo>
                  <a:pt x="848327" y="3646832"/>
                  <a:pt x="848327" y="3656161"/>
                  <a:pt x="848327" y="3665490"/>
                </a:cubicBezTo>
                <a:cubicBezTo>
                  <a:pt x="848327" y="3693478"/>
                  <a:pt x="854849" y="3699697"/>
                  <a:pt x="874417" y="3693478"/>
                </a:cubicBezTo>
                <a:cubicBezTo>
                  <a:pt x="926596" y="3671710"/>
                  <a:pt x="974427" y="3690368"/>
                  <a:pt x="1013562" y="3743233"/>
                </a:cubicBezTo>
                <a:cubicBezTo>
                  <a:pt x="1039652" y="3780550"/>
                  <a:pt x="1070090" y="3802318"/>
                  <a:pt x="1107050" y="3789879"/>
                </a:cubicBezTo>
                <a:cubicBezTo>
                  <a:pt x="1124443" y="3783660"/>
                  <a:pt x="1135314" y="3805428"/>
                  <a:pt x="1144011" y="3824086"/>
                </a:cubicBezTo>
                <a:cubicBezTo>
                  <a:pt x="1150533" y="3839635"/>
                  <a:pt x="1159230" y="3845854"/>
                  <a:pt x="1174449" y="3842745"/>
                </a:cubicBezTo>
                <a:cubicBezTo>
                  <a:pt x="1213584" y="3833415"/>
                  <a:pt x="1250544" y="3848964"/>
                  <a:pt x="1287504" y="3867622"/>
                </a:cubicBezTo>
                <a:cubicBezTo>
                  <a:pt x="1328813" y="3886281"/>
                  <a:pt x="1370122" y="3911158"/>
                  <a:pt x="1415779" y="3914268"/>
                </a:cubicBezTo>
                <a:cubicBezTo>
                  <a:pt x="1428824" y="3914268"/>
                  <a:pt x="1439695" y="3926707"/>
                  <a:pt x="1448391" y="3945365"/>
                </a:cubicBezTo>
                <a:cubicBezTo>
                  <a:pt x="1472307" y="3992011"/>
                  <a:pt x="1483178" y="3995121"/>
                  <a:pt x="1520138" y="3973353"/>
                </a:cubicBezTo>
                <a:cubicBezTo>
                  <a:pt x="1537531" y="3960914"/>
                  <a:pt x="1554924" y="3964024"/>
                  <a:pt x="1572317" y="3976463"/>
                </a:cubicBezTo>
                <a:cubicBezTo>
                  <a:pt x="1624497" y="4007560"/>
                  <a:pt x="1683199" y="4013779"/>
                  <a:pt x="1735378" y="4038657"/>
                </a:cubicBezTo>
                <a:cubicBezTo>
                  <a:pt x="1752772" y="4047986"/>
                  <a:pt x="1770165" y="4044876"/>
                  <a:pt x="1785384" y="4035547"/>
                </a:cubicBezTo>
                <a:cubicBezTo>
                  <a:pt x="1796254" y="4029328"/>
                  <a:pt x="1804951" y="4032438"/>
                  <a:pt x="1811473" y="4044876"/>
                </a:cubicBezTo>
                <a:cubicBezTo>
                  <a:pt x="1831041" y="4079083"/>
                  <a:pt x="1852782" y="4091522"/>
                  <a:pt x="1883220" y="4082193"/>
                </a:cubicBezTo>
                <a:cubicBezTo>
                  <a:pt x="1918007" y="4069754"/>
                  <a:pt x="1950619" y="4088413"/>
                  <a:pt x="1983231" y="4097742"/>
                </a:cubicBezTo>
                <a:cubicBezTo>
                  <a:pt x="2004972" y="4103961"/>
                  <a:pt x="2024540" y="4107071"/>
                  <a:pt x="2044107" y="4097742"/>
                </a:cubicBezTo>
                <a:cubicBezTo>
                  <a:pt x="2074545" y="4085303"/>
                  <a:pt x="2104983" y="4088413"/>
                  <a:pt x="2128899" y="4113290"/>
                </a:cubicBezTo>
                <a:cubicBezTo>
                  <a:pt x="2189775" y="4178594"/>
                  <a:pt x="2259347" y="4187924"/>
                  <a:pt x="2333268" y="4187924"/>
                </a:cubicBezTo>
                <a:cubicBezTo>
                  <a:pt x="2398493" y="4184814"/>
                  <a:pt x="2463717" y="4215911"/>
                  <a:pt x="2528941" y="4231460"/>
                </a:cubicBezTo>
                <a:cubicBezTo>
                  <a:pt x="2733311" y="4287435"/>
                  <a:pt x="2935507" y="4349629"/>
                  <a:pt x="3142050" y="4390056"/>
                </a:cubicBezTo>
                <a:cubicBezTo>
                  <a:pt x="3309460" y="4421153"/>
                  <a:pt x="3476869" y="4449140"/>
                  <a:pt x="3644278" y="4467799"/>
                </a:cubicBezTo>
                <a:cubicBezTo>
                  <a:pt x="3835602" y="4492676"/>
                  <a:pt x="4026927" y="4511335"/>
                  <a:pt x="4220427" y="4523774"/>
                </a:cubicBezTo>
                <a:cubicBezTo>
                  <a:pt x="4520459" y="4542432"/>
                  <a:pt x="4820490" y="4542432"/>
                  <a:pt x="5120522" y="4539322"/>
                </a:cubicBezTo>
                <a:cubicBezTo>
                  <a:pt x="5446644" y="4533103"/>
                  <a:pt x="5774940" y="4514444"/>
                  <a:pt x="6101062" y="4502006"/>
                </a:cubicBezTo>
                <a:cubicBezTo>
                  <a:pt x="6116281" y="4502006"/>
                  <a:pt x="6131500" y="4498896"/>
                  <a:pt x="6146719" y="4498896"/>
                </a:cubicBezTo>
                <a:cubicBezTo>
                  <a:pt x="6161938" y="4498896"/>
                  <a:pt x="6168460" y="4511335"/>
                  <a:pt x="6168460" y="4533103"/>
                </a:cubicBezTo>
                <a:cubicBezTo>
                  <a:pt x="6168460" y="4548651"/>
                  <a:pt x="6164112" y="4554871"/>
                  <a:pt x="6153241" y="4551761"/>
                </a:cubicBezTo>
                <a:cubicBezTo>
                  <a:pt x="6077146" y="4523774"/>
                  <a:pt x="6003225" y="4548651"/>
                  <a:pt x="5927130" y="4557981"/>
                </a:cubicBezTo>
                <a:cubicBezTo>
                  <a:pt x="5879299" y="4564200"/>
                  <a:pt x="5831468" y="4570419"/>
                  <a:pt x="5781463" y="4573529"/>
                </a:cubicBezTo>
                <a:cubicBezTo>
                  <a:pt x="5698845" y="4582858"/>
                  <a:pt x="5616228" y="4592187"/>
                  <a:pt x="5533611" y="4601517"/>
                </a:cubicBezTo>
                <a:cubicBezTo>
                  <a:pt x="5472734" y="4607736"/>
                  <a:pt x="5411858" y="4610846"/>
                  <a:pt x="5348808" y="4617065"/>
                </a:cubicBezTo>
                <a:cubicBezTo>
                  <a:pt x="5303151" y="4620175"/>
                  <a:pt x="5257494" y="4626394"/>
                  <a:pt x="5214011" y="4641943"/>
                </a:cubicBezTo>
                <a:cubicBezTo>
                  <a:pt x="5177050" y="4651272"/>
                  <a:pt x="5142264" y="4648162"/>
                  <a:pt x="5105303" y="4635724"/>
                </a:cubicBezTo>
                <a:cubicBezTo>
                  <a:pt x="5072691" y="4626394"/>
                  <a:pt x="5037905" y="4623285"/>
                  <a:pt x="5003119" y="4635724"/>
                </a:cubicBezTo>
                <a:cubicBezTo>
                  <a:pt x="4948765" y="4654382"/>
                  <a:pt x="4892237" y="4641943"/>
                  <a:pt x="4837884" y="4648162"/>
                </a:cubicBezTo>
                <a:cubicBezTo>
                  <a:pt x="4790052" y="4651272"/>
                  <a:pt x="4744395" y="4641943"/>
                  <a:pt x="4698739" y="4635724"/>
                </a:cubicBezTo>
                <a:cubicBezTo>
                  <a:pt x="4607425" y="4629504"/>
                  <a:pt x="4516110" y="4617065"/>
                  <a:pt x="4422622" y="4635724"/>
                </a:cubicBezTo>
                <a:cubicBezTo>
                  <a:pt x="4363920" y="4645053"/>
                  <a:pt x="4305218" y="4629504"/>
                  <a:pt x="4246516" y="4620175"/>
                </a:cubicBezTo>
                <a:cubicBezTo>
                  <a:pt x="4161724" y="4610846"/>
                  <a:pt x="4074758" y="4613956"/>
                  <a:pt x="3987793" y="4610846"/>
                </a:cubicBezTo>
                <a:cubicBezTo>
                  <a:pt x="3900827" y="4607736"/>
                  <a:pt x="3813861" y="4598407"/>
                  <a:pt x="3729070" y="4579749"/>
                </a:cubicBezTo>
                <a:cubicBezTo>
                  <a:pt x="3689935" y="4573529"/>
                  <a:pt x="3650800" y="4567310"/>
                  <a:pt x="3609491" y="4567310"/>
                </a:cubicBezTo>
                <a:cubicBezTo>
                  <a:pt x="3544267" y="4567310"/>
                  <a:pt x="3481217" y="4557981"/>
                  <a:pt x="3418167" y="4539322"/>
                </a:cubicBezTo>
                <a:cubicBezTo>
                  <a:pt x="3376858" y="4523774"/>
                  <a:pt x="3333375" y="4520664"/>
                  <a:pt x="3292066" y="4526883"/>
                </a:cubicBezTo>
                <a:cubicBezTo>
                  <a:pt x="3244235" y="4529993"/>
                  <a:pt x="3198578" y="4517554"/>
                  <a:pt x="3157269" y="4489567"/>
                </a:cubicBezTo>
                <a:cubicBezTo>
                  <a:pt x="3135528" y="4474018"/>
                  <a:pt x="3115961" y="4467799"/>
                  <a:pt x="3094219" y="4480237"/>
                </a:cubicBezTo>
                <a:cubicBezTo>
                  <a:pt x="3039866" y="4508225"/>
                  <a:pt x="2987686" y="4495786"/>
                  <a:pt x="2933332" y="4477128"/>
                </a:cubicBezTo>
                <a:cubicBezTo>
                  <a:pt x="2861586" y="4449140"/>
                  <a:pt x="2792013" y="4418043"/>
                  <a:pt x="2718092" y="4405604"/>
                </a:cubicBezTo>
                <a:cubicBezTo>
                  <a:pt x="2657216" y="4396275"/>
                  <a:pt x="2594166" y="4386946"/>
                  <a:pt x="2533290" y="4374507"/>
                </a:cubicBezTo>
                <a:cubicBezTo>
                  <a:pt x="2437627" y="4352739"/>
                  <a:pt x="2339791" y="4334080"/>
                  <a:pt x="2244128" y="4306093"/>
                </a:cubicBezTo>
                <a:cubicBezTo>
                  <a:pt x="2222387" y="4296764"/>
                  <a:pt x="2213690" y="4306093"/>
                  <a:pt x="2207168" y="4337190"/>
                </a:cubicBezTo>
                <a:cubicBezTo>
                  <a:pt x="2207168" y="4340300"/>
                  <a:pt x="2204994" y="4340300"/>
                  <a:pt x="2204994" y="4340300"/>
                </a:cubicBezTo>
                <a:cubicBezTo>
                  <a:pt x="2194123" y="4427372"/>
                  <a:pt x="2187601" y="4421153"/>
                  <a:pt x="2131073" y="4418043"/>
                </a:cubicBezTo>
                <a:cubicBezTo>
                  <a:pt x="2115854" y="4418043"/>
                  <a:pt x="2098461" y="4414933"/>
                  <a:pt x="2081067" y="4414933"/>
                </a:cubicBezTo>
                <a:cubicBezTo>
                  <a:pt x="2065848" y="4414933"/>
                  <a:pt x="2057152" y="4396275"/>
                  <a:pt x="2048455" y="4377617"/>
                </a:cubicBezTo>
                <a:cubicBezTo>
                  <a:pt x="2039759" y="4390056"/>
                  <a:pt x="2033236" y="4399385"/>
                  <a:pt x="2024540" y="4408714"/>
                </a:cubicBezTo>
                <a:cubicBezTo>
                  <a:pt x="2004972" y="4433592"/>
                  <a:pt x="1991928" y="4430482"/>
                  <a:pt x="1981057" y="4399385"/>
                </a:cubicBezTo>
                <a:cubicBezTo>
                  <a:pt x="1970186" y="4368288"/>
                  <a:pt x="1957141" y="4358958"/>
                  <a:pt x="1937574" y="4374507"/>
                </a:cubicBezTo>
                <a:cubicBezTo>
                  <a:pt x="1931051" y="4377617"/>
                  <a:pt x="1924529" y="4377617"/>
                  <a:pt x="1920181" y="4374507"/>
                </a:cubicBezTo>
                <a:cubicBezTo>
                  <a:pt x="1857131" y="4343410"/>
                  <a:pt x="1791906" y="4334080"/>
                  <a:pt x="1726682" y="4330971"/>
                </a:cubicBezTo>
                <a:cubicBezTo>
                  <a:pt x="1709289" y="4330971"/>
                  <a:pt x="1694069" y="4324751"/>
                  <a:pt x="1687547" y="4296764"/>
                </a:cubicBezTo>
                <a:cubicBezTo>
                  <a:pt x="1685373" y="4290544"/>
                  <a:pt x="1685373" y="4284325"/>
                  <a:pt x="1678851" y="4284325"/>
                </a:cubicBezTo>
                <a:cubicBezTo>
                  <a:pt x="1648413" y="4293654"/>
                  <a:pt x="1624497" y="4278105"/>
                  <a:pt x="1596233" y="4265667"/>
                </a:cubicBezTo>
                <a:cubicBezTo>
                  <a:pt x="1583188" y="4262557"/>
                  <a:pt x="1570143" y="4256337"/>
                  <a:pt x="1557098" y="4256337"/>
                </a:cubicBezTo>
                <a:cubicBezTo>
                  <a:pt x="1544054" y="4256337"/>
                  <a:pt x="1537531" y="4262557"/>
                  <a:pt x="1544054" y="4281215"/>
                </a:cubicBezTo>
                <a:cubicBezTo>
                  <a:pt x="1546228" y="4293654"/>
                  <a:pt x="1552750" y="4306093"/>
                  <a:pt x="1544054" y="4318532"/>
                </a:cubicBezTo>
                <a:cubicBezTo>
                  <a:pt x="1535357" y="4327861"/>
                  <a:pt x="1526660" y="4315422"/>
                  <a:pt x="1520138" y="4309203"/>
                </a:cubicBezTo>
                <a:cubicBezTo>
                  <a:pt x="1509267" y="4302983"/>
                  <a:pt x="1498396" y="4296764"/>
                  <a:pt x="1485352" y="4306093"/>
                </a:cubicBezTo>
                <a:cubicBezTo>
                  <a:pt x="1400560" y="4358958"/>
                  <a:pt x="1330987" y="4315422"/>
                  <a:pt x="1270111" y="4228350"/>
                </a:cubicBezTo>
                <a:cubicBezTo>
                  <a:pt x="1257066" y="4209692"/>
                  <a:pt x="1248370" y="4203472"/>
                  <a:pt x="1233151" y="4222131"/>
                </a:cubicBezTo>
                <a:cubicBezTo>
                  <a:pt x="1204887" y="4250118"/>
                  <a:pt x="1172275" y="4250118"/>
                  <a:pt x="1139663" y="4237679"/>
                </a:cubicBezTo>
                <a:cubicBezTo>
                  <a:pt x="1102702" y="4225240"/>
                  <a:pt x="1065742" y="4200362"/>
                  <a:pt x="1026607" y="4191033"/>
                </a:cubicBezTo>
                <a:cubicBezTo>
                  <a:pt x="1004865" y="4184814"/>
                  <a:pt x="989646" y="4191033"/>
                  <a:pt x="972253" y="4209692"/>
                </a:cubicBezTo>
                <a:cubicBezTo>
                  <a:pt x="948338" y="4240789"/>
                  <a:pt x="937467" y="4237679"/>
                  <a:pt x="917900" y="4200362"/>
                </a:cubicBezTo>
                <a:cubicBezTo>
                  <a:pt x="904855" y="4178594"/>
                  <a:pt x="887462" y="4169265"/>
                  <a:pt x="867894" y="4166156"/>
                </a:cubicBezTo>
                <a:cubicBezTo>
                  <a:pt x="848327" y="4159936"/>
                  <a:pt x="830934" y="4150607"/>
                  <a:pt x="813541" y="4128839"/>
                </a:cubicBezTo>
                <a:cubicBezTo>
                  <a:pt x="791799" y="4100851"/>
                  <a:pt x="763535" y="4113290"/>
                  <a:pt x="757013" y="4156826"/>
                </a:cubicBezTo>
                <a:cubicBezTo>
                  <a:pt x="754839" y="4172375"/>
                  <a:pt x="754839" y="4187924"/>
                  <a:pt x="757013" y="4203472"/>
                </a:cubicBezTo>
                <a:cubicBezTo>
                  <a:pt x="759187" y="4234569"/>
                  <a:pt x="772232" y="4243899"/>
                  <a:pt x="791799" y="4228350"/>
                </a:cubicBezTo>
                <a:cubicBezTo>
                  <a:pt x="828760" y="4203472"/>
                  <a:pt x="854849" y="4212801"/>
                  <a:pt x="872243" y="4265667"/>
                </a:cubicBezTo>
                <a:cubicBezTo>
                  <a:pt x="874417" y="4268776"/>
                  <a:pt x="876591" y="4274996"/>
                  <a:pt x="878765" y="4281215"/>
                </a:cubicBezTo>
                <a:cubicBezTo>
                  <a:pt x="896158" y="4324751"/>
                  <a:pt x="896158" y="4324751"/>
                  <a:pt x="876591" y="4365178"/>
                </a:cubicBezTo>
                <a:cubicBezTo>
                  <a:pt x="876591" y="4368288"/>
                  <a:pt x="878765" y="4368288"/>
                  <a:pt x="878765" y="4371397"/>
                </a:cubicBezTo>
                <a:cubicBezTo>
                  <a:pt x="893984" y="4365178"/>
                  <a:pt x="907029" y="4349629"/>
                  <a:pt x="920074" y="4337190"/>
                </a:cubicBezTo>
                <a:cubicBezTo>
                  <a:pt x="941815" y="4318532"/>
                  <a:pt x="946164" y="4321642"/>
                  <a:pt x="952686" y="4352739"/>
                </a:cubicBezTo>
                <a:cubicBezTo>
                  <a:pt x="954860" y="4368288"/>
                  <a:pt x="959208" y="4377617"/>
                  <a:pt x="972253" y="4377617"/>
                </a:cubicBezTo>
                <a:cubicBezTo>
                  <a:pt x="980950" y="4377617"/>
                  <a:pt x="991821" y="4386946"/>
                  <a:pt x="1000517" y="4390056"/>
                </a:cubicBezTo>
                <a:cubicBezTo>
                  <a:pt x="1013562" y="4399385"/>
                  <a:pt x="1026607" y="4396275"/>
                  <a:pt x="1037478" y="4380726"/>
                </a:cubicBezTo>
                <a:cubicBezTo>
                  <a:pt x="1048348" y="4368288"/>
                  <a:pt x="1057045" y="4368288"/>
                  <a:pt x="1065742" y="4380726"/>
                </a:cubicBezTo>
                <a:cubicBezTo>
                  <a:pt x="1080961" y="4393165"/>
                  <a:pt x="1094005" y="4396275"/>
                  <a:pt x="1111399" y="4383836"/>
                </a:cubicBezTo>
                <a:cubicBezTo>
                  <a:pt x="1133140" y="4368288"/>
                  <a:pt x="1150533" y="4386946"/>
                  <a:pt x="1148359" y="4421153"/>
                </a:cubicBezTo>
                <a:cubicBezTo>
                  <a:pt x="1144011" y="4449140"/>
                  <a:pt x="1152707" y="4458469"/>
                  <a:pt x="1167926" y="4467799"/>
                </a:cubicBezTo>
                <a:cubicBezTo>
                  <a:pt x="1191842" y="4480237"/>
                  <a:pt x="1215758" y="4477128"/>
                  <a:pt x="1239673" y="4483347"/>
                </a:cubicBezTo>
                <a:cubicBezTo>
                  <a:pt x="1304898" y="4505115"/>
                  <a:pt x="1370122" y="4526883"/>
                  <a:pt x="1435346" y="4548651"/>
                </a:cubicBezTo>
                <a:cubicBezTo>
                  <a:pt x="1454914" y="4554871"/>
                  <a:pt x="1463610" y="4573529"/>
                  <a:pt x="1459262" y="4604626"/>
                </a:cubicBezTo>
                <a:cubicBezTo>
                  <a:pt x="1457088" y="4620175"/>
                  <a:pt x="1454914" y="4632614"/>
                  <a:pt x="1452739" y="4648162"/>
                </a:cubicBezTo>
                <a:cubicBezTo>
                  <a:pt x="1463610" y="4645053"/>
                  <a:pt x="1467958" y="4629504"/>
                  <a:pt x="1476655" y="4623285"/>
                </a:cubicBezTo>
                <a:cubicBezTo>
                  <a:pt x="1526660" y="4579749"/>
                  <a:pt x="1578840" y="4557981"/>
                  <a:pt x="1637542" y="4582858"/>
                </a:cubicBezTo>
                <a:cubicBezTo>
                  <a:pt x="1657109" y="4589078"/>
                  <a:pt x="1674502" y="4595297"/>
                  <a:pt x="1691895" y="4582858"/>
                </a:cubicBezTo>
                <a:cubicBezTo>
                  <a:pt x="1698418" y="4579749"/>
                  <a:pt x="1704940" y="4576639"/>
                  <a:pt x="1709289" y="4585968"/>
                </a:cubicBezTo>
                <a:cubicBezTo>
                  <a:pt x="1715811" y="4592187"/>
                  <a:pt x="1711463" y="4601517"/>
                  <a:pt x="1707114" y="4607736"/>
                </a:cubicBezTo>
                <a:cubicBezTo>
                  <a:pt x="1698418" y="4626394"/>
                  <a:pt x="1700592" y="4635724"/>
                  <a:pt x="1715811" y="4635724"/>
                </a:cubicBezTo>
                <a:cubicBezTo>
                  <a:pt x="1722334" y="4635724"/>
                  <a:pt x="1728856" y="4641943"/>
                  <a:pt x="1735378" y="4645053"/>
                </a:cubicBezTo>
                <a:cubicBezTo>
                  <a:pt x="1752772" y="4648162"/>
                  <a:pt x="1759294" y="4660601"/>
                  <a:pt x="1748423" y="4685479"/>
                </a:cubicBezTo>
                <a:cubicBezTo>
                  <a:pt x="1744075" y="4694808"/>
                  <a:pt x="1739727" y="4707247"/>
                  <a:pt x="1746249" y="4716576"/>
                </a:cubicBezTo>
                <a:cubicBezTo>
                  <a:pt x="1752772" y="4725905"/>
                  <a:pt x="1761468" y="4722796"/>
                  <a:pt x="1770165" y="4719686"/>
                </a:cubicBezTo>
                <a:cubicBezTo>
                  <a:pt x="1791906" y="4710357"/>
                  <a:pt x="1815822" y="4697918"/>
                  <a:pt x="1837563" y="4682369"/>
                </a:cubicBezTo>
                <a:cubicBezTo>
                  <a:pt x="1857131" y="4666821"/>
                  <a:pt x="1859305" y="4666821"/>
                  <a:pt x="1857131" y="4701028"/>
                </a:cubicBezTo>
                <a:cubicBezTo>
                  <a:pt x="1857131" y="4707247"/>
                  <a:pt x="1857131" y="4713467"/>
                  <a:pt x="1857131" y="4722796"/>
                </a:cubicBezTo>
                <a:cubicBezTo>
                  <a:pt x="1857131" y="4735235"/>
                  <a:pt x="1861479" y="4744564"/>
                  <a:pt x="1872349" y="4738344"/>
                </a:cubicBezTo>
                <a:cubicBezTo>
                  <a:pt x="1894091" y="4732125"/>
                  <a:pt x="1913658" y="4744564"/>
                  <a:pt x="1931051" y="4757003"/>
                </a:cubicBezTo>
                <a:cubicBezTo>
                  <a:pt x="1965838" y="4784990"/>
                  <a:pt x="1998450" y="4797429"/>
                  <a:pt x="2037584" y="4763222"/>
                </a:cubicBezTo>
                <a:cubicBezTo>
                  <a:pt x="2059326" y="4744564"/>
                  <a:pt x="2089764" y="4757003"/>
                  <a:pt x="2111506" y="4781880"/>
                </a:cubicBezTo>
                <a:cubicBezTo>
                  <a:pt x="2148466" y="4822307"/>
                  <a:pt x="2189775" y="4837855"/>
                  <a:pt x="2235432" y="4834746"/>
                </a:cubicBezTo>
                <a:cubicBezTo>
                  <a:pt x="2265870" y="4831636"/>
                  <a:pt x="2291960" y="4837855"/>
                  <a:pt x="2315875" y="4865843"/>
                </a:cubicBezTo>
                <a:cubicBezTo>
                  <a:pt x="2333268" y="4890721"/>
                  <a:pt x="2352836" y="4881392"/>
                  <a:pt x="2372403" y="4865843"/>
                </a:cubicBezTo>
                <a:cubicBezTo>
                  <a:pt x="2381100" y="4856514"/>
                  <a:pt x="2387622" y="4856514"/>
                  <a:pt x="2396319" y="4868953"/>
                </a:cubicBezTo>
                <a:cubicBezTo>
                  <a:pt x="2422408" y="4906269"/>
                  <a:pt x="2455021" y="4924928"/>
                  <a:pt x="2491981" y="4924928"/>
                </a:cubicBezTo>
                <a:cubicBezTo>
                  <a:pt x="2574598" y="4928037"/>
                  <a:pt x="2652868" y="4956025"/>
                  <a:pt x="2733311" y="4977793"/>
                </a:cubicBezTo>
                <a:cubicBezTo>
                  <a:pt x="2781142" y="4990232"/>
                  <a:pt x="2828973" y="4990232"/>
                  <a:pt x="2876805" y="4987122"/>
                </a:cubicBezTo>
                <a:cubicBezTo>
                  <a:pt x="2926810" y="4984012"/>
                  <a:pt x="2972467" y="4990232"/>
                  <a:pt x="3011602" y="5039987"/>
                </a:cubicBezTo>
                <a:cubicBezTo>
                  <a:pt x="3018124" y="5049316"/>
                  <a:pt x="3024647" y="5049316"/>
                  <a:pt x="3033343" y="5049316"/>
                </a:cubicBezTo>
                <a:cubicBezTo>
                  <a:pt x="3120309" y="5043097"/>
                  <a:pt x="3207275" y="5061755"/>
                  <a:pt x="3294241" y="5086633"/>
                </a:cubicBezTo>
                <a:cubicBezTo>
                  <a:pt x="3387729" y="5111511"/>
                  <a:pt x="3481217" y="5117730"/>
                  <a:pt x="3574705" y="5123950"/>
                </a:cubicBezTo>
                <a:cubicBezTo>
                  <a:pt x="3694283" y="5133279"/>
                  <a:pt x="3811687" y="5145718"/>
                  <a:pt x="3931265" y="5164376"/>
                </a:cubicBezTo>
                <a:cubicBezTo>
                  <a:pt x="3985619" y="5173705"/>
                  <a:pt x="4039972" y="5173705"/>
                  <a:pt x="4094326" y="5179925"/>
                </a:cubicBezTo>
                <a:cubicBezTo>
                  <a:pt x="4300870" y="5204803"/>
                  <a:pt x="4507413" y="5189254"/>
                  <a:pt x="4713957" y="5204803"/>
                </a:cubicBezTo>
                <a:cubicBezTo>
                  <a:pt x="4716131" y="5204803"/>
                  <a:pt x="4718306" y="5207912"/>
                  <a:pt x="4722654" y="5207912"/>
                </a:cubicBezTo>
                <a:cubicBezTo>
                  <a:pt x="4735699" y="5207912"/>
                  <a:pt x="4748744" y="5207912"/>
                  <a:pt x="4763963" y="5207912"/>
                </a:cubicBezTo>
                <a:cubicBezTo>
                  <a:pt x="4807446" y="5204803"/>
                  <a:pt x="4853103" y="5204803"/>
                  <a:pt x="4896585" y="5204803"/>
                </a:cubicBezTo>
                <a:cubicBezTo>
                  <a:pt x="4968332" y="5198583"/>
                  <a:pt x="5037905" y="5195473"/>
                  <a:pt x="5107478" y="5192364"/>
                </a:cubicBezTo>
                <a:cubicBezTo>
                  <a:pt x="5205314" y="5186144"/>
                  <a:pt x="5303151" y="5173705"/>
                  <a:pt x="5400987" y="5161266"/>
                </a:cubicBezTo>
                <a:cubicBezTo>
                  <a:pt x="5529262" y="5145718"/>
                  <a:pt x="5657536" y="5136389"/>
                  <a:pt x="5785811" y="5136389"/>
                </a:cubicBezTo>
                <a:cubicBezTo>
                  <a:pt x="5953220" y="5136389"/>
                  <a:pt x="6120629" y="5120840"/>
                  <a:pt x="6288038" y="5095962"/>
                </a:cubicBezTo>
                <a:cubicBezTo>
                  <a:pt x="6464144" y="5071085"/>
                  <a:pt x="6638076" y="5036878"/>
                  <a:pt x="6814182" y="5005780"/>
                </a:cubicBezTo>
                <a:cubicBezTo>
                  <a:pt x="6972894" y="4980903"/>
                  <a:pt x="7133781" y="4949805"/>
                  <a:pt x="7296842" y="4934257"/>
                </a:cubicBezTo>
                <a:cubicBezTo>
                  <a:pt x="7335976" y="4928037"/>
                  <a:pt x="7375111" y="4921818"/>
                  <a:pt x="7414246" y="4906269"/>
                </a:cubicBezTo>
                <a:cubicBezTo>
                  <a:pt x="7468599" y="4884501"/>
                  <a:pt x="7522953" y="4884501"/>
                  <a:pt x="7577307" y="4881392"/>
                </a:cubicBezTo>
                <a:cubicBezTo>
                  <a:pt x="7636008" y="4875172"/>
                  <a:pt x="7692536" y="4865843"/>
                  <a:pt x="7746890" y="4837855"/>
                </a:cubicBezTo>
                <a:cubicBezTo>
                  <a:pt x="7814288" y="4806758"/>
                  <a:pt x="7881687" y="4809868"/>
                  <a:pt x="7949085" y="4806758"/>
                </a:cubicBezTo>
                <a:cubicBezTo>
                  <a:pt x="7999091" y="4803648"/>
                  <a:pt x="8049096" y="4794319"/>
                  <a:pt x="8099101" y="4781880"/>
                </a:cubicBezTo>
                <a:cubicBezTo>
                  <a:pt x="8129539" y="4772551"/>
                  <a:pt x="8159977" y="4775661"/>
                  <a:pt x="8190416" y="4788100"/>
                </a:cubicBezTo>
                <a:cubicBezTo>
                  <a:pt x="8273033" y="4822307"/>
                  <a:pt x="8353476" y="4809868"/>
                  <a:pt x="8436094" y="4781880"/>
                </a:cubicBezTo>
                <a:cubicBezTo>
                  <a:pt x="8468706" y="4772551"/>
                  <a:pt x="8496970" y="4766332"/>
                  <a:pt x="8525234" y="4797429"/>
                </a:cubicBezTo>
                <a:cubicBezTo>
                  <a:pt x="8536104" y="4809868"/>
                  <a:pt x="8544801" y="4803648"/>
                  <a:pt x="8553498" y="4791210"/>
                </a:cubicBezTo>
                <a:cubicBezTo>
                  <a:pt x="8564368" y="4769442"/>
                  <a:pt x="8579587" y="4763222"/>
                  <a:pt x="8596980" y="4760112"/>
                </a:cubicBezTo>
                <a:cubicBezTo>
                  <a:pt x="8640463" y="4747674"/>
                  <a:pt x="8681772" y="4732125"/>
                  <a:pt x="8723081" y="4716576"/>
                </a:cubicBezTo>
                <a:cubicBezTo>
                  <a:pt x="8729603" y="4713467"/>
                  <a:pt x="8736126" y="4713467"/>
                  <a:pt x="8742648" y="4713467"/>
                </a:cubicBezTo>
                <a:cubicBezTo>
                  <a:pt x="8757867" y="4713467"/>
                  <a:pt x="8766564" y="4707247"/>
                  <a:pt x="8773086" y="4688589"/>
                </a:cubicBezTo>
                <a:cubicBezTo>
                  <a:pt x="8781783" y="4666821"/>
                  <a:pt x="8797002" y="4651272"/>
                  <a:pt x="8814395" y="4638833"/>
                </a:cubicBezTo>
                <a:cubicBezTo>
                  <a:pt x="8829614" y="4629504"/>
                  <a:pt x="8838311" y="4641943"/>
                  <a:pt x="8844833" y="4657492"/>
                </a:cubicBezTo>
                <a:cubicBezTo>
                  <a:pt x="8855704" y="4676150"/>
                  <a:pt x="8864400" y="4676150"/>
                  <a:pt x="8870923" y="4654382"/>
                </a:cubicBezTo>
                <a:cubicBezTo>
                  <a:pt x="8881793" y="4626394"/>
                  <a:pt x="8897012" y="4620175"/>
                  <a:pt x="8918754" y="4617065"/>
                </a:cubicBezTo>
                <a:cubicBezTo>
                  <a:pt x="8988327" y="4610846"/>
                  <a:pt x="9057899" y="4595297"/>
                  <a:pt x="9118775" y="4539322"/>
                </a:cubicBezTo>
                <a:cubicBezTo>
                  <a:pt x="9129646" y="4529993"/>
                  <a:pt x="9144865" y="4533103"/>
                  <a:pt x="9157910" y="4536212"/>
                </a:cubicBezTo>
                <a:cubicBezTo>
                  <a:pt x="9170955" y="4539322"/>
                  <a:pt x="9186174" y="4551761"/>
                  <a:pt x="9201393" y="4542432"/>
                </a:cubicBezTo>
                <a:cubicBezTo>
                  <a:pt x="9207915" y="4536212"/>
                  <a:pt x="9212264" y="4542432"/>
                  <a:pt x="9216612" y="4548651"/>
                </a:cubicBezTo>
                <a:cubicBezTo>
                  <a:pt x="9220960" y="4554871"/>
                  <a:pt x="9218786" y="4564200"/>
                  <a:pt x="9216612" y="4570419"/>
                </a:cubicBezTo>
                <a:cubicBezTo>
                  <a:pt x="9210089" y="4582858"/>
                  <a:pt x="9203567" y="4595297"/>
                  <a:pt x="9199219" y="4607736"/>
                </a:cubicBezTo>
                <a:cubicBezTo>
                  <a:pt x="9184000" y="4645053"/>
                  <a:pt x="9184000" y="4645053"/>
                  <a:pt x="9155736" y="4626394"/>
                </a:cubicBezTo>
                <a:cubicBezTo>
                  <a:pt x="9140517" y="4617065"/>
                  <a:pt x="9127472" y="4623285"/>
                  <a:pt x="9120949" y="4641943"/>
                </a:cubicBezTo>
                <a:cubicBezTo>
                  <a:pt x="9114427" y="4654382"/>
                  <a:pt x="9092686" y="4657492"/>
                  <a:pt x="9105730" y="4685479"/>
                </a:cubicBezTo>
                <a:cubicBezTo>
                  <a:pt x="9114427" y="4707247"/>
                  <a:pt x="9129646" y="4707247"/>
                  <a:pt x="9147039" y="4701028"/>
                </a:cubicBezTo>
                <a:cubicBezTo>
                  <a:pt x="9205741" y="4685479"/>
                  <a:pt x="9262269" y="4654382"/>
                  <a:pt x="9305752" y="4595297"/>
                </a:cubicBezTo>
                <a:cubicBezTo>
                  <a:pt x="9312274" y="4585968"/>
                  <a:pt x="9318797" y="4582858"/>
                  <a:pt x="9327493" y="4582858"/>
                </a:cubicBezTo>
                <a:cubicBezTo>
                  <a:pt x="9349235" y="4582858"/>
                  <a:pt x="9366628" y="4567310"/>
                  <a:pt x="9381847" y="4548651"/>
                </a:cubicBezTo>
                <a:cubicBezTo>
                  <a:pt x="9420981" y="4498896"/>
                  <a:pt x="9464464" y="4461579"/>
                  <a:pt x="9518818" y="4458469"/>
                </a:cubicBezTo>
                <a:cubicBezTo>
                  <a:pt x="9551430" y="4458469"/>
                  <a:pt x="9579694" y="4439811"/>
                  <a:pt x="9603610" y="4411824"/>
                </a:cubicBezTo>
                <a:cubicBezTo>
                  <a:pt x="9666660" y="4340300"/>
                  <a:pt x="9736233" y="4284325"/>
                  <a:pt x="9810153" y="4240789"/>
                </a:cubicBezTo>
                <a:cubicBezTo>
                  <a:pt x="9834069" y="4225240"/>
                  <a:pt x="9857985" y="4203472"/>
                  <a:pt x="9881900" y="4178594"/>
                </a:cubicBezTo>
                <a:cubicBezTo>
                  <a:pt x="9897119" y="4163046"/>
                  <a:pt x="9912338" y="4159936"/>
                  <a:pt x="9931906" y="4166156"/>
                </a:cubicBezTo>
                <a:cubicBezTo>
                  <a:pt x="9968866" y="4178594"/>
                  <a:pt x="10001478" y="4166156"/>
                  <a:pt x="10025394" y="4122619"/>
                </a:cubicBezTo>
                <a:cubicBezTo>
                  <a:pt x="10038439" y="4100851"/>
                  <a:pt x="10049309" y="4075974"/>
                  <a:pt x="10055832" y="4051096"/>
                </a:cubicBezTo>
                <a:cubicBezTo>
                  <a:pt x="10077573" y="3970243"/>
                  <a:pt x="10123230" y="3936036"/>
                  <a:pt x="10177584" y="3911158"/>
                </a:cubicBezTo>
                <a:cubicBezTo>
                  <a:pt x="10227589" y="3892500"/>
                  <a:pt x="10277595" y="3886281"/>
                  <a:pt x="10325426" y="3923597"/>
                </a:cubicBezTo>
                <a:cubicBezTo>
                  <a:pt x="10351516" y="3945365"/>
                  <a:pt x="10360212" y="3936036"/>
                  <a:pt x="10371083" y="3892500"/>
                </a:cubicBezTo>
                <a:cubicBezTo>
                  <a:pt x="10373257" y="3883171"/>
                  <a:pt x="10375431" y="3876951"/>
                  <a:pt x="10377605" y="3867622"/>
                </a:cubicBezTo>
                <a:cubicBezTo>
                  <a:pt x="10379779" y="3867622"/>
                  <a:pt x="10381954" y="3864513"/>
                  <a:pt x="10381954" y="3864513"/>
                </a:cubicBezTo>
                <a:cubicBezTo>
                  <a:pt x="10416740" y="3895610"/>
                  <a:pt x="10431959" y="3886281"/>
                  <a:pt x="10449352" y="3833415"/>
                </a:cubicBezTo>
                <a:cubicBezTo>
                  <a:pt x="10455875" y="3811647"/>
                  <a:pt x="10462397" y="3789879"/>
                  <a:pt x="10471094" y="3768111"/>
                </a:cubicBezTo>
                <a:cubicBezTo>
                  <a:pt x="10492835" y="3727685"/>
                  <a:pt x="10518925" y="3715246"/>
                  <a:pt x="10553711" y="3730795"/>
                </a:cubicBezTo>
                <a:cubicBezTo>
                  <a:pt x="10573278" y="3743233"/>
                  <a:pt x="10590672" y="3758782"/>
                  <a:pt x="10608065" y="3780550"/>
                </a:cubicBezTo>
                <a:cubicBezTo>
                  <a:pt x="10614587" y="3789879"/>
                  <a:pt x="10618935" y="3789879"/>
                  <a:pt x="10627632" y="3783660"/>
                </a:cubicBezTo>
                <a:cubicBezTo>
                  <a:pt x="10664593" y="3746343"/>
                  <a:pt x="10690682" y="3696588"/>
                  <a:pt x="10716772" y="3646832"/>
                </a:cubicBezTo>
                <a:cubicBezTo>
                  <a:pt x="10736339" y="3606406"/>
                  <a:pt x="10755907" y="3569089"/>
                  <a:pt x="10773300" y="3531772"/>
                </a:cubicBezTo>
                <a:cubicBezTo>
                  <a:pt x="10801564" y="3472688"/>
                  <a:pt x="10840698" y="3447810"/>
                  <a:pt x="10888529" y="3447810"/>
                </a:cubicBezTo>
                <a:cubicBezTo>
                  <a:pt x="10949406" y="3450920"/>
                  <a:pt x="10999411" y="3422932"/>
                  <a:pt x="11045068" y="3363848"/>
                </a:cubicBezTo>
                <a:cubicBezTo>
                  <a:pt x="11064635" y="3335860"/>
                  <a:pt x="11090725" y="3317202"/>
                  <a:pt x="11116815" y="3301653"/>
                </a:cubicBezTo>
                <a:cubicBezTo>
                  <a:pt x="11155949" y="3282995"/>
                  <a:pt x="11188562" y="3255007"/>
                  <a:pt x="11216825" y="3214581"/>
                </a:cubicBezTo>
                <a:cubicBezTo>
                  <a:pt x="11251612" y="3161716"/>
                  <a:pt x="11288572" y="3118180"/>
                  <a:pt x="11327707" y="3071534"/>
                </a:cubicBezTo>
                <a:cubicBezTo>
                  <a:pt x="11382060" y="3009340"/>
                  <a:pt x="11421195" y="2925377"/>
                  <a:pt x="11469026" y="2850744"/>
                </a:cubicBezTo>
                <a:cubicBezTo>
                  <a:pt x="11499464" y="2804098"/>
                  <a:pt x="11512509" y="2757452"/>
                  <a:pt x="11503813" y="2695257"/>
                </a:cubicBezTo>
                <a:cubicBezTo>
                  <a:pt x="11501638" y="2679709"/>
                  <a:pt x="11503813" y="2661050"/>
                  <a:pt x="11510335" y="2648612"/>
                </a:cubicBezTo>
                <a:cubicBezTo>
                  <a:pt x="11521206" y="2629953"/>
                  <a:pt x="11512509" y="2620624"/>
                  <a:pt x="11501638" y="2623734"/>
                </a:cubicBezTo>
                <a:cubicBezTo>
                  <a:pt x="11451633" y="2633063"/>
                  <a:pt x="11405976" y="2601966"/>
                  <a:pt x="11355971" y="2598856"/>
                </a:cubicBezTo>
                <a:cubicBezTo>
                  <a:pt x="11358145" y="2577088"/>
                  <a:pt x="11369016" y="2561539"/>
                  <a:pt x="11375538" y="2542881"/>
                </a:cubicBezTo>
                <a:cubicBezTo>
                  <a:pt x="11379886" y="2536662"/>
                  <a:pt x="11382060" y="2530442"/>
                  <a:pt x="11386409" y="2524223"/>
                </a:cubicBezTo>
                <a:cubicBezTo>
                  <a:pt x="11390757" y="2511784"/>
                  <a:pt x="11397279" y="2496235"/>
                  <a:pt x="11392931" y="2483796"/>
                </a:cubicBezTo>
                <a:cubicBezTo>
                  <a:pt x="11388583" y="2474467"/>
                  <a:pt x="11375538" y="2480687"/>
                  <a:pt x="11366841" y="2480687"/>
                </a:cubicBezTo>
                <a:cubicBezTo>
                  <a:pt x="11292920" y="2490016"/>
                  <a:pt x="11225522" y="2527333"/>
                  <a:pt x="11160298" y="2577088"/>
                </a:cubicBezTo>
                <a:cubicBezTo>
                  <a:pt x="11099422" y="2623734"/>
                  <a:pt x="11040720" y="2673489"/>
                  <a:pt x="10982018" y="2720135"/>
                </a:cubicBezTo>
                <a:cubicBezTo>
                  <a:pt x="10975495" y="2726355"/>
                  <a:pt x="10966799" y="2738794"/>
                  <a:pt x="10958102" y="2726355"/>
                </a:cubicBezTo>
                <a:cubicBezTo>
                  <a:pt x="10947231" y="2713916"/>
                  <a:pt x="10947231" y="2701477"/>
                  <a:pt x="10949406" y="2682819"/>
                </a:cubicBezTo>
                <a:cubicBezTo>
                  <a:pt x="10955928" y="2651722"/>
                  <a:pt x="10966799" y="2623734"/>
                  <a:pt x="10968973" y="2589527"/>
                </a:cubicBezTo>
                <a:cubicBezTo>
                  <a:pt x="10968973" y="2580198"/>
                  <a:pt x="10977669" y="2577088"/>
                  <a:pt x="10984192" y="2573979"/>
                </a:cubicBezTo>
                <a:cubicBezTo>
                  <a:pt x="11055939" y="2545991"/>
                  <a:pt x="11118989" y="2496235"/>
                  <a:pt x="11168994" y="2415383"/>
                </a:cubicBezTo>
                <a:cubicBezTo>
                  <a:pt x="11182039" y="2393614"/>
                  <a:pt x="11201606" y="2381176"/>
                  <a:pt x="11219000" y="2368737"/>
                </a:cubicBezTo>
                <a:cubicBezTo>
                  <a:pt x="11290746" y="2309652"/>
                  <a:pt x="11366841" y="2259897"/>
                  <a:pt x="11442937" y="2216361"/>
                </a:cubicBezTo>
                <a:cubicBezTo>
                  <a:pt x="11466852" y="2203922"/>
                  <a:pt x="11488594" y="2188373"/>
                  <a:pt x="11510335" y="2169715"/>
                </a:cubicBezTo>
                <a:cubicBezTo>
                  <a:pt x="11536425" y="2151056"/>
                  <a:pt x="11538599" y="2119959"/>
                  <a:pt x="11519032" y="2088862"/>
                </a:cubicBezTo>
                <a:cubicBezTo>
                  <a:pt x="11512509" y="2076423"/>
                  <a:pt x="11505987" y="2067094"/>
                  <a:pt x="11497290" y="2060874"/>
                </a:cubicBezTo>
                <a:cubicBezTo>
                  <a:pt x="11460330" y="2042216"/>
                  <a:pt x="11427717" y="2008009"/>
                  <a:pt x="11386409" y="2008009"/>
                </a:cubicBezTo>
                <a:cubicBezTo>
                  <a:pt x="11369016" y="2004899"/>
                  <a:pt x="11364667" y="1989351"/>
                  <a:pt x="11369016" y="1967583"/>
                </a:cubicBezTo>
                <a:cubicBezTo>
                  <a:pt x="11371190" y="1961363"/>
                  <a:pt x="11373364" y="1955144"/>
                  <a:pt x="11375538" y="1945815"/>
                </a:cubicBezTo>
                <a:cubicBezTo>
                  <a:pt x="11379886" y="1920937"/>
                  <a:pt x="11373364" y="1911608"/>
                  <a:pt x="11355971" y="1914717"/>
                </a:cubicBezTo>
                <a:cubicBezTo>
                  <a:pt x="11327707" y="1917827"/>
                  <a:pt x="11321184" y="1911608"/>
                  <a:pt x="11319010" y="1871181"/>
                </a:cubicBezTo>
                <a:cubicBezTo>
                  <a:pt x="11316836" y="1840084"/>
                  <a:pt x="11308140" y="1833865"/>
                  <a:pt x="11288572" y="1849413"/>
                </a:cubicBezTo>
                <a:cubicBezTo>
                  <a:pt x="11277701" y="1855633"/>
                  <a:pt x="11271179" y="1868072"/>
                  <a:pt x="11264657" y="1880511"/>
                </a:cubicBezTo>
                <a:cubicBezTo>
                  <a:pt x="11260308" y="1886730"/>
                  <a:pt x="11251612" y="1896059"/>
                  <a:pt x="11245089" y="1889840"/>
                </a:cubicBezTo>
                <a:cubicBezTo>
                  <a:pt x="11238567" y="1883620"/>
                  <a:pt x="11242915" y="1871181"/>
                  <a:pt x="11245089" y="1861852"/>
                </a:cubicBezTo>
                <a:cubicBezTo>
                  <a:pt x="11255960" y="1836974"/>
                  <a:pt x="11264657" y="1812097"/>
                  <a:pt x="11275527" y="1787219"/>
                </a:cubicBezTo>
                <a:cubicBezTo>
                  <a:pt x="11245089" y="1790329"/>
                  <a:pt x="11216825" y="1771670"/>
                  <a:pt x="11186387" y="1774780"/>
                </a:cubicBezTo>
                <a:cubicBezTo>
                  <a:pt x="11151601" y="1777890"/>
                  <a:pt x="11142904" y="1787219"/>
                  <a:pt x="11147253" y="1840084"/>
                </a:cubicBezTo>
                <a:cubicBezTo>
                  <a:pt x="11147253" y="1849413"/>
                  <a:pt x="11147253" y="1855633"/>
                  <a:pt x="11145079" y="1864962"/>
                </a:cubicBezTo>
                <a:cubicBezTo>
                  <a:pt x="11145079" y="1874291"/>
                  <a:pt x="11138556" y="1880511"/>
                  <a:pt x="11132034" y="1877401"/>
                </a:cubicBezTo>
                <a:cubicBezTo>
                  <a:pt x="11125511" y="1877401"/>
                  <a:pt x="11123337" y="1871181"/>
                  <a:pt x="11121163" y="1861852"/>
                </a:cubicBezTo>
                <a:cubicBezTo>
                  <a:pt x="11112466" y="1815206"/>
                  <a:pt x="11125511" y="1762341"/>
                  <a:pt x="11153775" y="1731244"/>
                </a:cubicBezTo>
                <a:cubicBezTo>
                  <a:pt x="11171168" y="1712585"/>
                  <a:pt x="11182039" y="1687708"/>
                  <a:pt x="11188562" y="1656611"/>
                </a:cubicBezTo>
                <a:cubicBezTo>
                  <a:pt x="11205955" y="1581977"/>
                  <a:pt x="11223348" y="1563319"/>
                  <a:pt x="11277701" y="1566429"/>
                </a:cubicBezTo>
                <a:cubicBezTo>
                  <a:pt x="11297269" y="1569538"/>
                  <a:pt x="11314662" y="1566429"/>
                  <a:pt x="11332055" y="1560209"/>
                </a:cubicBezTo>
                <a:cubicBezTo>
                  <a:pt x="11392931" y="1535331"/>
                  <a:pt x="11460330" y="1535331"/>
                  <a:pt x="11519032" y="1494905"/>
                </a:cubicBezTo>
                <a:cubicBezTo>
                  <a:pt x="11529902" y="1485576"/>
                  <a:pt x="11540773" y="1476247"/>
                  <a:pt x="11551644" y="1473137"/>
                </a:cubicBezTo>
                <a:cubicBezTo>
                  <a:pt x="11573385" y="1457588"/>
                  <a:pt x="11586430" y="1438930"/>
                  <a:pt x="11590778" y="1401613"/>
                </a:cubicBezTo>
                <a:cubicBezTo>
                  <a:pt x="11597301" y="1351858"/>
                  <a:pt x="11612520" y="1342529"/>
                  <a:pt x="11649480" y="1354968"/>
                </a:cubicBezTo>
                <a:cubicBezTo>
                  <a:pt x="11669048" y="1361187"/>
                  <a:pt x="11690789" y="1358077"/>
                  <a:pt x="11712531" y="1345639"/>
                </a:cubicBezTo>
                <a:cubicBezTo>
                  <a:pt x="11732098" y="1336309"/>
                  <a:pt x="11753839" y="1320761"/>
                  <a:pt x="11777755" y="1317651"/>
                </a:cubicBezTo>
                <a:cubicBezTo>
                  <a:pt x="11799496" y="1314541"/>
                  <a:pt x="11810367" y="1292773"/>
                  <a:pt x="11819064" y="1264786"/>
                </a:cubicBezTo>
                <a:cubicBezTo>
                  <a:pt x="11829934" y="1215030"/>
                  <a:pt x="11842979" y="1193262"/>
                  <a:pt x="11877766" y="1165275"/>
                </a:cubicBezTo>
                <a:cubicBezTo>
                  <a:pt x="11882114" y="1180823"/>
                  <a:pt x="11879940" y="1193262"/>
                  <a:pt x="11882114" y="1211920"/>
                </a:cubicBezTo>
                <a:cubicBezTo>
                  <a:pt x="11906029" y="1202591"/>
                  <a:pt x="11925597" y="1180823"/>
                  <a:pt x="11938642" y="1152836"/>
                </a:cubicBezTo>
                <a:cubicBezTo>
                  <a:pt x="11956035" y="1112409"/>
                  <a:pt x="11971254" y="1068873"/>
                  <a:pt x="11986473" y="1025337"/>
                </a:cubicBezTo>
                <a:cubicBezTo>
                  <a:pt x="12019085" y="944484"/>
                  <a:pt x="12001692" y="876071"/>
                  <a:pt x="11966906" y="810766"/>
                </a:cubicBezTo>
                <a:cubicBezTo>
                  <a:pt x="11936467" y="751682"/>
                  <a:pt x="11897333" y="705036"/>
                  <a:pt x="11877766" y="636622"/>
                </a:cubicBezTo>
                <a:cubicBezTo>
                  <a:pt x="11860372" y="645951"/>
                  <a:pt x="11856024" y="667719"/>
                  <a:pt x="11845153" y="683268"/>
                </a:cubicBezTo>
                <a:cubicBezTo>
                  <a:pt x="11832109" y="711255"/>
                  <a:pt x="11814715" y="714365"/>
                  <a:pt x="11806019" y="683268"/>
                </a:cubicBezTo>
                <a:cubicBezTo>
                  <a:pt x="11788626" y="627293"/>
                  <a:pt x="11769058" y="621073"/>
                  <a:pt x="11732098" y="642841"/>
                </a:cubicBezTo>
                <a:cubicBezTo>
                  <a:pt x="11706008" y="658390"/>
                  <a:pt x="11677744" y="658390"/>
                  <a:pt x="11649480" y="664610"/>
                </a:cubicBezTo>
                <a:cubicBezTo>
                  <a:pt x="11619042" y="670829"/>
                  <a:pt x="11597301" y="695707"/>
                  <a:pt x="11584256" y="733023"/>
                </a:cubicBezTo>
                <a:cubicBezTo>
                  <a:pt x="11577734" y="748572"/>
                  <a:pt x="11573385" y="770340"/>
                  <a:pt x="11555992" y="776560"/>
                </a:cubicBezTo>
                <a:cubicBezTo>
                  <a:pt x="11555992" y="748572"/>
                  <a:pt x="11562515" y="723694"/>
                  <a:pt x="11575559" y="701926"/>
                </a:cubicBezTo>
                <a:cubicBezTo>
                  <a:pt x="11588604" y="673939"/>
                  <a:pt x="11603823" y="645951"/>
                  <a:pt x="11619042" y="617964"/>
                </a:cubicBezTo>
                <a:cubicBezTo>
                  <a:pt x="11629913" y="602415"/>
                  <a:pt x="11634261" y="586867"/>
                  <a:pt x="11623391" y="565098"/>
                </a:cubicBezTo>
                <a:cubicBezTo>
                  <a:pt x="11610346" y="543330"/>
                  <a:pt x="11599475" y="540221"/>
                  <a:pt x="11588604" y="565098"/>
                </a:cubicBezTo>
                <a:cubicBezTo>
                  <a:pt x="11571211" y="596196"/>
                  <a:pt x="11547295" y="608634"/>
                  <a:pt x="11523380" y="621073"/>
                </a:cubicBezTo>
                <a:cubicBezTo>
                  <a:pt x="11503813" y="633512"/>
                  <a:pt x="11482071" y="645951"/>
                  <a:pt x="11462504" y="658390"/>
                </a:cubicBezTo>
                <a:cubicBezTo>
                  <a:pt x="11460330" y="658390"/>
                  <a:pt x="11458156" y="661500"/>
                  <a:pt x="11458156" y="661500"/>
                </a:cubicBezTo>
                <a:cubicBezTo>
                  <a:pt x="11455981" y="661500"/>
                  <a:pt x="11453807" y="661500"/>
                  <a:pt x="11451633" y="661500"/>
                </a:cubicBezTo>
                <a:cubicBezTo>
                  <a:pt x="11453807" y="661500"/>
                  <a:pt x="11453807" y="658390"/>
                  <a:pt x="11455981" y="658390"/>
                </a:cubicBezTo>
                <a:cubicBezTo>
                  <a:pt x="11455981" y="655280"/>
                  <a:pt x="11455981" y="652171"/>
                  <a:pt x="11458156" y="652171"/>
                </a:cubicBezTo>
                <a:cubicBezTo>
                  <a:pt x="11471200" y="627293"/>
                  <a:pt x="11486419" y="602415"/>
                  <a:pt x="11499464" y="577537"/>
                </a:cubicBezTo>
                <a:cubicBezTo>
                  <a:pt x="11503813" y="568208"/>
                  <a:pt x="11510335" y="558879"/>
                  <a:pt x="11510335" y="543330"/>
                </a:cubicBezTo>
                <a:cubicBezTo>
                  <a:pt x="11510335" y="530891"/>
                  <a:pt x="11505987" y="524672"/>
                  <a:pt x="11499464" y="518453"/>
                </a:cubicBezTo>
                <a:cubicBezTo>
                  <a:pt x="11490768" y="512233"/>
                  <a:pt x="11486419" y="518453"/>
                  <a:pt x="11479897" y="524672"/>
                </a:cubicBezTo>
                <a:cubicBezTo>
                  <a:pt x="11477723" y="527782"/>
                  <a:pt x="11477723" y="530891"/>
                  <a:pt x="11475549" y="530891"/>
                </a:cubicBezTo>
                <a:cubicBezTo>
                  <a:pt x="11466852" y="596196"/>
                  <a:pt x="11423369" y="617964"/>
                  <a:pt x="11397279" y="661500"/>
                </a:cubicBezTo>
                <a:cubicBezTo>
                  <a:pt x="11384235" y="680158"/>
                  <a:pt x="11371190" y="683268"/>
                  <a:pt x="11358145" y="664610"/>
                </a:cubicBezTo>
                <a:cubicBezTo>
                  <a:pt x="11347274" y="652171"/>
                  <a:pt x="11340752" y="658390"/>
                  <a:pt x="11338578" y="677048"/>
                </a:cubicBezTo>
                <a:cubicBezTo>
                  <a:pt x="11336403" y="708146"/>
                  <a:pt x="11325533" y="720584"/>
                  <a:pt x="11303791" y="717475"/>
                </a:cubicBezTo>
                <a:cubicBezTo>
                  <a:pt x="11277701" y="717475"/>
                  <a:pt x="11253786" y="729914"/>
                  <a:pt x="11234219" y="751682"/>
                </a:cubicBezTo>
                <a:cubicBezTo>
                  <a:pt x="11195084" y="785889"/>
                  <a:pt x="11155949" y="810766"/>
                  <a:pt x="11110292" y="823205"/>
                </a:cubicBezTo>
                <a:cubicBezTo>
                  <a:pt x="11110292" y="823205"/>
                  <a:pt x="11108118" y="823205"/>
                  <a:pt x="11105944" y="823205"/>
                </a:cubicBezTo>
                <a:cubicBezTo>
                  <a:pt x="11105944" y="820096"/>
                  <a:pt x="11108118" y="820096"/>
                  <a:pt x="11108118" y="820096"/>
                </a:cubicBezTo>
                <a:cubicBezTo>
                  <a:pt x="11108118" y="804547"/>
                  <a:pt x="11110292" y="792108"/>
                  <a:pt x="11108118" y="776560"/>
                </a:cubicBezTo>
                <a:cubicBezTo>
                  <a:pt x="11103770" y="736133"/>
                  <a:pt x="11116815" y="711255"/>
                  <a:pt x="11138556" y="686378"/>
                </a:cubicBezTo>
                <a:cubicBezTo>
                  <a:pt x="11149427" y="670829"/>
                  <a:pt x="11158123" y="670829"/>
                  <a:pt x="11166820" y="692597"/>
                </a:cubicBezTo>
                <a:cubicBezTo>
                  <a:pt x="11175517" y="711255"/>
                  <a:pt x="11175517" y="739243"/>
                  <a:pt x="11190736" y="745462"/>
                </a:cubicBezTo>
                <a:cubicBezTo>
                  <a:pt x="11208129" y="754791"/>
                  <a:pt x="11214651" y="723694"/>
                  <a:pt x="11229870" y="717475"/>
                </a:cubicBezTo>
                <a:cubicBezTo>
                  <a:pt x="11251612" y="705036"/>
                  <a:pt x="11258134" y="680158"/>
                  <a:pt x="11253786" y="649061"/>
                </a:cubicBezTo>
                <a:cubicBezTo>
                  <a:pt x="11251612" y="630403"/>
                  <a:pt x="11249438" y="611744"/>
                  <a:pt x="11247263" y="593086"/>
                </a:cubicBezTo>
                <a:cubicBezTo>
                  <a:pt x="11245089" y="561989"/>
                  <a:pt x="11229870" y="546440"/>
                  <a:pt x="11210303" y="552660"/>
                </a:cubicBezTo>
                <a:cubicBezTo>
                  <a:pt x="11199432" y="555769"/>
                  <a:pt x="11190736" y="568208"/>
                  <a:pt x="11177691" y="558879"/>
                </a:cubicBezTo>
                <a:cubicBezTo>
                  <a:pt x="11162472" y="543330"/>
                  <a:pt x="11149427" y="527782"/>
                  <a:pt x="11140730" y="502904"/>
                </a:cubicBezTo>
                <a:cubicBezTo>
                  <a:pt x="11134208" y="487355"/>
                  <a:pt x="11127685" y="468697"/>
                  <a:pt x="11118989" y="453148"/>
                </a:cubicBezTo>
                <a:cubicBezTo>
                  <a:pt x="11095073" y="412722"/>
                  <a:pt x="11062461" y="403393"/>
                  <a:pt x="11029849" y="403393"/>
                </a:cubicBezTo>
                <a:cubicBezTo>
                  <a:pt x="11003759" y="403393"/>
                  <a:pt x="11001585" y="394064"/>
                  <a:pt x="11010282" y="362967"/>
                </a:cubicBezTo>
                <a:cubicBezTo>
                  <a:pt x="11016804" y="344308"/>
                  <a:pt x="11025501" y="328760"/>
                  <a:pt x="11027675" y="303882"/>
                </a:cubicBezTo>
                <a:cubicBezTo>
                  <a:pt x="10986366" y="353637"/>
                  <a:pt x="10940709" y="356747"/>
                  <a:pt x="10895052" y="372296"/>
                </a:cubicBezTo>
                <a:cubicBezTo>
                  <a:pt x="10860266" y="381625"/>
                  <a:pt x="10829828" y="403393"/>
                  <a:pt x="10810260" y="446929"/>
                </a:cubicBezTo>
                <a:cubicBezTo>
                  <a:pt x="10808086" y="446929"/>
                  <a:pt x="10805912" y="446929"/>
                  <a:pt x="10805912" y="446929"/>
                </a:cubicBezTo>
                <a:cubicBezTo>
                  <a:pt x="10784171" y="397174"/>
                  <a:pt x="10775474" y="397174"/>
                  <a:pt x="10747210" y="437600"/>
                </a:cubicBezTo>
                <a:cubicBezTo>
                  <a:pt x="10738513" y="450039"/>
                  <a:pt x="10729817" y="462478"/>
                  <a:pt x="10721120" y="474917"/>
                </a:cubicBezTo>
                <a:cubicBezTo>
                  <a:pt x="10714598" y="481136"/>
                  <a:pt x="10708075" y="481136"/>
                  <a:pt x="10708075" y="465587"/>
                </a:cubicBezTo>
                <a:cubicBezTo>
                  <a:pt x="10705901" y="428271"/>
                  <a:pt x="10714598" y="400283"/>
                  <a:pt x="10734165" y="375405"/>
                </a:cubicBezTo>
                <a:cubicBezTo>
                  <a:pt x="10749384" y="356747"/>
                  <a:pt x="10766777" y="341198"/>
                  <a:pt x="10779822" y="319430"/>
                </a:cubicBezTo>
                <a:cubicBezTo>
                  <a:pt x="10758081" y="297662"/>
                  <a:pt x="10736339" y="294553"/>
                  <a:pt x="10714598" y="313211"/>
                </a:cubicBezTo>
                <a:cubicBezTo>
                  <a:pt x="10714598" y="288333"/>
                  <a:pt x="10725469" y="272785"/>
                  <a:pt x="10734165" y="254126"/>
                </a:cubicBezTo>
                <a:cubicBezTo>
                  <a:pt x="10742862" y="238578"/>
                  <a:pt x="10749384" y="223029"/>
                  <a:pt x="10749384" y="204371"/>
                </a:cubicBezTo>
                <a:cubicBezTo>
                  <a:pt x="10749384" y="188822"/>
                  <a:pt x="10745036" y="182603"/>
                  <a:pt x="10734165" y="188822"/>
                </a:cubicBezTo>
                <a:cubicBezTo>
                  <a:pt x="10710250" y="204371"/>
                  <a:pt x="10695031" y="229249"/>
                  <a:pt x="10681986" y="260346"/>
                </a:cubicBezTo>
                <a:cubicBezTo>
                  <a:pt x="10668941" y="291443"/>
                  <a:pt x="10658070" y="322540"/>
                  <a:pt x="10642851" y="353637"/>
                </a:cubicBezTo>
                <a:cubicBezTo>
                  <a:pt x="10645025" y="338089"/>
                  <a:pt x="10645025" y="319430"/>
                  <a:pt x="10647199" y="300772"/>
                </a:cubicBezTo>
                <a:cubicBezTo>
                  <a:pt x="10649374" y="288333"/>
                  <a:pt x="10647199" y="272785"/>
                  <a:pt x="10636329" y="269675"/>
                </a:cubicBezTo>
                <a:cubicBezTo>
                  <a:pt x="10623284" y="266565"/>
                  <a:pt x="10610239" y="269675"/>
                  <a:pt x="10608065" y="291443"/>
                </a:cubicBezTo>
                <a:cubicBezTo>
                  <a:pt x="10605891" y="316321"/>
                  <a:pt x="10597194" y="341198"/>
                  <a:pt x="10603716" y="369186"/>
                </a:cubicBezTo>
                <a:cubicBezTo>
                  <a:pt x="10603716" y="372296"/>
                  <a:pt x="10605891" y="381625"/>
                  <a:pt x="10599368" y="378515"/>
                </a:cubicBezTo>
                <a:cubicBezTo>
                  <a:pt x="10581975" y="372296"/>
                  <a:pt x="10573278" y="394064"/>
                  <a:pt x="10564582" y="406503"/>
                </a:cubicBezTo>
                <a:cubicBezTo>
                  <a:pt x="10553711" y="425161"/>
                  <a:pt x="10542840" y="428271"/>
                  <a:pt x="10531970" y="403393"/>
                </a:cubicBezTo>
                <a:cubicBezTo>
                  <a:pt x="10521099" y="375405"/>
                  <a:pt x="10516751" y="378515"/>
                  <a:pt x="10503706" y="403393"/>
                </a:cubicBezTo>
                <a:cubicBezTo>
                  <a:pt x="10488487" y="434490"/>
                  <a:pt x="10466745" y="437600"/>
                  <a:pt x="10442830" y="443819"/>
                </a:cubicBezTo>
                <a:cubicBezTo>
                  <a:pt x="10431959" y="443819"/>
                  <a:pt x="10421088" y="446929"/>
                  <a:pt x="10410218" y="450039"/>
                </a:cubicBezTo>
                <a:cubicBezTo>
                  <a:pt x="10384128" y="453148"/>
                  <a:pt x="10364560" y="474917"/>
                  <a:pt x="10351516" y="506014"/>
                </a:cubicBezTo>
                <a:cubicBezTo>
                  <a:pt x="10316729" y="599305"/>
                  <a:pt x="10260202" y="630403"/>
                  <a:pt x="10190629" y="636622"/>
                </a:cubicBezTo>
                <a:cubicBezTo>
                  <a:pt x="10181932" y="636622"/>
                  <a:pt x="10171062" y="633512"/>
                  <a:pt x="10162365" y="633512"/>
                </a:cubicBezTo>
                <a:cubicBezTo>
                  <a:pt x="10131927" y="636622"/>
                  <a:pt x="10114534" y="655280"/>
                  <a:pt x="10108011" y="695707"/>
                </a:cubicBezTo>
                <a:cubicBezTo>
                  <a:pt x="10099315" y="739243"/>
                  <a:pt x="10090618" y="748572"/>
                  <a:pt x="10058006" y="751682"/>
                </a:cubicBezTo>
                <a:cubicBezTo>
                  <a:pt x="10047135" y="754791"/>
                  <a:pt x="10034090" y="751682"/>
                  <a:pt x="10023220" y="761011"/>
                </a:cubicBezTo>
                <a:cubicBezTo>
                  <a:pt x="10018871" y="764121"/>
                  <a:pt x="10014523" y="761011"/>
                  <a:pt x="10010175" y="754791"/>
                </a:cubicBezTo>
                <a:cubicBezTo>
                  <a:pt x="9999304" y="733023"/>
                  <a:pt x="9988433" y="742353"/>
                  <a:pt x="9979737" y="761011"/>
                </a:cubicBezTo>
                <a:cubicBezTo>
                  <a:pt x="9971040" y="773450"/>
                  <a:pt x="9964518" y="785889"/>
                  <a:pt x="9955821" y="798327"/>
                </a:cubicBezTo>
                <a:cubicBezTo>
                  <a:pt x="9947125" y="813876"/>
                  <a:pt x="9938428" y="807657"/>
                  <a:pt x="9934080" y="788998"/>
                </a:cubicBezTo>
                <a:cubicBezTo>
                  <a:pt x="9929731" y="773450"/>
                  <a:pt x="9934080" y="754791"/>
                  <a:pt x="9938428" y="739243"/>
                </a:cubicBezTo>
                <a:cubicBezTo>
                  <a:pt x="9942776" y="720584"/>
                  <a:pt x="9947125" y="701926"/>
                  <a:pt x="9947125" y="683268"/>
                </a:cubicBezTo>
                <a:cubicBezTo>
                  <a:pt x="9949299" y="673939"/>
                  <a:pt x="9947125" y="664610"/>
                  <a:pt x="9940602" y="658390"/>
                </a:cubicBezTo>
                <a:cubicBezTo>
                  <a:pt x="9934080" y="652171"/>
                  <a:pt x="9929731" y="661500"/>
                  <a:pt x="9925383" y="664610"/>
                </a:cubicBezTo>
                <a:cubicBezTo>
                  <a:pt x="9871030" y="717475"/>
                  <a:pt x="9825372" y="785889"/>
                  <a:pt x="9775367" y="844973"/>
                </a:cubicBezTo>
                <a:cubicBezTo>
                  <a:pt x="9740581" y="885400"/>
                  <a:pt x="9703620" y="919607"/>
                  <a:pt x="9664486" y="941375"/>
                </a:cubicBezTo>
                <a:cubicBezTo>
                  <a:pt x="9660137" y="944484"/>
                  <a:pt x="9653615" y="953814"/>
                  <a:pt x="9649267" y="944484"/>
                </a:cubicBezTo>
                <a:cubicBezTo>
                  <a:pt x="9644918" y="938265"/>
                  <a:pt x="9651441" y="932045"/>
                  <a:pt x="9653615" y="925826"/>
                </a:cubicBezTo>
                <a:cubicBezTo>
                  <a:pt x="9657963" y="913387"/>
                  <a:pt x="9666660" y="900948"/>
                  <a:pt x="9657963" y="888509"/>
                </a:cubicBezTo>
                <a:cubicBezTo>
                  <a:pt x="9651441" y="876071"/>
                  <a:pt x="9640570" y="885400"/>
                  <a:pt x="9634048" y="891619"/>
                </a:cubicBezTo>
                <a:cubicBezTo>
                  <a:pt x="9623177" y="897839"/>
                  <a:pt x="9610132" y="907168"/>
                  <a:pt x="9599261" y="913387"/>
                </a:cubicBezTo>
                <a:cubicBezTo>
                  <a:pt x="9590565" y="916497"/>
                  <a:pt x="9581868" y="919607"/>
                  <a:pt x="9575346" y="907168"/>
                </a:cubicBezTo>
                <a:cubicBezTo>
                  <a:pt x="9568823" y="891619"/>
                  <a:pt x="9570997" y="882290"/>
                  <a:pt x="9579694" y="869851"/>
                </a:cubicBezTo>
                <a:cubicBezTo>
                  <a:pt x="9592739" y="857412"/>
                  <a:pt x="9605784" y="844973"/>
                  <a:pt x="9605784" y="820096"/>
                </a:cubicBezTo>
                <a:cubicBezTo>
                  <a:pt x="9607958" y="804547"/>
                  <a:pt x="9605784" y="798327"/>
                  <a:pt x="9592739" y="798327"/>
                </a:cubicBezTo>
                <a:cubicBezTo>
                  <a:pt x="9547082" y="804547"/>
                  <a:pt x="9507947" y="832534"/>
                  <a:pt x="9470987" y="869851"/>
                </a:cubicBezTo>
                <a:cubicBezTo>
                  <a:pt x="9444897" y="894729"/>
                  <a:pt x="9420981" y="932045"/>
                  <a:pt x="9388369" y="941375"/>
                </a:cubicBezTo>
                <a:cubicBezTo>
                  <a:pt x="9377499" y="944484"/>
                  <a:pt x="9373150" y="956923"/>
                  <a:pt x="9379673" y="972472"/>
                </a:cubicBezTo>
                <a:cubicBezTo>
                  <a:pt x="9384021" y="981801"/>
                  <a:pt x="9386195" y="994240"/>
                  <a:pt x="9392718" y="1009789"/>
                </a:cubicBezTo>
                <a:cubicBezTo>
                  <a:pt x="9364454" y="994240"/>
                  <a:pt x="9340538" y="1000459"/>
                  <a:pt x="9314448" y="1003569"/>
                </a:cubicBezTo>
                <a:cubicBezTo>
                  <a:pt x="9294881" y="1006679"/>
                  <a:pt x="9275314" y="997350"/>
                  <a:pt x="9264443" y="972472"/>
                </a:cubicBezTo>
                <a:cubicBezTo>
                  <a:pt x="9260095" y="960033"/>
                  <a:pt x="9255746" y="956923"/>
                  <a:pt x="9247050" y="963143"/>
                </a:cubicBezTo>
                <a:cubicBezTo>
                  <a:pt x="9225308" y="975582"/>
                  <a:pt x="9203567" y="981801"/>
                  <a:pt x="9181825" y="981801"/>
                </a:cubicBezTo>
                <a:cubicBezTo>
                  <a:pt x="9151387" y="981801"/>
                  <a:pt x="9123124" y="984911"/>
                  <a:pt x="9094860" y="1003569"/>
                </a:cubicBezTo>
                <a:cubicBezTo>
                  <a:pt x="9075292" y="1019118"/>
                  <a:pt x="9068770" y="1009789"/>
                  <a:pt x="9062247" y="978691"/>
                </a:cubicBezTo>
                <a:cubicBezTo>
                  <a:pt x="9060073" y="969362"/>
                  <a:pt x="9064422" y="953814"/>
                  <a:pt x="9051377" y="953814"/>
                </a:cubicBezTo>
                <a:cubicBezTo>
                  <a:pt x="9040506" y="953814"/>
                  <a:pt x="9033984" y="960033"/>
                  <a:pt x="9027461" y="972472"/>
                </a:cubicBezTo>
                <a:cubicBezTo>
                  <a:pt x="9025287" y="972472"/>
                  <a:pt x="9025287" y="975582"/>
                  <a:pt x="9025287" y="978691"/>
                </a:cubicBezTo>
                <a:cubicBezTo>
                  <a:pt x="9007894" y="1016008"/>
                  <a:pt x="9003546" y="1019118"/>
                  <a:pt x="8975282" y="1009789"/>
                </a:cubicBezTo>
                <a:cubicBezTo>
                  <a:pt x="8964411" y="1006679"/>
                  <a:pt x="8960063" y="1003569"/>
                  <a:pt x="8955714" y="1022227"/>
                </a:cubicBezTo>
                <a:cubicBezTo>
                  <a:pt x="8944844" y="1059544"/>
                  <a:pt x="8899187" y="1075093"/>
                  <a:pt x="8873097" y="1056434"/>
                </a:cubicBezTo>
                <a:cubicBezTo>
                  <a:pt x="8823092" y="1016008"/>
                  <a:pt x="8810047" y="1016008"/>
                  <a:pt x="8768738" y="1071983"/>
                </a:cubicBezTo>
                <a:cubicBezTo>
                  <a:pt x="8757867" y="1084422"/>
                  <a:pt x="8746996" y="1084422"/>
                  <a:pt x="8736126" y="1071983"/>
                </a:cubicBezTo>
                <a:cubicBezTo>
                  <a:pt x="8725255" y="1059544"/>
                  <a:pt x="8716558" y="1047105"/>
                  <a:pt x="8703514" y="1034666"/>
                </a:cubicBezTo>
                <a:cubicBezTo>
                  <a:pt x="8703514" y="1056434"/>
                  <a:pt x="8712210" y="1071983"/>
                  <a:pt x="8714384" y="1093751"/>
                </a:cubicBezTo>
                <a:cubicBezTo>
                  <a:pt x="8714384" y="1115519"/>
                  <a:pt x="8707862" y="1127958"/>
                  <a:pt x="8692643" y="1134177"/>
                </a:cubicBezTo>
                <a:cubicBezTo>
                  <a:pt x="8679598" y="1140397"/>
                  <a:pt x="8668727" y="1143507"/>
                  <a:pt x="8655682" y="1146616"/>
                </a:cubicBezTo>
                <a:cubicBezTo>
                  <a:pt x="8638289" y="1152836"/>
                  <a:pt x="8631767" y="1146616"/>
                  <a:pt x="8631767" y="1118629"/>
                </a:cubicBezTo>
                <a:cubicBezTo>
                  <a:pt x="8633941" y="1106190"/>
                  <a:pt x="8633941" y="1093751"/>
                  <a:pt x="8633941" y="1081312"/>
                </a:cubicBezTo>
                <a:cubicBezTo>
                  <a:pt x="8625244" y="1093751"/>
                  <a:pt x="8616548" y="1106190"/>
                  <a:pt x="8607851" y="1115519"/>
                </a:cubicBezTo>
                <a:cubicBezTo>
                  <a:pt x="8577413" y="1159055"/>
                  <a:pt x="8533930" y="1165275"/>
                  <a:pt x="8496970" y="1131068"/>
                </a:cubicBezTo>
                <a:cubicBezTo>
                  <a:pt x="8488273" y="1121739"/>
                  <a:pt x="8488273" y="1109300"/>
                  <a:pt x="8483925" y="1096861"/>
                </a:cubicBezTo>
                <a:cubicBezTo>
                  <a:pt x="8479576" y="1081312"/>
                  <a:pt x="8473054" y="1078202"/>
                  <a:pt x="8466532" y="1090641"/>
                </a:cubicBezTo>
                <a:cubicBezTo>
                  <a:pt x="8457835" y="1103080"/>
                  <a:pt x="8451312" y="1115519"/>
                  <a:pt x="8442616" y="1127958"/>
                </a:cubicBezTo>
                <a:cubicBezTo>
                  <a:pt x="8436094" y="1137287"/>
                  <a:pt x="8429571" y="1140397"/>
                  <a:pt x="8420874" y="1131068"/>
                </a:cubicBezTo>
                <a:cubicBezTo>
                  <a:pt x="8412178" y="1121739"/>
                  <a:pt x="8416526" y="1109300"/>
                  <a:pt x="8423049" y="1099971"/>
                </a:cubicBezTo>
                <a:cubicBezTo>
                  <a:pt x="8429571" y="1093751"/>
                  <a:pt x="8429571" y="1081312"/>
                  <a:pt x="8431746" y="1071983"/>
                </a:cubicBezTo>
                <a:cubicBezTo>
                  <a:pt x="8436094" y="1047105"/>
                  <a:pt x="8442616" y="1028447"/>
                  <a:pt x="8460010" y="1009789"/>
                </a:cubicBezTo>
                <a:cubicBezTo>
                  <a:pt x="8416526" y="1016008"/>
                  <a:pt x="8377392" y="994240"/>
                  <a:pt x="8338257" y="1000459"/>
                </a:cubicBezTo>
                <a:cubicBezTo>
                  <a:pt x="8331735" y="1003569"/>
                  <a:pt x="8323038" y="1003569"/>
                  <a:pt x="8316516" y="1006679"/>
                </a:cubicBezTo>
                <a:cubicBezTo>
                  <a:pt x="8290426" y="1028447"/>
                  <a:pt x="8268685" y="1050215"/>
                  <a:pt x="8233898" y="1025337"/>
                </a:cubicBezTo>
                <a:cubicBezTo>
                  <a:pt x="8218679" y="1012898"/>
                  <a:pt x="8192590" y="1037776"/>
                  <a:pt x="8183893" y="1065764"/>
                </a:cubicBezTo>
                <a:cubicBezTo>
                  <a:pt x="8177371" y="1087532"/>
                  <a:pt x="8170848" y="1109300"/>
                  <a:pt x="8151281" y="1112409"/>
                </a:cubicBezTo>
                <a:cubicBezTo>
                  <a:pt x="8127365" y="1115519"/>
                  <a:pt x="8107798" y="1109300"/>
                  <a:pt x="8090405" y="1084422"/>
                </a:cubicBezTo>
                <a:cubicBezTo>
                  <a:pt x="8086057" y="1078202"/>
                  <a:pt x="8081708" y="1068873"/>
                  <a:pt x="8075186" y="1062654"/>
                </a:cubicBezTo>
                <a:cubicBezTo>
                  <a:pt x="8055618" y="1034666"/>
                  <a:pt x="8042574" y="1034666"/>
                  <a:pt x="8020832" y="1059544"/>
                </a:cubicBezTo>
                <a:cubicBezTo>
                  <a:pt x="8005613" y="1081312"/>
                  <a:pt x="7994742" y="1090641"/>
                  <a:pt x="7975175" y="1065764"/>
                </a:cubicBezTo>
                <a:cubicBezTo>
                  <a:pt x="7957782" y="1040886"/>
                  <a:pt x="7933866" y="1043995"/>
                  <a:pt x="7912125" y="1050215"/>
                </a:cubicBezTo>
                <a:cubicBezTo>
                  <a:pt x="7892558" y="1053325"/>
                  <a:pt x="7872990" y="1053325"/>
                  <a:pt x="7853423" y="1043995"/>
                </a:cubicBezTo>
                <a:cubicBezTo>
                  <a:pt x="7833856" y="1034666"/>
                  <a:pt x="7816463" y="1040886"/>
                  <a:pt x="7799069" y="1053325"/>
                </a:cubicBezTo>
                <a:cubicBezTo>
                  <a:pt x="7775154" y="1075093"/>
                  <a:pt x="7749064" y="1093751"/>
                  <a:pt x="7731671" y="1131068"/>
                </a:cubicBezTo>
                <a:cubicBezTo>
                  <a:pt x="7725148" y="1149726"/>
                  <a:pt x="7716452" y="1149726"/>
                  <a:pt x="7705581" y="1137287"/>
                </a:cubicBezTo>
                <a:cubicBezTo>
                  <a:pt x="7692536" y="1124848"/>
                  <a:pt x="7692536" y="1109300"/>
                  <a:pt x="7703407" y="1093751"/>
                </a:cubicBezTo>
                <a:cubicBezTo>
                  <a:pt x="7707755" y="1087532"/>
                  <a:pt x="7714278" y="1081312"/>
                  <a:pt x="7720800" y="1071983"/>
                </a:cubicBezTo>
                <a:cubicBezTo>
                  <a:pt x="7701233" y="1053325"/>
                  <a:pt x="7688188" y="1062654"/>
                  <a:pt x="7675143" y="1081312"/>
                </a:cubicBezTo>
                <a:cubicBezTo>
                  <a:pt x="7666447" y="1096861"/>
                  <a:pt x="7659924" y="1099971"/>
                  <a:pt x="7655576" y="1075093"/>
                </a:cubicBezTo>
                <a:cubicBezTo>
                  <a:pt x="7649053" y="1028447"/>
                  <a:pt x="7631660" y="1019118"/>
                  <a:pt x="7601222" y="1043995"/>
                </a:cubicBezTo>
                <a:cubicBezTo>
                  <a:pt x="7590351" y="1053325"/>
                  <a:pt x="7579481" y="1062654"/>
                  <a:pt x="7566436" y="1056434"/>
                </a:cubicBezTo>
                <a:cubicBezTo>
                  <a:pt x="7538172" y="1047105"/>
                  <a:pt x="7514256" y="1050215"/>
                  <a:pt x="7499037" y="1096861"/>
                </a:cubicBezTo>
                <a:cubicBezTo>
                  <a:pt x="7503386" y="1040886"/>
                  <a:pt x="7479470" y="1028447"/>
                  <a:pt x="7451206" y="1022227"/>
                </a:cubicBezTo>
                <a:cubicBezTo>
                  <a:pt x="7431639" y="1016008"/>
                  <a:pt x="7422942" y="994240"/>
                  <a:pt x="7427291" y="963143"/>
                </a:cubicBezTo>
                <a:cubicBezTo>
                  <a:pt x="7414246" y="978691"/>
                  <a:pt x="7412072" y="994240"/>
                  <a:pt x="7416420" y="1016008"/>
                </a:cubicBezTo>
                <a:cubicBezTo>
                  <a:pt x="7420768" y="1053325"/>
                  <a:pt x="7420768" y="1056434"/>
                  <a:pt x="7394678" y="1062654"/>
                </a:cubicBezTo>
                <a:cubicBezTo>
                  <a:pt x="7364240" y="1068873"/>
                  <a:pt x="7335976" y="1059544"/>
                  <a:pt x="7309887" y="1037776"/>
                </a:cubicBezTo>
                <a:cubicBezTo>
                  <a:pt x="7303364" y="1031557"/>
                  <a:pt x="7292494" y="1019118"/>
                  <a:pt x="7294668" y="1006679"/>
                </a:cubicBezTo>
                <a:cubicBezTo>
                  <a:pt x="7299016" y="978691"/>
                  <a:pt x="7283797" y="981801"/>
                  <a:pt x="7272926" y="975582"/>
                </a:cubicBezTo>
                <a:cubicBezTo>
                  <a:pt x="7257707" y="972472"/>
                  <a:pt x="7242488" y="966252"/>
                  <a:pt x="7229443" y="963143"/>
                </a:cubicBezTo>
                <a:cubicBezTo>
                  <a:pt x="7188135" y="947594"/>
                  <a:pt x="7155522" y="972472"/>
                  <a:pt x="7125084" y="1009789"/>
                </a:cubicBezTo>
                <a:cubicBezTo>
                  <a:pt x="7107691" y="1031557"/>
                  <a:pt x="7105517" y="1031557"/>
                  <a:pt x="7092472" y="1000459"/>
                </a:cubicBezTo>
                <a:cubicBezTo>
                  <a:pt x="7085950" y="984911"/>
                  <a:pt x="7079427" y="981801"/>
                  <a:pt x="7070731" y="994240"/>
                </a:cubicBezTo>
                <a:cubicBezTo>
                  <a:pt x="7048989" y="1025337"/>
                  <a:pt x="7022900" y="1028447"/>
                  <a:pt x="6994636" y="1025337"/>
                </a:cubicBezTo>
                <a:cubicBezTo>
                  <a:pt x="6966372" y="1022227"/>
                  <a:pt x="6935934" y="1016008"/>
                  <a:pt x="6909844" y="1043995"/>
                </a:cubicBezTo>
                <a:cubicBezTo>
                  <a:pt x="6903322" y="1050215"/>
                  <a:pt x="6903322" y="1043995"/>
                  <a:pt x="6901147" y="1037776"/>
                </a:cubicBezTo>
                <a:cubicBezTo>
                  <a:pt x="6894625" y="1022227"/>
                  <a:pt x="6883754" y="1016008"/>
                  <a:pt x="6872883" y="1016008"/>
                </a:cubicBezTo>
                <a:cubicBezTo>
                  <a:pt x="6853316" y="1019118"/>
                  <a:pt x="6835923" y="1012898"/>
                  <a:pt x="6818530" y="1009789"/>
                </a:cubicBezTo>
                <a:cubicBezTo>
                  <a:pt x="6790266" y="1000459"/>
                  <a:pt x="6775047" y="1012898"/>
                  <a:pt x="6768525" y="1053325"/>
                </a:cubicBezTo>
                <a:cubicBezTo>
                  <a:pt x="6759828" y="1087532"/>
                  <a:pt x="6748957" y="1093751"/>
                  <a:pt x="6725042" y="1071983"/>
                </a:cubicBezTo>
                <a:cubicBezTo>
                  <a:pt x="6694604" y="1040886"/>
                  <a:pt x="6659817" y="1022227"/>
                  <a:pt x="6622857" y="1012898"/>
                </a:cubicBezTo>
                <a:cubicBezTo>
                  <a:pt x="6598941" y="1009789"/>
                  <a:pt x="6577200" y="1009789"/>
                  <a:pt x="6553284" y="1012898"/>
                </a:cubicBezTo>
                <a:cubicBezTo>
                  <a:pt x="6518498" y="1012898"/>
                  <a:pt x="6509801" y="994240"/>
                  <a:pt x="6522846" y="947594"/>
                </a:cubicBezTo>
                <a:cubicBezTo>
                  <a:pt x="6525020" y="941375"/>
                  <a:pt x="6527194" y="935155"/>
                  <a:pt x="6531543" y="922716"/>
                </a:cubicBezTo>
                <a:cubicBezTo>
                  <a:pt x="6503279" y="950704"/>
                  <a:pt x="6461970" y="932045"/>
                  <a:pt x="6451099" y="997350"/>
                </a:cubicBezTo>
                <a:cubicBezTo>
                  <a:pt x="6442403" y="972472"/>
                  <a:pt x="6448925" y="950704"/>
                  <a:pt x="6433706" y="947594"/>
                </a:cubicBezTo>
                <a:cubicBezTo>
                  <a:pt x="6422835" y="941375"/>
                  <a:pt x="6411965" y="950704"/>
                  <a:pt x="6401094" y="956923"/>
                </a:cubicBezTo>
                <a:cubicBezTo>
                  <a:pt x="6390223" y="963143"/>
                  <a:pt x="6377178" y="969362"/>
                  <a:pt x="6370656" y="950704"/>
                </a:cubicBezTo>
                <a:cubicBezTo>
                  <a:pt x="6359785" y="922716"/>
                  <a:pt x="6342392" y="922716"/>
                  <a:pt x="6324999" y="928936"/>
                </a:cubicBezTo>
                <a:cubicBezTo>
                  <a:pt x="6311954" y="935155"/>
                  <a:pt x="6301083" y="935155"/>
                  <a:pt x="6288038" y="916497"/>
                </a:cubicBezTo>
                <a:cubicBezTo>
                  <a:pt x="6270645" y="894729"/>
                  <a:pt x="6224988" y="904058"/>
                  <a:pt x="6205421" y="938265"/>
                </a:cubicBezTo>
                <a:cubicBezTo>
                  <a:pt x="6190202" y="960033"/>
                  <a:pt x="6181505" y="966252"/>
                  <a:pt x="6166286" y="947594"/>
                </a:cubicBezTo>
                <a:cubicBezTo>
                  <a:pt x="6157590" y="935155"/>
                  <a:pt x="6151067" y="938265"/>
                  <a:pt x="6148893" y="953814"/>
                </a:cubicBezTo>
                <a:cubicBezTo>
                  <a:pt x="6142371" y="981801"/>
                  <a:pt x="6151067" y="1016008"/>
                  <a:pt x="6170635" y="1034666"/>
                </a:cubicBezTo>
                <a:cubicBezTo>
                  <a:pt x="6188028" y="1053325"/>
                  <a:pt x="6205421" y="1050215"/>
                  <a:pt x="6224988" y="1028447"/>
                </a:cubicBezTo>
                <a:cubicBezTo>
                  <a:pt x="6227162" y="1025337"/>
                  <a:pt x="6229337" y="1016008"/>
                  <a:pt x="6233685" y="1022227"/>
                </a:cubicBezTo>
                <a:cubicBezTo>
                  <a:pt x="6240207" y="1031557"/>
                  <a:pt x="6240207" y="1043995"/>
                  <a:pt x="6242381" y="1053325"/>
                </a:cubicBezTo>
                <a:cubicBezTo>
                  <a:pt x="6244556" y="1062654"/>
                  <a:pt x="6240207" y="1062654"/>
                  <a:pt x="6235859" y="1065764"/>
                </a:cubicBezTo>
                <a:cubicBezTo>
                  <a:pt x="6198898" y="1075093"/>
                  <a:pt x="6159764" y="1090641"/>
                  <a:pt x="6124978" y="1047105"/>
                </a:cubicBezTo>
                <a:cubicBezTo>
                  <a:pt x="6118455" y="1037776"/>
                  <a:pt x="6109759" y="1040886"/>
                  <a:pt x="6101062" y="1043995"/>
                </a:cubicBezTo>
                <a:cubicBezTo>
                  <a:pt x="6092365" y="1047105"/>
                  <a:pt x="6083669" y="1053325"/>
                  <a:pt x="6074972" y="1053325"/>
                </a:cubicBezTo>
                <a:cubicBezTo>
                  <a:pt x="6038012" y="1056434"/>
                  <a:pt x="6016270" y="1019118"/>
                  <a:pt x="6031489" y="969362"/>
                </a:cubicBezTo>
                <a:cubicBezTo>
                  <a:pt x="6035838" y="953814"/>
                  <a:pt x="6042360" y="941375"/>
                  <a:pt x="6046708" y="928936"/>
                </a:cubicBezTo>
                <a:cubicBezTo>
                  <a:pt x="6053231" y="910278"/>
                  <a:pt x="6046708" y="900948"/>
                  <a:pt x="6038012" y="891619"/>
                </a:cubicBezTo>
                <a:cubicBezTo>
                  <a:pt x="6027141" y="882290"/>
                  <a:pt x="6022793" y="894729"/>
                  <a:pt x="6018444" y="907168"/>
                </a:cubicBezTo>
                <a:cubicBezTo>
                  <a:pt x="6009748" y="932045"/>
                  <a:pt x="6001051" y="941375"/>
                  <a:pt x="5983658" y="922716"/>
                </a:cubicBezTo>
                <a:cubicBezTo>
                  <a:pt x="5968439" y="907168"/>
                  <a:pt x="5951046" y="913387"/>
                  <a:pt x="5935827" y="916497"/>
                </a:cubicBezTo>
                <a:cubicBezTo>
                  <a:pt x="5907563" y="916497"/>
                  <a:pt x="5883647" y="913387"/>
                  <a:pt x="5866254" y="872961"/>
                </a:cubicBezTo>
                <a:cubicBezTo>
                  <a:pt x="5855384" y="851193"/>
                  <a:pt x="5816249" y="866741"/>
                  <a:pt x="5803204" y="897839"/>
                </a:cubicBezTo>
                <a:cubicBezTo>
                  <a:pt x="5785811" y="938265"/>
                  <a:pt x="5785811" y="938265"/>
                  <a:pt x="5764069" y="907168"/>
                </a:cubicBezTo>
                <a:cubicBezTo>
                  <a:pt x="5720587" y="841864"/>
                  <a:pt x="5668407" y="835644"/>
                  <a:pt x="5614053" y="863632"/>
                </a:cubicBezTo>
                <a:cubicBezTo>
                  <a:pt x="5594486" y="872961"/>
                  <a:pt x="5574919" y="876071"/>
                  <a:pt x="5553177" y="872961"/>
                </a:cubicBezTo>
                <a:cubicBezTo>
                  <a:pt x="5505346" y="866741"/>
                  <a:pt x="5487953" y="888509"/>
                  <a:pt x="5481431" y="956923"/>
                </a:cubicBezTo>
                <a:cubicBezTo>
                  <a:pt x="5479256" y="969362"/>
                  <a:pt x="5479256" y="981801"/>
                  <a:pt x="5470560" y="991130"/>
                </a:cubicBezTo>
                <a:cubicBezTo>
                  <a:pt x="5457515" y="1006679"/>
                  <a:pt x="5444470" y="1025337"/>
                  <a:pt x="5427077" y="1012898"/>
                </a:cubicBezTo>
                <a:cubicBezTo>
                  <a:pt x="5411858" y="1003569"/>
                  <a:pt x="5405335" y="960033"/>
                  <a:pt x="5414032" y="932045"/>
                </a:cubicBezTo>
                <a:cubicBezTo>
                  <a:pt x="5422729" y="904058"/>
                  <a:pt x="5440122" y="885400"/>
                  <a:pt x="5450993" y="860522"/>
                </a:cubicBezTo>
                <a:cubicBezTo>
                  <a:pt x="5455341" y="851193"/>
                  <a:pt x="5459689" y="841864"/>
                  <a:pt x="5459689" y="832534"/>
                </a:cubicBezTo>
                <a:cubicBezTo>
                  <a:pt x="5459689" y="813876"/>
                  <a:pt x="5453167" y="804547"/>
                  <a:pt x="5444470" y="795218"/>
                </a:cubicBezTo>
                <a:cubicBezTo>
                  <a:pt x="5435773" y="788998"/>
                  <a:pt x="5427077" y="795218"/>
                  <a:pt x="5420554" y="801437"/>
                </a:cubicBezTo>
                <a:cubicBezTo>
                  <a:pt x="5366201" y="882290"/>
                  <a:pt x="5296628" y="882290"/>
                  <a:pt x="5222707" y="885400"/>
                </a:cubicBezTo>
                <a:cubicBezTo>
                  <a:pt x="5235752" y="863632"/>
                  <a:pt x="5253145" y="854303"/>
                  <a:pt x="5266190" y="838754"/>
                </a:cubicBezTo>
                <a:cubicBezTo>
                  <a:pt x="5279235" y="826315"/>
                  <a:pt x="5290106" y="813876"/>
                  <a:pt x="5298802" y="795218"/>
                </a:cubicBezTo>
                <a:cubicBezTo>
                  <a:pt x="5307499" y="773450"/>
                  <a:pt x="5305325" y="757901"/>
                  <a:pt x="5287932" y="745462"/>
                </a:cubicBezTo>
                <a:cubicBezTo>
                  <a:pt x="5244449" y="711255"/>
                  <a:pt x="5196618" y="692597"/>
                  <a:pt x="5148786" y="677048"/>
                </a:cubicBezTo>
                <a:cubicBezTo>
                  <a:pt x="5131393" y="670829"/>
                  <a:pt x="5116175" y="667719"/>
                  <a:pt x="5100955" y="661500"/>
                </a:cubicBezTo>
                <a:cubicBezTo>
                  <a:pt x="5079214" y="655280"/>
                  <a:pt x="5057472" y="658390"/>
                  <a:pt x="5037905" y="677048"/>
                </a:cubicBezTo>
                <a:cubicBezTo>
                  <a:pt x="5016163" y="695707"/>
                  <a:pt x="5003119" y="689487"/>
                  <a:pt x="4990074" y="658390"/>
                </a:cubicBezTo>
                <a:cubicBezTo>
                  <a:pt x="4987900" y="649061"/>
                  <a:pt x="4985725" y="642841"/>
                  <a:pt x="4983551" y="633512"/>
                </a:cubicBezTo>
                <a:cubicBezTo>
                  <a:pt x="4970506" y="652171"/>
                  <a:pt x="4972681" y="677048"/>
                  <a:pt x="4968332" y="695707"/>
                </a:cubicBezTo>
                <a:cubicBezTo>
                  <a:pt x="4966158" y="708146"/>
                  <a:pt x="4966158" y="717475"/>
                  <a:pt x="4957462" y="720584"/>
                </a:cubicBezTo>
                <a:cubicBezTo>
                  <a:pt x="4935720" y="726804"/>
                  <a:pt x="4924849" y="748572"/>
                  <a:pt x="4913979" y="773450"/>
                </a:cubicBezTo>
                <a:cubicBezTo>
                  <a:pt x="4909630" y="785889"/>
                  <a:pt x="4903108" y="795218"/>
                  <a:pt x="4898760" y="804547"/>
                </a:cubicBezTo>
                <a:cubicBezTo>
                  <a:pt x="4874844" y="857412"/>
                  <a:pt x="4853103" y="860522"/>
                  <a:pt x="4818316" y="820096"/>
                </a:cubicBezTo>
                <a:cubicBezTo>
                  <a:pt x="4837884" y="798327"/>
                  <a:pt x="4868322" y="792108"/>
                  <a:pt x="4872670" y="748572"/>
                </a:cubicBezTo>
                <a:cubicBezTo>
                  <a:pt x="4874844" y="726804"/>
                  <a:pt x="4870496" y="708146"/>
                  <a:pt x="4859625" y="686378"/>
                </a:cubicBezTo>
                <a:cubicBezTo>
                  <a:pt x="4853103" y="711255"/>
                  <a:pt x="4859625" y="739243"/>
                  <a:pt x="4846581" y="754791"/>
                </a:cubicBezTo>
                <a:cubicBezTo>
                  <a:pt x="4831361" y="773450"/>
                  <a:pt x="4816143" y="754791"/>
                  <a:pt x="4800923" y="754791"/>
                </a:cubicBezTo>
                <a:cubicBezTo>
                  <a:pt x="4787878" y="754791"/>
                  <a:pt x="4781356" y="754791"/>
                  <a:pt x="4779182" y="776560"/>
                </a:cubicBezTo>
                <a:cubicBezTo>
                  <a:pt x="4772660" y="813876"/>
                  <a:pt x="4761788" y="826315"/>
                  <a:pt x="4733525" y="826315"/>
                </a:cubicBezTo>
                <a:cubicBezTo>
                  <a:pt x="4716131" y="826315"/>
                  <a:pt x="4696564" y="826315"/>
                  <a:pt x="4679171" y="835644"/>
                </a:cubicBezTo>
                <a:cubicBezTo>
                  <a:pt x="4670474" y="841864"/>
                  <a:pt x="4661778" y="841864"/>
                  <a:pt x="4657430" y="823205"/>
                </a:cubicBezTo>
                <a:cubicBezTo>
                  <a:pt x="4655255" y="798327"/>
                  <a:pt x="4642210" y="801437"/>
                  <a:pt x="4631340" y="810766"/>
                </a:cubicBezTo>
                <a:cubicBezTo>
                  <a:pt x="4596553" y="838754"/>
                  <a:pt x="4559593" y="841864"/>
                  <a:pt x="4522632" y="857412"/>
                </a:cubicBezTo>
                <a:cubicBezTo>
                  <a:pt x="4500891" y="866741"/>
                  <a:pt x="4485672" y="851193"/>
                  <a:pt x="4476975" y="820096"/>
                </a:cubicBezTo>
                <a:cubicBezTo>
                  <a:pt x="4474801" y="810766"/>
                  <a:pt x="4472628" y="801437"/>
                  <a:pt x="4470453" y="792108"/>
                </a:cubicBezTo>
                <a:cubicBezTo>
                  <a:pt x="4463931" y="773450"/>
                  <a:pt x="4455234" y="770340"/>
                  <a:pt x="4446537" y="785889"/>
                </a:cubicBezTo>
                <a:cubicBezTo>
                  <a:pt x="4444363" y="785889"/>
                  <a:pt x="4444363" y="788998"/>
                  <a:pt x="4442189" y="788998"/>
                </a:cubicBezTo>
                <a:cubicBezTo>
                  <a:pt x="4422622" y="820096"/>
                  <a:pt x="4422622" y="820096"/>
                  <a:pt x="4407403" y="785889"/>
                </a:cubicBezTo>
                <a:cubicBezTo>
                  <a:pt x="4392184" y="745462"/>
                  <a:pt x="4368268" y="742353"/>
                  <a:pt x="4346527" y="776560"/>
                </a:cubicBezTo>
                <a:cubicBezTo>
                  <a:pt x="4326959" y="804547"/>
                  <a:pt x="4316089" y="807657"/>
                  <a:pt x="4289999" y="788998"/>
                </a:cubicBezTo>
                <a:cubicBezTo>
                  <a:pt x="4263909" y="770340"/>
                  <a:pt x="4237820" y="751682"/>
                  <a:pt x="4209555" y="745462"/>
                </a:cubicBezTo>
                <a:cubicBezTo>
                  <a:pt x="4189988" y="739243"/>
                  <a:pt x="4172595" y="742353"/>
                  <a:pt x="4157376" y="757901"/>
                </a:cubicBezTo>
                <a:cubicBezTo>
                  <a:pt x="4139983" y="776560"/>
                  <a:pt x="4129112" y="770340"/>
                  <a:pt x="4120416" y="745462"/>
                </a:cubicBezTo>
                <a:cubicBezTo>
                  <a:pt x="4109545" y="717475"/>
                  <a:pt x="4109545" y="717475"/>
                  <a:pt x="4096500" y="745462"/>
                </a:cubicBezTo>
                <a:cubicBezTo>
                  <a:pt x="4087803" y="770340"/>
                  <a:pt x="4076933" y="795218"/>
                  <a:pt x="4068236" y="816986"/>
                </a:cubicBezTo>
                <a:cubicBezTo>
                  <a:pt x="4061714" y="813876"/>
                  <a:pt x="4063888" y="804547"/>
                  <a:pt x="4061714" y="798327"/>
                </a:cubicBezTo>
                <a:cubicBezTo>
                  <a:pt x="4055191" y="767230"/>
                  <a:pt x="4042147" y="751682"/>
                  <a:pt x="4018231" y="754791"/>
                </a:cubicBezTo>
                <a:cubicBezTo>
                  <a:pt x="3998664" y="754791"/>
                  <a:pt x="3979096" y="757901"/>
                  <a:pt x="3959529" y="757901"/>
                </a:cubicBezTo>
                <a:cubicBezTo>
                  <a:pt x="3920394" y="761011"/>
                  <a:pt x="3894305" y="736133"/>
                  <a:pt x="3876911" y="686378"/>
                </a:cubicBezTo>
                <a:cubicBezTo>
                  <a:pt x="3870389" y="664610"/>
                  <a:pt x="3863867" y="642841"/>
                  <a:pt x="3857344" y="617964"/>
                </a:cubicBezTo>
                <a:cubicBezTo>
                  <a:pt x="3855170" y="608634"/>
                  <a:pt x="3850822" y="596196"/>
                  <a:pt x="3842125" y="599305"/>
                </a:cubicBezTo>
                <a:cubicBezTo>
                  <a:pt x="3833429" y="602415"/>
                  <a:pt x="3835602" y="614854"/>
                  <a:pt x="3835602" y="624183"/>
                </a:cubicBezTo>
                <a:cubicBezTo>
                  <a:pt x="3835602" y="642841"/>
                  <a:pt x="3837777" y="661500"/>
                  <a:pt x="3826906" y="673939"/>
                </a:cubicBezTo>
                <a:cubicBezTo>
                  <a:pt x="3820384" y="683268"/>
                  <a:pt x="3826906" y="689487"/>
                  <a:pt x="3829080" y="698816"/>
                </a:cubicBezTo>
                <a:cubicBezTo>
                  <a:pt x="3837777" y="729914"/>
                  <a:pt x="3833429" y="742353"/>
                  <a:pt x="3809513" y="742353"/>
                </a:cubicBezTo>
                <a:cubicBezTo>
                  <a:pt x="3781249" y="742353"/>
                  <a:pt x="3752985" y="736133"/>
                  <a:pt x="3726895" y="726804"/>
                </a:cubicBezTo>
                <a:cubicBezTo>
                  <a:pt x="3711676" y="723694"/>
                  <a:pt x="3696457" y="711255"/>
                  <a:pt x="3687761" y="689487"/>
                </a:cubicBezTo>
                <a:cubicBezTo>
                  <a:pt x="3681238" y="670829"/>
                  <a:pt x="3670367" y="661500"/>
                  <a:pt x="3652975" y="664610"/>
                </a:cubicBezTo>
                <a:cubicBezTo>
                  <a:pt x="3602969" y="673939"/>
                  <a:pt x="3555138" y="655280"/>
                  <a:pt x="3509481" y="624183"/>
                </a:cubicBezTo>
                <a:cubicBezTo>
                  <a:pt x="3507307" y="621073"/>
                  <a:pt x="3507307" y="621073"/>
                  <a:pt x="3505132" y="621073"/>
                </a:cubicBezTo>
                <a:cubicBezTo>
                  <a:pt x="3446431" y="583757"/>
                  <a:pt x="3429038" y="589976"/>
                  <a:pt x="3392077" y="658390"/>
                </a:cubicBezTo>
                <a:cubicBezTo>
                  <a:pt x="3385555" y="652171"/>
                  <a:pt x="3389903" y="645951"/>
                  <a:pt x="3389903" y="639732"/>
                </a:cubicBezTo>
                <a:cubicBezTo>
                  <a:pt x="3392077" y="621073"/>
                  <a:pt x="3387729" y="611744"/>
                  <a:pt x="3372510" y="621073"/>
                </a:cubicBezTo>
                <a:cubicBezTo>
                  <a:pt x="3368162" y="621073"/>
                  <a:pt x="3361639" y="630403"/>
                  <a:pt x="3359465" y="624183"/>
                </a:cubicBezTo>
                <a:cubicBezTo>
                  <a:pt x="3355117" y="614854"/>
                  <a:pt x="3357291" y="605525"/>
                  <a:pt x="3359465" y="596196"/>
                </a:cubicBezTo>
                <a:cubicBezTo>
                  <a:pt x="3361639" y="589976"/>
                  <a:pt x="3361639" y="583757"/>
                  <a:pt x="3363813" y="577537"/>
                </a:cubicBezTo>
                <a:cubicBezTo>
                  <a:pt x="3365987" y="561989"/>
                  <a:pt x="3359465" y="558879"/>
                  <a:pt x="3352942" y="565098"/>
                </a:cubicBezTo>
                <a:cubicBezTo>
                  <a:pt x="3335549" y="574428"/>
                  <a:pt x="3320330" y="593086"/>
                  <a:pt x="3300763" y="580647"/>
                </a:cubicBezTo>
                <a:cubicBezTo>
                  <a:pt x="3283370" y="568208"/>
                  <a:pt x="3276847" y="540221"/>
                  <a:pt x="3268151" y="521562"/>
                </a:cubicBezTo>
                <a:cubicBezTo>
                  <a:pt x="3242061" y="568208"/>
                  <a:pt x="3246409" y="602415"/>
                  <a:pt x="3279022" y="636622"/>
                </a:cubicBezTo>
                <a:cubicBezTo>
                  <a:pt x="3281196" y="636622"/>
                  <a:pt x="3283370" y="639732"/>
                  <a:pt x="3285544" y="642841"/>
                </a:cubicBezTo>
                <a:cubicBezTo>
                  <a:pt x="3296414" y="652171"/>
                  <a:pt x="3313808" y="661500"/>
                  <a:pt x="3309460" y="680158"/>
                </a:cubicBezTo>
                <a:cubicBezTo>
                  <a:pt x="3305111" y="692597"/>
                  <a:pt x="3287718" y="692597"/>
                  <a:pt x="3274673" y="695707"/>
                </a:cubicBezTo>
                <a:cubicBezTo>
                  <a:pt x="3244235" y="698816"/>
                  <a:pt x="3213797" y="689487"/>
                  <a:pt x="3183359" y="686378"/>
                </a:cubicBezTo>
                <a:cubicBezTo>
                  <a:pt x="3176837" y="686378"/>
                  <a:pt x="3170314" y="683268"/>
                  <a:pt x="3163792" y="686378"/>
                </a:cubicBezTo>
                <a:cubicBezTo>
                  <a:pt x="3146399" y="686378"/>
                  <a:pt x="3131180" y="692597"/>
                  <a:pt x="3122483" y="664610"/>
                </a:cubicBezTo>
                <a:cubicBezTo>
                  <a:pt x="3118135" y="652171"/>
                  <a:pt x="3105090" y="652171"/>
                  <a:pt x="3094219" y="645951"/>
                </a:cubicBezTo>
                <a:cubicBezTo>
                  <a:pt x="3081174" y="639732"/>
                  <a:pt x="3070304" y="630403"/>
                  <a:pt x="3070304" y="605525"/>
                </a:cubicBezTo>
                <a:cubicBezTo>
                  <a:pt x="3068129" y="580647"/>
                  <a:pt x="3052910" y="583757"/>
                  <a:pt x="3042040" y="577537"/>
                </a:cubicBezTo>
                <a:cubicBezTo>
                  <a:pt x="3033343" y="571318"/>
                  <a:pt x="3024647" y="568208"/>
                  <a:pt x="3020298" y="583757"/>
                </a:cubicBezTo>
                <a:cubicBezTo>
                  <a:pt x="3015950" y="593086"/>
                  <a:pt x="3011602" y="596196"/>
                  <a:pt x="3005079" y="596196"/>
                </a:cubicBezTo>
                <a:cubicBezTo>
                  <a:pt x="2987686" y="593086"/>
                  <a:pt x="2970293" y="589976"/>
                  <a:pt x="2952900" y="605525"/>
                </a:cubicBezTo>
                <a:cubicBezTo>
                  <a:pt x="2944203" y="611744"/>
                  <a:pt x="2937681" y="602415"/>
                  <a:pt x="2931158" y="593086"/>
                </a:cubicBezTo>
                <a:cubicBezTo>
                  <a:pt x="2894198" y="537111"/>
                  <a:pt x="2846367" y="521562"/>
                  <a:pt x="2796361" y="524672"/>
                </a:cubicBezTo>
                <a:cubicBezTo>
                  <a:pt x="2772446" y="527782"/>
                  <a:pt x="2748530" y="530891"/>
                  <a:pt x="2724615" y="521562"/>
                </a:cubicBezTo>
                <a:cubicBezTo>
                  <a:pt x="2705047" y="515343"/>
                  <a:pt x="2687654" y="527782"/>
                  <a:pt x="2676783" y="555769"/>
                </a:cubicBezTo>
                <a:cubicBezTo>
                  <a:pt x="2668087" y="540221"/>
                  <a:pt x="2668087" y="515343"/>
                  <a:pt x="2648519" y="515343"/>
                </a:cubicBezTo>
                <a:cubicBezTo>
                  <a:pt x="2624604" y="518453"/>
                  <a:pt x="2600688" y="524672"/>
                  <a:pt x="2583295" y="552660"/>
                </a:cubicBezTo>
                <a:cubicBezTo>
                  <a:pt x="2578947" y="558879"/>
                  <a:pt x="2574598" y="568208"/>
                  <a:pt x="2570250" y="577537"/>
                </a:cubicBezTo>
                <a:cubicBezTo>
                  <a:pt x="2563728" y="586867"/>
                  <a:pt x="2559379" y="602415"/>
                  <a:pt x="2546335" y="593086"/>
                </a:cubicBezTo>
                <a:cubicBezTo>
                  <a:pt x="2533290" y="586867"/>
                  <a:pt x="2533290" y="574428"/>
                  <a:pt x="2533290" y="561989"/>
                </a:cubicBezTo>
                <a:cubicBezTo>
                  <a:pt x="2533290" y="509123"/>
                  <a:pt x="2522419" y="462478"/>
                  <a:pt x="2502852" y="422051"/>
                </a:cubicBezTo>
                <a:cubicBezTo>
                  <a:pt x="2491981" y="400283"/>
                  <a:pt x="2481110" y="384735"/>
                  <a:pt x="2459369" y="397174"/>
                </a:cubicBezTo>
                <a:cubicBezTo>
                  <a:pt x="2441976" y="406503"/>
                  <a:pt x="2422408" y="394064"/>
                  <a:pt x="2407189" y="381625"/>
                </a:cubicBezTo>
                <a:cubicBezTo>
                  <a:pt x="2387622" y="366076"/>
                  <a:pt x="2363706" y="356747"/>
                  <a:pt x="2339791" y="353637"/>
                </a:cubicBezTo>
                <a:cubicBezTo>
                  <a:pt x="2309353" y="347418"/>
                  <a:pt x="2278915" y="328760"/>
                  <a:pt x="2250651" y="310101"/>
                </a:cubicBezTo>
                <a:cubicBezTo>
                  <a:pt x="2226735" y="297662"/>
                  <a:pt x="2204994" y="285224"/>
                  <a:pt x="2178904" y="288333"/>
                </a:cubicBezTo>
                <a:cubicBezTo>
                  <a:pt x="2154988" y="294553"/>
                  <a:pt x="2133247" y="313211"/>
                  <a:pt x="2118028" y="341198"/>
                </a:cubicBezTo>
                <a:cubicBezTo>
                  <a:pt x="2076719" y="409612"/>
                  <a:pt x="2046281" y="406503"/>
                  <a:pt x="2015843" y="325650"/>
                </a:cubicBezTo>
                <a:cubicBezTo>
                  <a:pt x="2015843" y="322540"/>
                  <a:pt x="2013669" y="319430"/>
                  <a:pt x="2013669" y="316321"/>
                </a:cubicBezTo>
                <a:cubicBezTo>
                  <a:pt x="2000624" y="282114"/>
                  <a:pt x="2000624" y="282114"/>
                  <a:pt x="1985405" y="313211"/>
                </a:cubicBezTo>
                <a:cubicBezTo>
                  <a:pt x="1970186" y="341198"/>
                  <a:pt x="1957141" y="344308"/>
                  <a:pt x="1931051" y="325650"/>
                </a:cubicBezTo>
                <a:cubicBezTo>
                  <a:pt x="1889743" y="297662"/>
                  <a:pt x="1889743" y="297662"/>
                  <a:pt x="1861479" y="306992"/>
                </a:cubicBezTo>
                <a:cubicBezTo>
                  <a:pt x="1874524" y="328760"/>
                  <a:pt x="1891917" y="341198"/>
                  <a:pt x="1909310" y="350528"/>
                </a:cubicBezTo>
                <a:cubicBezTo>
                  <a:pt x="1926703" y="362967"/>
                  <a:pt x="1946270" y="369186"/>
                  <a:pt x="1965838" y="378515"/>
                </a:cubicBezTo>
                <a:cubicBezTo>
                  <a:pt x="1950619" y="390954"/>
                  <a:pt x="1948445" y="403393"/>
                  <a:pt x="1954967" y="422051"/>
                </a:cubicBezTo>
                <a:cubicBezTo>
                  <a:pt x="1963663" y="440710"/>
                  <a:pt x="1957141" y="443819"/>
                  <a:pt x="1944096" y="443819"/>
                </a:cubicBezTo>
                <a:cubicBezTo>
                  <a:pt x="1920181" y="443819"/>
                  <a:pt x="1896265" y="440710"/>
                  <a:pt x="1872349" y="456258"/>
                </a:cubicBezTo>
                <a:cubicBezTo>
                  <a:pt x="1857131" y="462478"/>
                  <a:pt x="1844086" y="453148"/>
                  <a:pt x="1837563" y="428271"/>
                </a:cubicBezTo>
                <a:cubicBezTo>
                  <a:pt x="1835389" y="418941"/>
                  <a:pt x="1833215" y="412722"/>
                  <a:pt x="1824518" y="422051"/>
                </a:cubicBezTo>
                <a:cubicBezTo>
                  <a:pt x="1800603" y="440710"/>
                  <a:pt x="1800603" y="440710"/>
                  <a:pt x="1798428" y="403393"/>
                </a:cubicBezTo>
                <a:cubicBezTo>
                  <a:pt x="1798428" y="400283"/>
                  <a:pt x="1798428" y="397174"/>
                  <a:pt x="1796254" y="390954"/>
                </a:cubicBezTo>
                <a:cubicBezTo>
                  <a:pt x="1785384" y="412722"/>
                  <a:pt x="1772339" y="434490"/>
                  <a:pt x="1761468" y="456258"/>
                </a:cubicBezTo>
                <a:cubicBezTo>
                  <a:pt x="1757120" y="459368"/>
                  <a:pt x="1754946" y="474917"/>
                  <a:pt x="1748423" y="468697"/>
                </a:cubicBezTo>
                <a:cubicBezTo>
                  <a:pt x="1739727" y="462478"/>
                  <a:pt x="1731030" y="456258"/>
                  <a:pt x="1731030" y="437600"/>
                </a:cubicBezTo>
                <a:cubicBezTo>
                  <a:pt x="1733204" y="418941"/>
                  <a:pt x="1737552" y="403393"/>
                  <a:pt x="1741901" y="387844"/>
                </a:cubicBezTo>
                <a:cubicBezTo>
                  <a:pt x="1746249" y="375405"/>
                  <a:pt x="1746249" y="362967"/>
                  <a:pt x="1735378" y="356747"/>
                </a:cubicBezTo>
                <a:cubicBezTo>
                  <a:pt x="1696244" y="341198"/>
                  <a:pt x="1657109" y="313211"/>
                  <a:pt x="1615800" y="303882"/>
                </a:cubicBezTo>
                <a:cubicBezTo>
                  <a:pt x="1596233" y="297662"/>
                  <a:pt x="1576666" y="291443"/>
                  <a:pt x="1567969" y="331869"/>
                </a:cubicBezTo>
                <a:cubicBezTo>
                  <a:pt x="1563621" y="356747"/>
                  <a:pt x="1524486" y="369186"/>
                  <a:pt x="1513616" y="353637"/>
                </a:cubicBezTo>
                <a:cubicBezTo>
                  <a:pt x="1509267" y="344308"/>
                  <a:pt x="1504919" y="338089"/>
                  <a:pt x="1511441" y="325650"/>
                </a:cubicBezTo>
                <a:cubicBezTo>
                  <a:pt x="1517964" y="313211"/>
                  <a:pt x="1522312" y="319430"/>
                  <a:pt x="1528834" y="322540"/>
                </a:cubicBezTo>
                <a:cubicBezTo>
                  <a:pt x="1537531" y="331869"/>
                  <a:pt x="1548402" y="338089"/>
                  <a:pt x="1554924" y="325650"/>
                </a:cubicBezTo>
                <a:cubicBezTo>
                  <a:pt x="1561447" y="316321"/>
                  <a:pt x="1563621" y="303882"/>
                  <a:pt x="1557098" y="291443"/>
                </a:cubicBezTo>
                <a:cubicBezTo>
                  <a:pt x="1550576" y="275894"/>
                  <a:pt x="1544054" y="266565"/>
                  <a:pt x="1531009" y="275894"/>
                </a:cubicBezTo>
                <a:cubicBezTo>
                  <a:pt x="1517964" y="282114"/>
                  <a:pt x="1511441" y="275894"/>
                  <a:pt x="1511441" y="254126"/>
                </a:cubicBezTo>
                <a:cubicBezTo>
                  <a:pt x="1511441" y="247907"/>
                  <a:pt x="1511441" y="244797"/>
                  <a:pt x="1511441" y="238578"/>
                </a:cubicBezTo>
                <a:cubicBezTo>
                  <a:pt x="1509267" y="232358"/>
                  <a:pt x="1509267" y="223029"/>
                  <a:pt x="1504919" y="219919"/>
                </a:cubicBezTo>
                <a:cubicBezTo>
                  <a:pt x="1498396" y="216810"/>
                  <a:pt x="1496222" y="226139"/>
                  <a:pt x="1491874" y="229249"/>
                </a:cubicBezTo>
                <a:cubicBezTo>
                  <a:pt x="1476655" y="251017"/>
                  <a:pt x="1459262" y="266565"/>
                  <a:pt x="1435346" y="263456"/>
                </a:cubicBezTo>
                <a:cubicBezTo>
                  <a:pt x="1424475" y="263456"/>
                  <a:pt x="1417953" y="260346"/>
                  <a:pt x="1420127" y="241687"/>
                </a:cubicBezTo>
                <a:cubicBezTo>
                  <a:pt x="1420127" y="229249"/>
                  <a:pt x="1420127" y="216810"/>
                  <a:pt x="1420127" y="204371"/>
                </a:cubicBezTo>
                <a:cubicBezTo>
                  <a:pt x="1415779" y="173274"/>
                  <a:pt x="1409257" y="167054"/>
                  <a:pt x="1387515" y="173274"/>
                </a:cubicBezTo>
                <a:cubicBezTo>
                  <a:pt x="1374470" y="176383"/>
                  <a:pt x="1363599" y="170164"/>
                  <a:pt x="1350555" y="170164"/>
                </a:cubicBezTo>
                <a:close/>
                <a:moveTo>
                  <a:pt x="0" y="0"/>
                </a:moveTo>
                <a:lnTo>
                  <a:pt x="12192000" y="0"/>
                </a:lnTo>
                <a:lnTo>
                  <a:pt x="12192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35" name="Group 34">
            <a:extLst>
              <a:ext uri="{FF2B5EF4-FFF2-40B4-BE49-F238E27FC236}">
                <a16:creationId xmlns:a16="http://schemas.microsoft.com/office/drawing/2014/main" id="{D9550BA2-D88B-43B1-AC2B-6A1178F678CC}"/>
              </a:ext>
            </a:extLst>
          </p:cNvPr>
          <p:cNvGrpSpPr/>
          <p:nvPr/>
        </p:nvGrpSpPr>
        <p:grpSpPr>
          <a:xfrm flipH="1">
            <a:off x="195571" y="3756907"/>
            <a:ext cx="2226521" cy="2161527"/>
            <a:chOff x="10112869" y="1087963"/>
            <a:chExt cx="3418944" cy="3319139"/>
          </a:xfrm>
          <a:solidFill>
            <a:schemeClr val="bg1"/>
          </a:solidFill>
        </p:grpSpPr>
        <p:sp>
          <p:nvSpPr>
            <p:cNvPr id="36" name="Rectangle: Rounded Corners 35">
              <a:extLst>
                <a:ext uri="{FF2B5EF4-FFF2-40B4-BE49-F238E27FC236}">
                  <a16:creationId xmlns:a16="http://schemas.microsoft.com/office/drawing/2014/main" id="{A7E45E0D-1F3A-4A8F-B1CA-F184F44DAA66}"/>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37" name="Rectangle 36">
              <a:extLst>
                <a:ext uri="{FF2B5EF4-FFF2-40B4-BE49-F238E27FC236}">
                  <a16:creationId xmlns:a16="http://schemas.microsoft.com/office/drawing/2014/main" id="{ADA993F6-6EA8-45A5-BB24-B8E86BEDE346}"/>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8" name="Rectangle 37">
              <a:extLst>
                <a:ext uri="{FF2B5EF4-FFF2-40B4-BE49-F238E27FC236}">
                  <a16:creationId xmlns:a16="http://schemas.microsoft.com/office/drawing/2014/main" id="{3260A9A8-F7D1-4D91-B640-03E666DF2FE1}"/>
                </a:ext>
              </a:extLst>
            </p:cNvPr>
            <p:cNvSpPr/>
            <p:nvPr/>
          </p:nvSpPr>
          <p:spPr>
            <a:xfrm>
              <a:off x="11766760" y="2239508"/>
              <a:ext cx="80436" cy="2167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39" name="Rectangle 38">
              <a:extLst>
                <a:ext uri="{FF2B5EF4-FFF2-40B4-BE49-F238E27FC236}">
                  <a16:creationId xmlns:a16="http://schemas.microsoft.com/office/drawing/2014/main" id="{17CE3743-70CA-411B-A8C6-EE5BFF97B682}"/>
                </a:ext>
              </a:extLst>
            </p:cNvPr>
            <p:cNvSpPr/>
            <p:nvPr/>
          </p:nvSpPr>
          <p:spPr>
            <a:xfrm>
              <a:off x="12239858" y="2239508"/>
              <a:ext cx="80436" cy="2167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0" name="Rectangle 39">
              <a:extLst>
                <a:ext uri="{FF2B5EF4-FFF2-40B4-BE49-F238E27FC236}">
                  <a16:creationId xmlns:a16="http://schemas.microsoft.com/office/drawing/2014/main" id="{43B378A0-9FC0-4824-AADD-E9498A3EBB13}"/>
                </a:ext>
              </a:extLst>
            </p:cNvPr>
            <p:cNvSpPr/>
            <p:nvPr/>
          </p:nvSpPr>
          <p:spPr>
            <a:xfrm>
              <a:off x="13026688" y="2239508"/>
              <a:ext cx="80436" cy="2167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41" name="Rectangle 40">
              <a:extLst>
                <a:ext uri="{FF2B5EF4-FFF2-40B4-BE49-F238E27FC236}">
                  <a16:creationId xmlns:a16="http://schemas.microsoft.com/office/drawing/2014/main" id="{EE8387CA-EC1E-4CC4-A5CF-4F8C177E1D94}"/>
                </a:ext>
              </a:extLst>
            </p:cNvPr>
            <p:cNvSpPr/>
            <p:nvPr/>
          </p:nvSpPr>
          <p:spPr>
            <a:xfrm>
              <a:off x="12523779" y="2239508"/>
              <a:ext cx="77841" cy="21675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2" name="Rectangle 41">
              <a:extLst>
                <a:ext uri="{FF2B5EF4-FFF2-40B4-BE49-F238E27FC236}">
                  <a16:creationId xmlns:a16="http://schemas.microsoft.com/office/drawing/2014/main" id="{478FAEBB-F2FD-4F6B-8CAB-C9F9BD5F9789}"/>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3" name="Rectangle 42">
              <a:extLst>
                <a:ext uri="{FF2B5EF4-FFF2-40B4-BE49-F238E27FC236}">
                  <a16:creationId xmlns:a16="http://schemas.microsoft.com/office/drawing/2014/main" id="{A530D947-0873-436D-ABD7-FEB76D8BCF33}"/>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4" name="Rectangle 43">
              <a:extLst>
                <a:ext uri="{FF2B5EF4-FFF2-40B4-BE49-F238E27FC236}">
                  <a16:creationId xmlns:a16="http://schemas.microsoft.com/office/drawing/2014/main" id="{6F5EA5B6-143C-466D-B226-A6AB0763AC0B}"/>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5" name="Rectangle 44">
              <a:extLst>
                <a:ext uri="{FF2B5EF4-FFF2-40B4-BE49-F238E27FC236}">
                  <a16:creationId xmlns:a16="http://schemas.microsoft.com/office/drawing/2014/main" id="{5560F30E-3979-415E-B21D-DD1197566BD6}"/>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6" name="Rectangle 45">
              <a:extLst>
                <a:ext uri="{FF2B5EF4-FFF2-40B4-BE49-F238E27FC236}">
                  <a16:creationId xmlns:a16="http://schemas.microsoft.com/office/drawing/2014/main" id="{6A474CA5-5780-44ED-91EB-2FA92A78105B}"/>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47" name="Rectangle 46">
              <a:extLst>
                <a:ext uri="{FF2B5EF4-FFF2-40B4-BE49-F238E27FC236}">
                  <a16:creationId xmlns:a16="http://schemas.microsoft.com/office/drawing/2014/main" id="{44E2D8B7-6A4A-4996-B995-3D6A6E4D4894}"/>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8" name="Rectangle 47">
              <a:extLst>
                <a:ext uri="{FF2B5EF4-FFF2-40B4-BE49-F238E27FC236}">
                  <a16:creationId xmlns:a16="http://schemas.microsoft.com/office/drawing/2014/main" id="{BBCC8E53-7807-4424-956F-9AD0E884D179}"/>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9" name="Rectangle: Top Corners Rounded 48">
              <a:extLst>
                <a:ext uri="{FF2B5EF4-FFF2-40B4-BE49-F238E27FC236}">
                  <a16:creationId xmlns:a16="http://schemas.microsoft.com/office/drawing/2014/main" id="{D96E3358-0B5D-4539-8080-94EB7D090B39}"/>
                </a:ext>
              </a:extLst>
            </p:cNvPr>
            <p:cNvSpPr/>
            <p:nvPr/>
          </p:nvSpPr>
          <p:spPr>
            <a:xfrm>
              <a:off x="11734844" y="423396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0" name="Rectangle: Top Corners Rounded 49">
              <a:extLst>
                <a:ext uri="{FF2B5EF4-FFF2-40B4-BE49-F238E27FC236}">
                  <a16:creationId xmlns:a16="http://schemas.microsoft.com/office/drawing/2014/main" id="{3A094B07-2192-4547-87A1-E0CCF6AD9117}"/>
                </a:ext>
              </a:extLst>
            </p:cNvPr>
            <p:cNvSpPr/>
            <p:nvPr/>
          </p:nvSpPr>
          <p:spPr>
            <a:xfrm>
              <a:off x="12200132" y="423396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1" name="Rectangle: Top Corners Rounded 50">
              <a:extLst>
                <a:ext uri="{FF2B5EF4-FFF2-40B4-BE49-F238E27FC236}">
                  <a16:creationId xmlns:a16="http://schemas.microsoft.com/office/drawing/2014/main" id="{B007900E-11A4-458C-A654-892E909B64EE}"/>
                </a:ext>
              </a:extLst>
            </p:cNvPr>
            <p:cNvSpPr/>
            <p:nvPr/>
          </p:nvSpPr>
          <p:spPr>
            <a:xfrm>
              <a:off x="12490568" y="423396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2" name="Rectangle: Top Corners Rounded 51">
              <a:extLst>
                <a:ext uri="{FF2B5EF4-FFF2-40B4-BE49-F238E27FC236}">
                  <a16:creationId xmlns:a16="http://schemas.microsoft.com/office/drawing/2014/main" id="{EE0764B4-43C9-4390-B161-BD27157C70E1}"/>
                </a:ext>
              </a:extLst>
            </p:cNvPr>
            <p:cNvSpPr/>
            <p:nvPr/>
          </p:nvSpPr>
          <p:spPr>
            <a:xfrm>
              <a:off x="12994775" y="423396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3" name="Rectangle 52">
              <a:extLst>
                <a:ext uri="{FF2B5EF4-FFF2-40B4-BE49-F238E27FC236}">
                  <a16:creationId xmlns:a16="http://schemas.microsoft.com/office/drawing/2014/main" id="{9DAD9E23-E681-4390-A26F-394F17ECCC48}"/>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5" name="Rectangle 54">
              <a:extLst>
                <a:ext uri="{FF2B5EF4-FFF2-40B4-BE49-F238E27FC236}">
                  <a16:creationId xmlns:a16="http://schemas.microsoft.com/office/drawing/2014/main" id="{140F0685-8021-4BCB-9BA9-1B6B2910D1EA}"/>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sp>
        <p:nvSpPr>
          <p:cNvPr id="2" name="Rectangle 1">
            <a:extLst>
              <a:ext uri="{FF2B5EF4-FFF2-40B4-BE49-F238E27FC236}">
                <a16:creationId xmlns:a16="http://schemas.microsoft.com/office/drawing/2014/main" id="{331220B6-3F9D-488C-8DB2-8B62E2A85FB9}"/>
              </a:ext>
            </a:extLst>
          </p:cNvPr>
          <p:cNvSpPr/>
          <p:nvPr/>
        </p:nvSpPr>
        <p:spPr>
          <a:xfrm>
            <a:off x="1137509" y="4919665"/>
            <a:ext cx="854229" cy="9953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9" name="TextBox 28">
            <a:extLst>
              <a:ext uri="{FF2B5EF4-FFF2-40B4-BE49-F238E27FC236}">
                <a16:creationId xmlns:a16="http://schemas.microsoft.com/office/drawing/2014/main" id="{66BB562F-DC15-43C0-9FDE-534278A3A491}"/>
              </a:ext>
            </a:extLst>
          </p:cNvPr>
          <p:cNvSpPr txBox="1"/>
          <p:nvPr/>
        </p:nvSpPr>
        <p:spPr>
          <a:xfrm>
            <a:off x="1186690" y="4799953"/>
            <a:ext cx="3766310" cy="767582"/>
          </a:xfrm>
          <a:prstGeom prst="rect">
            <a:avLst/>
          </a:prstGeom>
          <a:noFill/>
        </p:spPr>
        <p:txBody>
          <a:bodyPr wrap="square" rtlCol="0" anchor="ctr">
            <a:spAutoFit/>
          </a:bodyPr>
          <a:lstStyle/>
          <a:p>
            <a:pPr algn="dist"/>
            <a:r>
              <a:rPr lang="en-US" altLang="ko-KR" sz="4388" b="1" dirty="0" err="1">
                <a:solidFill>
                  <a:schemeClr val="bg1"/>
                </a:solidFill>
                <a:cs typeface="Arial" pitchFamily="34" charset="0"/>
              </a:rPr>
              <a:t>Tujuan</a:t>
            </a:r>
            <a:endParaRPr lang="en-US" altLang="ko-KR" sz="4388" b="1" dirty="0">
              <a:solidFill>
                <a:schemeClr val="bg1"/>
              </a:solidFill>
              <a:cs typeface="Arial" pitchFamily="34" charset="0"/>
            </a:endParaRPr>
          </a:p>
        </p:txBody>
      </p:sp>
      <p:sp>
        <p:nvSpPr>
          <p:cNvPr id="34" name="Freeform: Shape 33">
            <a:extLst>
              <a:ext uri="{FF2B5EF4-FFF2-40B4-BE49-F238E27FC236}">
                <a16:creationId xmlns:a16="http://schemas.microsoft.com/office/drawing/2014/main" id="{92E33BEA-1CF5-4985-8CF9-863B3CAABFA1}"/>
              </a:ext>
            </a:extLst>
          </p:cNvPr>
          <p:cNvSpPr/>
          <p:nvPr/>
        </p:nvSpPr>
        <p:spPr>
          <a:xfrm flipH="1">
            <a:off x="2221748" y="4645788"/>
            <a:ext cx="393911" cy="422544"/>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solidFill>
            <a:schemeClr val="bg1"/>
          </a:solidFill>
          <a:ln w="5501" cap="flat">
            <a:noFill/>
            <a:prstDash val="solid"/>
            <a:miter/>
          </a:ln>
        </p:spPr>
        <p:txBody>
          <a:bodyPr rtlCol="0" anchor="ctr"/>
          <a:lstStyle/>
          <a:p>
            <a:endParaRPr lang="en-US" sz="1463"/>
          </a:p>
        </p:txBody>
      </p:sp>
      <p:grpSp>
        <p:nvGrpSpPr>
          <p:cNvPr id="155" name="Group 154">
            <a:extLst>
              <a:ext uri="{FF2B5EF4-FFF2-40B4-BE49-F238E27FC236}">
                <a16:creationId xmlns:a16="http://schemas.microsoft.com/office/drawing/2014/main" id="{FF565249-859B-436B-9A10-D5618149E9FA}"/>
              </a:ext>
            </a:extLst>
          </p:cNvPr>
          <p:cNvGrpSpPr/>
          <p:nvPr/>
        </p:nvGrpSpPr>
        <p:grpSpPr>
          <a:xfrm>
            <a:off x="4713694" y="3594530"/>
            <a:ext cx="3896425" cy="1286445"/>
            <a:chOff x="9429" y="1179464"/>
            <a:chExt cx="4775449" cy="1555339"/>
          </a:xfrm>
          <a:solidFill>
            <a:schemeClr val="accent2"/>
          </a:solidFill>
        </p:grpSpPr>
        <p:sp>
          <p:nvSpPr>
            <p:cNvPr id="156" name="Freeform: Shape 155">
              <a:extLst>
                <a:ext uri="{FF2B5EF4-FFF2-40B4-BE49-F238E27FC236}">
                  <a16:creationId xmlns:a16="http://schemas.microsoft.com/office/drawing/2014/main" id="{31999888-A6F7-4377-9F98-FFD4BD453573}"/>
                </a:ext>
              </a:extLst>
            </p:cNvPr>
            <p:cNvSpPr/>
            <p:nvPr/>
          </p:nvSpPr>
          <p:spPr>
            <a:xfrm>
              <a:off x="3135508" y="1318921"/>
              <a:ext cx="67351" cy="321789"/>
            </a:xfrm>
            <a:custGeom>
              <a:avLst/>
              <a:gdLst>
                <a:gd name="connsiteX0" fmla="*/ 173355 w 171450"/>
                <a:gd name="connsiteY0" fmla="*/ 763928 h 819150"/>
                <a:gd name="connsiteX1" fmla="*/ 136207 w 171450"/>
                <a:gd name="connsiteY1" fmla="*/ 821078 h 819150"/>
                <a:gd name="connsiteX2" fmla="*/ 113348 w 171450"/>
                <a:gd name="connsiteY2" fmla="*/ 763928 h 819150"/>
                <a:gd name="connsiteX3" fmla="*/ 115252 w 171450"/>
                <a:gd name="connsiteY3" fmla="*/ 374356 h 819150"/>
                <a:gd name="connsiteX4" fmla="*/ 81915 w 171450"/>
                <a:gd name="connsiteY4" fmla="*/ 343876 h 819150"/>
                <a:gd name="connsiteX5" fmla="*/ 15240 w 171450"/>
                <a:gd name="connsiteY5" fmla="*/ 343876 h 819150"/>
                <a:gd name="connsiteX6" fmla="*/ 0 w 171450"/>
                <a:gd name="connsiteY6" fmla="*/ 329588 h 819150"/>
                <a:gd name="connsiteX7" fmla="*/ 16193 w 171450"/>
                <a:gd name="connsiteY7" fmla="*/ 318158 h 819150"/>
                <a:gd name="connsiteX8" fmla="*/ 59055 w 171450"/>
                <a:gd name="connsiteY8" fmla="*/ 318158 h 819150"/>
                <a:gd name="connsiteX9" fmla="*/ 116205 w 171450"/>
                <a:gd name="connsiteY9" fmla="*/ 261961 h 819150"/>
                <a:gd name="connsiteX10" fmla="*/ 58102 w 171450"/>
                <a:gd name="connsiteY10" fmla="*/ 206716 h 819150"/>
                <a:gd name="connsiteX11" fmla="*/ 20002 w 171450"/>
                <a:gd name="connsiteY11" fmla="*/ 206716 h 819150"/>
                <a:gd name="connsiteX12" fmla="*/ 952 w 171450"/>
                <a:gd name="connsiteY12" fmla="*/ 192428 h 819150"/>
                <a:gd name="connsiteX13" fmla="*/ 20002 w 171450"/>
                <a:gd name="connsiteY13" fmla="*/ 182903 h 819150"/>
                <a:gd name="connsiteX14" fmla="*/ 29527 w 171450"/>
                <a:gd name="connsiteY14" fmla="*/ 182903 h 819150"/>
                <a:gd name="connsiteX15" fmla="*/ 114300 w 171450"/>
                <a:gd name="connsiteY15" fmla="*/ 95273 h 819150"/>
                <a:gd name="connsiteX16" fmla="*/ 114300 w 171450"/>
                <a:gd name="connsiteY16" fmla="*/ 47648 h 819150"/>
                <a:gd name="connsiteX17" fmla="*/ 143827 w 171450"/>
                <a:gd name="connsiteY17" fmla="*/ 23 h 819150"/>
                <a:gd name="connsiteX18" fmla="*/ 170498 w 171450"/>
                <a:gd name="connsiteY18" fmla="*/ 50506 h 819150"/>
                <a:gd name="connsiteX19" fmla="*/ 173355 w 171450"/>
                <a:gd name="connsiteY19" fmla="*/ 763928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1450" h="819150">
                  <a:moveTo>
                    <a:pt x="173355" y="763928"/>
                  </a:moveTo>
                  <a:cubicBezTo>
                    <a:pt x="167640" y="786788"/>
                    <a:pt x="187643" y="828698"/>
                    <a:pt x="136207" y="821078"/>
                  </a:cubicBezTo>
                  <a:cubicBezTo>
                    <a:pt x="98107" y="815363"/>
                    <a:pt x="122873" y="782026"/>
                    <a:pt x="113348" y="763928"/>
                  </a:cubicBezTo>
                  <a:cubicBezTo>
                    <a:pt x="113348" y="634388"/>
                    <a:pt x="113348" y="503896"/>
                    <a:pt x="115252" y="374356"/>
                  </a:cubicBezTo>
                  <a:cubicBezTo>
                    <a:pt x="115252" y="346733"/>
                    <a:pt x="104775" y="342923"/>
                    <a:pt x="81915" y="343876"/>
                  </a:cubicBezTo>
                  <a:cubicBezTo>
                    <a:pt x="60007" y="344828"/>
                    <a:pt x="37148" y="343876"/>
                    <a:pt x="15240" y="343876"/>
                  </a:cubicBezTo>
                  <a:cubicBezTo>
                    <a:pt x="5715" y="343876"/>
                    <a:pt x="0" y="339113"/>
                    <a:pt x="0" y="329588"/>
                  </a:cubicBezTo>
                  <a:cubicBezTo>
                    <a:pt x="0" y="318158"/>
                    <a:pt x="8573" y="318158"/>
                    <a:pt x="16193" y="318158"/>
                  </a:cubicBezTo>
                  <a:cubicBezTo>
                    <a:pt x="30480" y="318158"/>
                    <a:pt x="44768" y="316253"/>
                    <a:pt x="59055" y="318158"/>
                  </a:cubicBezTo>
                  <a:cubicBezTo>
                    <a:pt x="105727" y="326731"/>
                    <a:pt x="115252" y="307681"/>
                    <a:pt x="116205" y="261961"/>
                  </a:cubicBezTo>
                  <a:cubicBezTo>
                    <a:pt x="117157" y="214336"/>
                    <a:pt x="102870" y="199096"/>
                    <a:pt x="58102" y="206716"/>
                  </a:cubicBezTo>
                  <a:cubicBezTo>
                    <a:pt x="45720" y="208621"/>
                    <a:pt x="32385" y="206716"/>
                    <a:pt x="20002" y="206716"/>
                  </a:cubicBezTo>
                  <a:cubicBezTo>
                    <a:pt x="10477" y="206716"/>
                    <a:pt x="0" y="205763"/>
                    <a:pt x="952" y="192428"/>
                  </a:cubicBezTo>
                  <a:cubicBezTo>
                    <a:pt x="1905" y="181951"/>
                    <a:pt x="12382" y="183856"/>
                    <a:pt x="20002" y="182903"/>
                  </a:cubicBezTo>
                  <a:cubicBezTo>
                    <a:pt x="22860" y="182903"/>
                    <a:pt x="26670" y="182903"/>
                    <a:pt x="29527" y="182903"/>
                  </a:cubicBezTo>
                  <a:cubicBezTo>
                    <a:pt x="114300" y="179093"/>
                    <a:pt x="114300" y="179093"/>
                    <a:pt x="114300" y="95273"/>
                  </a:cubicBezTo>
                  <a:cubicBezTo>
                    <a:pt x="114300" y="79081"/>
                    <a:pt x="113348" y="63841"/>
                    <a:pt x="114300" y="47648"/>
                  </a:cubicBezTo>
                  <a:cubicBezTo>
                    <a:pt x="116205" y="27646"/>
                    <a:pt x="100013" y="-929"/>
                    <a:pt x="143827" y="23"/>
                  </a:cubicBezTo>
                  <a:cubicBezTo>
                    <a:pt x="188595" y="976"/>
                    <a:pt x="170498" y="32408"/>
                    <a:pt x="170498" y="50506"/>
                  </a:cubicBezTo>
                  <a:cubicBezTo>
                    <a:pt x="172402" y="288631"/>
                    <a:pt x="172402" y="525803"/>
                    <a:pt x="173355" y="763928"/>
                  </a:cubicBezTo>
                  <a:close/>
                </a:path>
              </a:pathLst>
            </a:custGeom>
            <a:solidFill>
              <a:schemeClr val="bg1"/>
            </a:solidFill>
            <a:ln w="9525" cap="flat">
              <a:noFill/>
              <a:prstDash val="solid"/>
              <a:miter/>
            </a:ln>
          </p:spPr>
          <p:txBody>
            <a:bodyPr rtlCol="0" anchor="ctr"/>
            <a:lstStyle/>
            <a:p>
              <a:endParaRPr lang="en-US" sz="1463"/>
            </a:p>
          </p:txBody>
        </p:sp>
        <p:sp>
          <p:nvSpPr>
            <p:cNvPr id="157" name="Freeform: Shape 156">
              <a:extLst>
                <a:ext uri="{FF2B5EF4-FFF2-40B4-BE49-F238E27FC236}">
                  <a16:creationId xmlns:a16="http://schemas.microsoft.com/office/drawing/2014/main" id="{186B7949-59AD-47FC-9AD4-F5F41C539C32}"/>
                </a:ext>
              </a:extLst>
            </p:cNvPr>
            <p:cNvSpPr/>
            <p:nvPr/>
          </p:nvSpPr>
          <p:spPr>
            <a:xfrm>
              <a:off x="4186547" y="1406100"/>
              <a:ext cx="22450" cy="359207"/>
            </a:xfrm>
            <a:custGeom>
              <a:avLst/>
              <a:gdLst>
                <a:gd name="connsiteX0" fmla="*/ 60997 w 57150"/>
                <a:gd name="connsiteY0" fmla="*/ 827752 h 914400"/>
                <a:gd name="connsiteX1" fmla="*/ 60043 w 57150"/>
                <a:gd name="connsiteY1" fmla="*/ 888713 h 914400"/>
                <a:gd name="connsiteX2" fmla="*/ 30516 w 57150"/>
                <a:gd name="connsiteY2" fmla="*/ 915383 h 914400"/>
                <a:gd name="connsiteX3" fmla="*/ 1941 w 57150"/>
                <a:gd name="connsiteY3" fmla="*/ 888713 h 914400"/>
                <a:gd name="connsiteX4" fmla="*/ 37 w 57150"/>
                <a:gd name="connsiteY4" fmla="*/ 827752 h 914400"/>
                <a:gd name="connsiteX5" fmla="*/ 989 w 57150"/>
                <a:gd name="connsiteY5" fmla="*/ 38130 h 914400"/>
                <a:gd name="connsiteX6" fmla="*/ 25754 w 57150"/>
                <a:gd name="connsiteY6" fmla="*/ 30 h 914400"/>
                <a:gd name="connsiteX7" fmla="*/ 60043 w 57150"/>
                <a:gd name="connsiteY7" fmla="*/ 34320 h 914400"/>
                <a:gd name="connsiteX8" fmla="*/ 59091 w 57150"/>
                <a:gd name="connsiteY8" fmla="*/ 458183 h 914400"/>
                <a:gd name="connsiteX9" fmla="*/ 60997 w 57150"/>
                <a:gd name="connsiteY9" fmla="*/ 82775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 h="914400">
                  <a:moveTo>
                    <a:pt x="60997" y="827752"/>
                  </a:moveTo>
                  <a:cubicBezTo>
                    <a:pt x="60043" y="847755"/>
                    <a:pt x="59091" y="868710"/>
                    <a:pt x="60043" y="888713"/>
                  </a:cubicBezTo>
                  <a:cubicBezTo>
                    <a:pt x="60997" y="909668"/>
                    <a:pt x="49566" y="915383"/>
                    <a:pt x="30516" y="915383"/>
                  </a:cubicBezTo>
                  <a:cubicBezTo>
                    <a:pt x="11466" y="915383"/>
                    <a:pt x="989" y="909668"/>
                    <a:pt x="1941" y="888713"/>
                  </a:cubicBezTo>
                  <a:cubicBezTo>
                    <a:pt x="1941" y="868710"/>
                    <a:pt x="989" y="848708"/>
                    <a:pt x="37" y="827752"/>
                  </a:cubicBezTo>
                  <a:cubicBezTo>
                    <a:pt x="37" y="564863"/>
                    <a:pt x="989" y="301020"/>
                    <a:pt x="989" y="38130"/>
                  </a:cubicBezTo>
                  <a:cubicBezTo>
                    <a:pt x="989" y="20985"/>
                    <a:pt x="-7584" y="-922"/>
                    <a:pt x="25754" y="30"/>
                  </a:cubicBezTo>
                  <a:cubicBezTo>
                    <a:pt x="52424" y="30"/>
                    <a:pt x="60043" y="6698"/>
                    <a:pt x="60043" y="34320"/>
                  </a:cubicBezTo>
                  <a:cubicBezTo>
                    <a:pt x="59091" y="175290"/>
                    <a:pt x="59091" y="316260"/>
                    <a:pt x="59091" y="458183"/>
                  </a:cubicBezTo>
                  <a:cubicBezTo>
                    <a:pt x="60043" y="580103"/>
                    <a:pt x="60043" y="703927"/>
                    <a:pt x="60997" y="827752"/>
                  </a:cubicBezTo>
                  <a:close/>
                </a:path>
              </a:pathLst>
            </a:custGeom>
            <a:solidFill>
              <a:schemeClr val="bg1"/>
            </a:solidFill>
            <a:ln w="9525" cap="flat">
              <a:noFill/>
              <a:prstDash val="solid"/>
              <a:miter/>
            </a:ln>
          </p:spPr>
          <p:txBody>
            <a:bodyPr rtlCol="0" anchor="ctr"/>
            <a:lstStyle/>
            <a:p>
              <a:endParaRPr lang="en-US" sz="1463" dirty="0"/>
            </a:p>
          </p:txBody>
        </p:sp>
        <p:sp>
          <p:nvSpPr>
            <p:cNvPr id="158" name="Freeform: Shape 157">
              <a:extLst>
                <a:ext uri="{FF2B5EF4-FFF2-40B4-BE49-F238E27FC236}">
                  <a16:creationId xmlns:a16="http://schemas.microsoft.com/office/drawing/2014/main" id="{17C9BF84-7AC8-4C97-BD2A-8F13EC200742}"/>
                </a:ext>
              </a:extLst>
            </p:cNvPr>
            <p:cNvSpPr/>
            <p:nvPr/>
          </p:nvSpPr>
          <p:spPr>
            <a:xfrm>
              <a:off x="3943348" y="1731246"/>
              <a:ext cx="467717" cy="613645"/>
            </a:xfrm>
            <a:custGeom>
              <a:avLst/>
              <a:gdLst>
                <a:gd name="connsiteX0" fmla="*/ 142875 w 1190625"/>
                <a:gd name="connsiteY0" fmla="*/ 1424047 h 1562100"/>
                <a:gd name="connsiteX1" fmla="*/ 0 w 1190625"/>
                <a:gd name="connsiteY1" fmla="*/ 1392614 h 1562100"/>
                <a:gd name="connsiteX2" fmla="*/ 88582 w 1190625"/>
                <a:gd name="connsiteY2" fmla="*/ 913507 h 1562100"/>
                <a:gd name="connsiteX3" fmla="*/ 257175 w 1190625"/>
                <a:gd name="connsiteY3" fmla="*/ 34349 h 1562100"/>
                <a:gd name="connsiteX4" fmla="*/ 300038 w 1190625"/>
                <a:gd name="connsiteY4" fmla="*/ 59 h 1562100"/>
                <a:gd name="connsiteX5" fmla="*/ 941069 w 1190625"/>
                <a:gd name="connsiteY5" fmla="*/ 59 h 1562100"/>
                <a:gd name="connsiteX6" fmla="*/ 982980 w 1190625"/>
                <a:gd name="connsiteY6" fmla="*/ 36254 h 1562100"/>
                <a:gd name="connsiteX7" fmla="*/ 1162050 w 1190625"/>
                <a:gd name="connsiteY7" fmla="*/ 1344037 h 1562100"/>
                <a:gd name="connsiteX8" fmla="*/ 1192530 w 1190625"/>
                <a:gd name="connsiteY8" fmla="*/ 1564064 h 1562100"/>
                <a:gd name="connsiteX9" fmla="*/ 1038225 w 1190625"/>
                <a:gd name="connsiteY9" fmla="*/ 1533584 h 1562100"/>
                <a:gd name="connsiteX10" fmla="*/ 1020127 w 1190625"/>
                <a:gd name="connsiteY10" fmla="*/ 1405949 h 1562100"/>
                <a:gd name="connsiteX11" fmla="*/ 909638 w 1190625"/>
                <a:gd name="connsiteY11" fmla="*/ 603944 h 1562100"/>
                <a:gd name="connsiteX12" fmla="*/ 855344 w 1190625"/>
                <a:gd name="connsiteY12" fmla="*/ 207704 h 1562100"/>
                <a:gd name="connsiteX13" fmla="*/ 786765 w 1190625"/>
                <a:gd name="connsiteY13" fmla="*/ 147697 h 1562100"/>
                <a:gd name="connsiteX14" fmla="*/ 453390 w 1190625"/>
                <a:gd name="connsiteY14" fmla="*/ 147697 h 1562100"/>
                <a:gd name="connsiteX15" fmla="*/ 376238 w 1190625"/>
                <a:gd name="connsiteY15" fmla="*/ 212467 h 1562100"/>
                <a:gd name="connsiteX16" fmla="*/ 160019 w 1190625"/>
                <a:gd name="connsiteY16" fmla="*/ 1339274 h 1562100"/>
                <a:gd name="connsiteX17" fmla="*/ 142875 w 1190625"/>
                <a:gd name="connsiteY17" fmla="*/ 1424047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90625" h="1562100">
                  <a:moveTo>
                    <a:pt x="142875" y="1424047"/>
                  </a:moveTo>
                  <a:cubicBezTo>
                    <a:pt x="97155" y="1424999"/>
                    <a:pt x="43815" y="1404997"/>
                    <a:pt x="0" y="1392614"/>
                  </a:cubicBezTo>
                  <a:cubicBezTo>
                    <a:pt x="29527" y="1232594"/>
                    <a:pt x="58102" y="1072574"/>
                    <a:pt x="88582" y="913507"/>
                  </a:cubicBezTo>
                  <a:cubicBezTo>
                    <a:pt x="144780" y="620137"/>
                    <a:pt x="201930" y="327719"/>
                    <a:pt x="257175" y="34349"/>
                  </a:cubicBezTo>
                  <a:cubicBezTo>
                    <a:pt x="262890" y="4822"/>
                    <a:pt x="274319" y="59"/>
                    <a:pt x="300038" y="59"/>
                  </a:cubicBezTo>
                  <a:cubicBezTo>
                    <a:pt x="405765" y="1012"/>
                    <a:pt x="853440" y="1964"/>
                    <a:pt x="941069" y="59"/>
                  </a:cubicBezTo>
                  <a:cubicBezTo>
                    <a:pt x="969644" y="-893"/>
                    <a:pt x="979169" y="9584"/>
                    <a:pt x="982980" y="36254"/>
                  </a:cubicBezTo>
                  <a:cubicBezTo>
                    <a:pt x="1042035" y="472499"/>
                    <a:pt x="1102042" y="908744"/>
                    <a:pt x="1162050" y="1344037"/>
                  </a:cubicBezTo>
                  <a:cubicBezTo>
                    <a:pt x="1174432" y="1436429"/>
                    <a:pt x="1180148" y="1471672"/>
                    <a:pt x="1192530" y="1564064"/>
                  </a:cubicBezTo>
                  <a:cubicBezTo>
                    <a:pt x="1194435" y="1579304"/>
                    <a:pt x="1043940" y="1547872"/>
                    <a:pt x="1038225" y="1533584"/>
                  </a:cubicBezTo>
                  <a:cubicBezTo>
                    <a:pt x="1023938" y="1451669"/>
                    <a:pt x="1031557" y="1487864"/>
                    <a:pt x="1020127" y="1405949"/>
                  </a:cubicBezTo>
                  <a:cubicBezTo>
                    <a:pt x="982980" y="1139249"/>
                    <a:pt x="945832" y="871597"/>
                    <a:pt x="909638" y="603944"/>
                  </a:cubicBezTo>
                  <a:cubicBezTo>
                    <a:pt x="891540" y="471547"/>
                    <a:pt x="872490" y="340102"/>
                    <a:pt x="855344" y="207704"/>
                  </a:cubicBezTo>
                  <a:cubicBezTo>
                    <a:pt x="847725" y="150554"/>
                    <a:pt x="843915" y="147697"/>
                    <a:pt x="786765" y="147697"/>
                  </a:cubicBezTo>
                  <a:cubicBezTo>
                    <a:pt x="675323" y="147697"/>
                    <a:pt x="564832" y="147697"/>
                    <a:pt x="453390" y="147697"/>
                  </a:cubicBezTo>
                  <a:cubicBezTo>
                    <a:pt x="391477" y="147697"/>
                    <a:pt x="387667" y="150554"/>
                    <a:pt x="376238" y="212467"/>
                  </a:cubicBezTo>
                  <a:cubicBezTo>
                    <a:pt x="304800" y="587752"/>
                    <a:pt x="233363" y="963989"/>
                    <a:pt x="160019" y="1339274"/>
                  </a:cubicBezTo>
                  <a:cubicBezTo>
                    <a:pt x="154305" y="1364039"/>
                    <a:pt x="156210" y="1396424"/>
                    <a:pt x="142875" y="1424047"/>
                  </a:cubicBezTo>
                  <a:close/>
                </a:path>
              </a:pathLst>
            </a:custGeom>
            <a:solidFill>
              <a:schemeClr val="bg1"/>
            </a:solidFill>
            <a:ln w="9525" cap="flat">
              <a:noFill/>
              <a:prstDash val="solid"/>
              <a:miter/>
            </a:ln>
          </p:spPr>
          <p:txBody>
            <a:bodyPr rtlCol="0" anchor="ctr"/>
            <a:lstStyle/>
            <a:p>
              <a:endParaRPr lang="en-US" sz="1463"/>
            </a:p>
          </p:txBody>
        </p:sp>
        <p:sp>
          <p:nvSpPr>
            <p:cNvPr id="159" name="Freeform: Shape 158">
              <a:extLst>
                <a:ext uri="{FF2B5EF4-FFF2-40B4-BE49-F238E27FC236}">
                  <a16:creationId xmlns:a16="http://schemas.microsoft.com/office/drawing/2014/main" id="{AE5581B8-714E-438D-87EC-189CC36E8038}"/>
                </a:ext>
              </a:extLst>
            </p:cNvPr>
            <p:cNvSpPr/>
            <p:nvPr/>
          </p:nvSpPr>
          <p:spPr>
            <a:xfrm>
              <a:off x="2939815" y="1618619"/>
              <a:ext cx="463975" cy="598678"/>
            </a:xfrm>
            <a:custGeom>
              <a:avLst/>
              <a:gdLst>
                <a:gd name="connsiteX0" fmla="*/ 984885 w 1181100"/>
                <a:gd name="connsiteY0" fmla="*/ 36254 h 1524000"/>
                <a:gd name="connsiteX1" fmla="*/ 942975 w 1181100"/>
                <a:gd name="connsiteY1" fmla="*/ 59 h 1524000"/>
                <a:gd name="connsiteX2" fmla="*/ 307657 w 1181100"/>
                <a:gd name="connsiteY2" fmla="*/ 59 h 1524000"/>
                <a:gd name="connsiteX3" fmla="*/ 258127 w 1181100"/>
                <a:gd name="connsiteY3" fmla="*/ 38159 h 1524000"/>
                <a:gd name="connsiteX4" fmla="*/ 51435 w 1181100"/>
                <a:gd name="connsiteY4" fmla="*/ 1122104 h 1524000"/>
                <a:gd name="connsiteX5" fmla="*/ 0 w 1181100"/>
                <a:gd name="connsiteY5" fmla="*/ 1398329 h 1524000"/>
                <a:gd name="connsiteX6" fmla="*/ 148590 w 1181100"/>
                <a:gd name="connsiteY6" fmla="*/ 1398329 h 1524000"/>
                <a:gd name="connsiteX7" fmla="*/ 378143 w 1181100"/>
                <a:gd name="connsiteY7" fmla="*/ 208657 h 1524000"/>
                <a:gd name="connsiteX8" fmla="*/ 449580 w 1181100"/>
                <a:gd name="connsiteY8" fmla="*/ 148649 h 1524000"/>
                <a:gd name="connsiteX9" fmla="*/ 782955 w 1181100"/>
                <a:gd name="connsiteY9" fmla="*/ 148649 h 1524000"/>
                <a:gd name="connsiteX10" fmla="*/ 857250 w 1181100"/>
                <a:gd name="connsiteY10" fmla="*/ 213419 h 1524000"/>
                <a:gd name="connsiteX11" fmla="*/ 1019175 w 1181100"/>
                <a:gd name="connsiteY11" fmla="*/ 1391662 h 1524000"/>
                <a:gd name="connsiteX12" fmla="*/ 1049655 w 1181100"/>
                <a:gd name="connsiteY12" fmla="*/ 1529774 h 1524000"/>
                <a:gd name="connsiteX13" fmla="*/ 1185863 w 1181100"/>
                <a:gd name="connsiteY13" fmla="*/ 1512629 h 1524000"/>
                <a:gd name="connsiteX14" fmla="*/ 984885 w 1181100"/>
                <a:gd name="connsiteY14" fmla="*/ 36254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 h="1524000">
                  <a:moveTo>
                    <a:pt x="984885" y="36254"/>
                  </a:moveTo>
                  <a:cubicBezTo>
                    <a:pt x="981075" y="9584"/>
                    <a:pt x="971550" y="-893"/>
                    <a:pt x="942975" y="59"/>
                  </a:cubicBezTo>
                  <a:cubicBezTo>
                    <a:pt x="852488" y="1964"/>
                    <a:pt x="409575" y="1012"/>
                    <a:pt x="307657" y="59"/>
                  </a:cubicBezTo>
                  <a:cubicBezTo>
                    <a:pt x="279082" y="59"/>
                    <a:pt x="264795" y="3869"/>
                    <a:pt x="258127" y="38159"/>
                  </a:cubicBezTo>
                  <a:cubicBezTo>
                    <a:pt x="190500" y="400109"/>
                    <a:pt x="120015" y="761107"/>
                    <a:pt x="51435" y="1122104"/>
                  </a:cubicBezTo>
                  <a:cubicBezTo>
                    <a:pt x="34290" y="1214497"/>
                    <a:pt x="17145" y="1305937"/>
                    <a:pt x="0" y="1398329"/>
                  </a:cubicBezTo>
                  <a:lnTo>
                    <a:pt x="148590" y="1398329"/>
                  </a:lnTo>
                  <a:cubicBezTo>
                    <a:pt x="153352" y="1382137"/>
                    <a:pt x="303847" y="588704"/>
                    <a:pt x="378143" y="208657"/>
                  </a:cubicBezTo>
                  <a:cubicBezTo>
                    <a:pt x="389572" y="151507"/>
                    <a:pt x="393382" y="148649"/>
                    <a:pt x="449580" y="148649"/>
                  </a:cubicBezTo>
                  <a:cubicBezTo>
                    <a:pt x="561022" y="148649"/>
                    <a:pt x="671513" y="148649"/>
                    <a:pt x="782955" y="148649"/>
                  </a:cubicBezTo>
                  <a:cubicBezTo>
                    <a:pt x="846772" y="148649"/>
                    <a:pt x="848677" y="150554"/>
                    <a:pt x="857250" y="213419"/>
                  </a:cubicBezTo>
                  <a:cubicBezTo>
                    <a:pt x="911543" y="605849"/>
                    <a:pt x="963930" y="999232"/>
                    <a:pt x="1019175" y="1391662"/>
                  </a:cubicBezTo>
                  <a:cubicBezTo>
                    <a:pt x="1025843" y="1438334"/>
                    <a:pt x="1023938" y="1486912"/>
                    <a:pt x="1049655" y="1529774"/>
                  </a:cubicBezTo>
                  <a:cubicBezTo>
                    <a:pt x="1087755" y="1528822"/>
                    <a:pt x="1177290" y="1511677"/>
                    <a:pt x="1185863" y="1512629"/>
                  </a:cubicBezTo>
                  <a:cubicBezTo>
                    <a:pt x="1173480" y="1424999"/>
                    <a:pt x="1039177" y="440114"/>
                    <a:pt x="984885" y="36254"/>
                  </a:cubicBezTo>
                  <a:close/>
                </a:path>
              </a:pathLst>
            </a:custGeom>
            <a:solidFill>
              <a:schemeClr val="bg1"/>
            </a:solidFill>
            <a:ln w="9525" cap="flat">
              <a:noFill/>
              <a:prstDash val="solid"/>
              <a:miter/>
            </a:ln>
          </p:spPr>
          <p:txBody>
            <a:bodyPr rtlCol="0" anchor="ctr"/>
            <a:lstStyle/>
            <a:p>
              <a:endParaRPr lang="en-US" sz="1463"/>
            </a:p>
          </p:txBody>
        </p:sp>
        <p:sp>
          <p:nvSpPr>
            <p:cNvPr id="160" name="Freeform: Shape 159">
              <a:extLst>
                <a:ext uri="{FF2B5EF4-FFF2-40B4-BE49-F238E27FC236}">
                  <a16:creationId xmlns:a16="http://schemas.microsoft.com/office/drawing/2014/main" id="{417C44FC-A56C-482E-8502-C54EB5BEE26A}"/>
                </a:ext>
              </a:extLst>
            </p:cNvPr>
            <p:cNvSpPr/>
            <p:nvPr/>
          </p:nvSpPr>
          <p:spPr>
            <a:xfrm>
              <a:off x="3994984" y="1775780"/>
              <a:ext cx="355465" cy="538810"/>
            </a:xfrm>
            <a:custGeom>
              <a:avLst/>
              <a:gdLst>
                <a:gd name="connsiteX0" fmla="*/ 0 w 904875"/>
                <a:gd name="connsiteY0" fmla="*/ 1277342 h 1371600"/>
                <a:gd name="connsiteX1" fmla="*/ 230506 w 904875"/>
                <a:gd name="connsiteY1" fmla="*/ 60047 h 1371600"/>
                <a:gd name="connsiteX2" fmla="*/ 300991 w 904875"/>
                <a:gd name="connsiteY2" fmla="*/ 39 h 1371600"/>
                <a:gd name="connsiteX3" fmla="*/ 691516 w 904875"/>
                <a:gd name="connsiteY3" fmla="*/ 992 h 1371600"/>
                <a:gd name="connsiteX4" fmla="*/ 729616 w 904875"/>
                <a:gd name="connsiteY4" fmla="*/ 33377 h 1371600"/>
                <a:gd name="connsiteX5" fmla="*/ 911543 w 904875"/>
                <a:gd name="connsiteY5" fmla="*/ 1356400 h 1371600"/>
                <a:gd name="connsiteX6" fmla="*/ 560070 w 904875"/>
                <a:gd name="connsiteY6" fmla="*/ 1334492 h 1371600"/>
                <a:gd name="connsiteX7" fmla="*/ 0 w 904875"/>
                <a:gd name="connsiteY7" fmla="*/ 127734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1371600">
                  <a:moveTo>
                    <a:pt x="0" y="1277342"/>
                  </a:moveTo>
                  <a:cubicBezTo>
                    <a:pt x="37148" y="1081127"/>
                    <a:pt x="192406" y="270549"/>
                    <a:pt x="230506" y="60047"/>
                  </a:cubicBezTo>
                  <a:cubicBezTo>
                    <a:pt x="238125" y="15279"/>
                    <a:pt x="253366" y="-913"/>
                    <a:pt x="300991" y="39"/>
                  </a:cubicBezTo>
                  <a:cubicBezTo>
                    <a:pt x="431483" y="3849"/>
                    <a:pt x="561023" y="1944"/>
                    <a:pt x="691516" y="992"/>
                  </a:cubicBezTo>
                  <a:cubicBezTo>
                    <a:pt x="717233" y="992"/>
                    <a:pt x="726758" y="6707"/>
                    <a:pt x="729616" y="33377"/>
                  </a:cubicBezTo>
                  <a:cubicBezTo>
                    <a:pt x="752475" y="207684"/>
                    <a:pt x="876300" y="1088747"/>
                    <a:pt x="911543" y="1356400"/>
                  </a:cubicBezTo>
                  <a:cubicBezTo>
                    <a:pt x="918210" y="1409739"/>
                    <a:pt x="600075" y="1338302"/>
                    <a:pt x="560070" y="1334492"/>
                  </a:cubicBezTo>
                  <a:cubicBezTo>
                    <a:pt x="373381" y="1317347"/>
                    <a:pt x="186691" y="1296392"/>
                    <a:pt x="0" y="1277342"/>
                  </a:cubicBezTo>
                  <a:close/>
                </a:path>
              </a:pathLst>
            </a:custGeom>
            <a:grpFill/>
            <a:ln w="9525" cap="flat">
              <a:noFill/>
              <a:prstDash val="solid"/>
              <a:miter/>
            </a:ln>
          </p:spPr>
          <p:txBody>
            <a:bodyPr rtlCol="0" anchor="ctr"/>
            <a:lstStyle/>
            <a:p>
              <a:endParaRPr lang="en-US" sz="1463"/>
            </a:p>
          </p:txBody>
        </p:sp>
        <p:sp>
          <p:nvSpPr>
            <p:cNvPr id="161" name="Freeform: Shape 160">
              <a:extLst>
                <a:ext uri="{FF2B5EF4-FFF2-40B4-BE49-F238E27FC236}">
                  <a16:creationId xmlns:a16="http://schemas.microsoft.com/office/drawing/2014/main" id="{0E2C6B1B-B6B8-4EF3-B3DC-3E7A2381FD2E}"/>
                </a:ext>
              </a:extLst>
            </p:cNvPr>
            <p:cNvSpPr/>
            <p:nvPr/>
          </p:nvSpPr>
          <p:spPr>
            <a:xfrm>
              <a:off x="2989580" y="1663485"/>
              <a:ext cx="359207" cy="538810"/>
            </a:xfrm>
            <a:custGeom>
              <a:avLst/>
              <a:gdLst>
                <a:gd name="connsiteX0" fmla="*/ 0 w 914400"/>
                <a:gd name="connsiteY0" fmla="*/ 1304122 h 1371600"/>
                <a:gd name="connsiteX1" fmla="*/ 238125 w 914400"/>
                <a:gd name="connsiteY1" fmla="*/ 52537 h 1371600"/>
                <a:gd name="connsiteX2" fmla="*/ 300038 w 914400"/>
                <a:gd name="connsiteY2" fmla="*/ 150 h 1371600"/>
                <a:gd name="connsiteX3" fmla="*/ 675323 w 914400"/>
                <a:gd name="connsiteY3" fmla="*/ 150 h 1371600"/>
                <a:gd name="connsiteX4" fmla="*/ 741045 w 914400"/>
                <a:gd name="connsiteY4" fmla="*/ 58252 h 1371600"/>
                <a:gd name="connsiteX5" fmla="*/ 921068 w 914400"/>
                <a:gd name="connsiteY5" fmla="*/ 1374607 h 1371600"/>
                <a:gd name="connsiteX6" fmla="*/ 0 w 914400"/>
                <a:gd name="connsiteY6" fmla="*/ 1304122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371600">
                  <a:moveTo>
                    <a:pt x="0" y="1304122"/>
                  </a:moveTo>
                  <a:cubicBezTo>
                    <a:pt x="39052" y="1099335"/>
                    <a:pt x="199073" y="264945"/>
                    <a:pt x="238125" y="52537"/>
                  </a:cubicBezTo>
                  <a:cubicBezTo>
                    <a:pt x="244793" y="14437"/>
                    <a:pt x="257175" y="-1755"/>
                    <a:pt x="300038" y="150"/>
                  </a:cubicBezTo>
                  <a:cubicBezTo>
                    <a:pt x="424815" y="3960"/>
                    <a:pt x="550545" y="4912"/>
                    <a:pt x="675323" y="150"/>
                  </a:cubicBezTo>
                  <a:cubicBezTo>
                    <a:pt x="722948" y="-1755"/>
                    <a:pt x="736282" y="15390"/>
                    <a:pt x="741045" y="58252"/>
                  </a:cubicBezTo>
                  <a:cubicBezTo>
                    <a:pt x="764857" y="244942"/>
                    <a:pt x="886777" y="1122195"/>
                    <a:pt x="921068" y="1374607"/>
                  </a:cubicBezTo>
                  <a:cubicBezTo>
                    <a:pt x="922973" y="1381275"/>
                    <a:pt x="5715" y="1302217"/>
                    <a:pt x="0" y="1304122"/>
                  </a:cubicBezTo>
                  <a:close/>
                </a:path>
              </a:pathLst>
            </a:custGeom>
            <a:grpFill/>
            <a:ln w="9525" cap="flat">
              <a:noFill/>
              <a:prstDash val="solid"/>
              <a:miter/>
            </a:ln>
          </p:spPr>
          <p:txBody>
            <a:bodyPr rtlCol="0" anchor="ctr"/>
            <a:lstStyle/>
            <a:p>
              <a:endParaRPr lang="en-US" sz="1463"/>
            </a:p>
          </p:txBody>
        </p:sp>
        <p:sp>
          <p:nvSpPr>
            <p:cNvPr id="162" name="Freeform: Shape 161">
              <a:extLst>
                <a:ext uri="{FF2B5EF4-FFF2-40B4-BE49-F238E27FC236}">
                  <a16:creationId xmlns:a16="http://schemas.microsoft.com/office/drawing/2014/main" id="{4274A594-B76F-4111-8CF2-C0C157E047F2}"/>
                </a:ext>
              </a:extLst>
            </p:cNvPr>
            <p:cNvSpPr/>
            <p:nvPr/>
          </p:nvSpPr>
          <p:spPr>
            <a:xfrm>
              <a:off x="9429" y="1603676"/>
              <a:ext cx="4752721" cy="1131127"/>
            </a:xfrm>
            <a:custGeom>
              <a:avLst/>
              <a:gdLst>
                <a:gd name="connsiteX0" fmla="*/ 4574879 w 4752721"/>
                <a:gd name="connsiteY0" fmla="*/ 766307 h 1131127"/>
                <a:gd name="connsiteX1" fmla="*/ 4555422 w 4752721"/>
                <a:gd name="connsiteY1" fmla="*/ 785764 h 1131127"/>
                <a:gd name="connsiteX2" fmla="*/ 4555422 w 4752721"/>
                <a:gd name="connsiteY2" fmla="*/ 807092 h 1131127"/>
                <a:gd name="connsiteX3" fmla="*/ 4574879 w 4752721"/>
                <a:gd name="connsiteY3" fmla="*/ 826549 h 1131127"/>
                <a:gd name="connsiteX4" fmla="*/ 4639986 w 4752721"/>
                <a:gd name="connsiteY4" fmla="*/ 826549 h 1131127"/>
                <a:gd name="connsiteX5" fmla="*/ 4659443 w 4752721"/>
                <a:gd name="connsiteY5" fmla="*/ 807092 h 1131127"/>
                <a:gd name="connsiteX6" fmla="*/ 4659443 w 4752721"/>
                <a:gd name="connsiteY6" fmla="*/ 785764 h 1131127"/>
                <a:gd name="connsiteX7" fmla="*/ 4639986 w 4752721"/>
                <a:gd name="connsiteY7" fmla="*/ 766307 h 1131127"/>
                <a:gd name="connsiteX8" fmla="*/ 2344805 w 4752721"/>
                <a:gd name="connsiteY8" fmla="*/ 0 h 1131127"/>
                <a:gd name="connsiteX9" fmla="*/ 2409538 w 4752721"/>
                <a:gd name="connsiteY9" fmla="*/ 1871 h 1131127"/>
                <a:gd name="connsiteX10" fmla="*/ 2549478 w 4752721"/>
                <a:gd name="connsiteY10" fmla="*/ 81944 h 1131127"/>
                <a:gd name="connsiteX11" fmla="*/ 2593257 w 4752721"/>
                <a:gd name="connsiteY11" fmla="*/ 199809 h 1131127"/>
                <a:gd name="connsiteX12" fmla="*/ 2602611 w 4752721"/>
                <a:gd name="connsiteY12" fmla="*/ 225253 h 1131127"/>
                <a:gd name="connsiteX13" fmla="*/ 2649383 w 4752721"/>
                <a:gd name="connsiteY13" fmla="*/ 297468 h 1131127"/>
                <a:gd name="connsiteX14" fmla="*/ 2671833 w 4752721"/>
                <a:gd name="connsiteY14" fmla="*/ 314680 h 1131127"/>
                <a:gd name="connsiteX15" fmla="*/ 2879499 w 4752721"/>
                <a:gd name="connsiteY15" fmla="*/ 336756 h 1131127"/>
                <a:gd name="connsiteX16" fmla="*/ 2893718 w 4752721"/>
                <a:gd name="connsiteY16" fmla="*/ 353594 h 1131127"/>
                <a:gd name="connsiteX17" fmla="*/ 2886983 w 4752721"/>
                <a:gd name="connsiteY17" fmla="*/ 543674 h 1131127"/>
                <a:gd name="connsiteX18" fmla="*/ 4216421 w 4752721"/>
                <a:gd name="connsiteY18" fmla="*/ 698208 h 1131127"/>
                <a:gd name="connsiteX19" fmla="*/ 4508651 w 4752721"/>
                <a:gd name="connsiteY19" fmla="*/ 731509 h 1131127"/>
                <a:gd name="connsiteX20" fmla="*/ 4518753 w 4752721"/>
                <a:gd name="connsiteY20" fmla="*/ 739741 h 1131127"/>
                <a:gd name="connsiteX21" fmla="*/ 4531476 w 4752721"/>
                <a:gd name="connsiteY21" fmla="*/ 776784 h 1131127"/>
                <a:gd name="connsiteX22" fmla="*/ 4548313 w 4752721"/>
                <a:gd name="connsiteY22" fmla="*/ 738619 h 1131127"/>
                <a:gd name="connsiteX23" fmla="*/ 4669171 w 4752721"/>
                <a:gd name="connsiteY23" fmla="*/ 738619 h 1131127"/>
                <a:gd name="connsiteX24" fmla="*/ 4681893 w 4752721"/>
                <a:gd name="connsiteY24" fmla="*/ 744231 h 1131127"/>
                <a:gd name="connsiteX25" fmla="*/ 4686757 w 4752721"/>
                <a:gd name="connsiteY25" fmla="*/ 756205 h 1131127"/>
                <a:gd name="connsiteX26" fmla="*/ 4686009 w 4752721"/>
                <a:gd name="connsiteY26" fmla="*/ 836652 h 1131127"/>
                <a:gd name="connsiteX27" fmla="*/ 4726794 w 4752721"/>
                <a:gd name="connsiteY27" fmla="*/ 842265 h 1131127"/>
                <a:gd name="connsiteX28" fmla="*/ 4751864 w 4752721"/>
                <a:gd name="connsiteY28" fmla="*/ 864341 h 1131127"/>
                <a:gd name="connsiteX29" fmla="*/ 4689002 w 4752721"/>
                <a:gd name="connsiteY29" fmla="*/ 1131127 h 1131127"/>
                <a:gd name="connsiteX30" fmla="*/ 506116 w 4752721"/>
                <a:gd name="connsiteY30" fmla="*/ 1117282 h 1131127"/>
                <a:gd name="connsiteX31" fmla="*/ 478428 w 4752721"/>
                <a:gd name="connsiteY31" fmla="*/ 966116 h 1131127"/>
                <a:gd name="connsiteX32" fmla="*/ 290966 w 4752721"/>
                <a:gd name="connsiteY32" fmla="*/ 526088 h 1131127"/>
                <a:gd name="connsiteX33" fmla="*/ 56734 w 4752721"/>
                <a:gd name="connsiteY33" fmla="*/ 243961 h 1131127"/>
                <a:gd name="connsiteX34" fmla="*/ 2104 w 4752721"/>
                <a:gd name="connsiteY34" fmla="*/ 182971 h 1131127"/>
                <a:gd name="connsiteX35" fmla="*/ 12956 w 4752721"/>
                <a:gd name="connsiteY35" fmla="*/ 159772 h 1131127"/>
                <a:gd name="connsiteX36" fmla="*/ 1746502 w 4752721"/>
                <a:gd name="connsiteY36" fmla="*/ 393631 h 1131127"/>
                <a:gd name="connsiteX37" fmla="*/ 1850522 w 4752721"/>
                <a:gd name="connsiteY37" fmla="*/ 464724 h 1131127"/>
                <a:gd name="connsiteX38" fmla="*/ 1885694 w 4752721"/>
                <a:gd name="connsiteY38" fmla="*/ 462479 h 1131127"/>
                <a:gd name="connsiteX39" fmla="*/ 1979986 w 4752721"/>
                <a:gd name="connsiteY39" fmla="*/ 353594 h 1131127"/>
                <a:gd name="connsiteX40" fmla="*/ 2021519 w 4752721"/>
                <a:gd name="connsiteY40" fmla="*/ 291855 h 1131127"/>
                <a:gd name="connsiteX41" fmla="*/ 2098225 w 4752721"/>
                <a:gd name="connsiteY41" fmla="*/ 105891 h 1131127"/>
                <a:gd name="connsiteX42" fmla="*/ 2131901 w 4752721"/>
                <a:gd name="connsiteY42" fmla="*/ 72590 h 1131127"/>
                <a:gd name="connsiteX43" fmla="*/ 2313375 w 4752721"/>
                <a:gd name="connsiteY43" fmla="*/ 69596 h 1131127"/>
                <a:gd name="connsiteX44" fmla="*/ 2323103 w 4752721"/>
                <a:gd name="connsiteY44" fmla="*/ 60616 h 1131127"/>
                <a:gd name="connsiteX45" fmla="*/ 2322729 w 4752721"/>
                <a:gd name="connsiteY45" fmla="*/ 25069 h 1131127"/>
                <a:gd name="connsiteX46" fmla="*/ 2344805 w 4752721"/>
                <a:gd name="connsiteY46" fmla="*/ 0 h 113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752721" h="1131127">
                  <a:moveTo>
                    <a:pt x="4574879" y="766307"/>
                  </a:moveTo>
                  <a:cubicBezTo>
                    <a:pt x="4564028" y="766307"/>
                    <a:pt x="4555422" y="774913"/>
                    <a:pt x="4555422" y="785764"/>
                  </a:cubicBezTo>
                  <a:lnTo>
                    <a:pt x="4555422" y="807092"/>
                  </a:lnTo>
                  <a:cubicBezTo>
                    <a:pt x="4555422" y="817943"/>
                    <a:pt x="4564028" y="826549"/>
                    <a:pt x="4574879" y="826549"/>
                  </a:cubicBezTo>
                  <a:lnTo>
                    <a:pt x="4639986" y="826549"/>
                  </a:lnTo>
                  <a:cubicBezTo>
                    <a:pt x="4650462" y="826549"/>
                    <a:pt x="4659443" y="817943"/>
                    <a:pt x="4659443" y="807092"/>
                  </a:cubicBezTo>
                  <a:lnTo>
                    <a:pt x="4659443" y="785764"/>
                  </a:lnTo>
                  <a:cubicBezTo>
                    <a:pt x="4659443" y="774913"/>
                    <a:pt x="4650837" y="766307"/>
                    <a:pt x="4639986" y="766307"/>
                  </a:cubicBezTo>
                  <a:close/>
                  <a:moveTo>
                    <a:pt x="2344805" y="0"/>
                  </a:moveTo>
                  <a:cubicBezTo>
                    <a:pt x="2351166" y="0"/>
                    <a:pt x="2393073" y="0"/>
                    <a:pt x="2409538" y="1871"/>
                  </a:cubicBezTo>
                  <a:cubicBezTo>
                    <a:pt x="2464541" y="13844"/>
                    <a:pt x="2512809" y="40785"/>
                    <a:pt x="2549478" y="81944"/>
                  </a:cubicBezTo>
                  <a:cubicBezTo>
                    <a:pt x="2577916" y="113749"/>
                    <a:pt x="2592508" y="155656"/>
                    <a:pt x="2593257" y="199809"/>
                  </a:cubicBezTo>
                  <a:cubicBezTo>
                    <a:pt x="2593631" y="209537"/>
                    <a:pt x="2594753" y="216646"/>
                    <a:pt x="2602611" y="225253"/>
                  </a:cubicBezTo>
                  <a:cubicBezTo>
                    <a:pt x="2622068" y="246580"/>
                    <a:pt x="2637035" y="271276"/>
                    <a:pt x="2649383" y="297468"/>
                  </a:cubicBezTo>
                  <a:cubicBezTo>
                    <a:pt x="2654995" y="309067"/>
                    <a:pt x="2660982" y="313557"/>
                    <a:pt x="2671833" y="314680"/>
                  </a:cubicBezTo>
                  <a:cubicBezTo>
                    <a:pt x="2748538" y="322163"/>
                    <a:pt x="2802794" y="330021"/>
                    <a:pt x="2879499" y="336756"/>
                  </a:cubicBezTo>
                  <a:cubicBezTo>
                    <a:pt x="2892595" y="337879"/>
                    <a:pt x="2894092" y="342369"/>
                    <a:pt x="2893718" y="353594"/>
                  </a:cubicBezTo>
                  <a:cubicBezTo>
                    <a:pt x="2892221" y="413462"/>
                    <a:pt x="2887731" y="483807"/>
                    <a:pt x="2886983" y="543674"/>
                  </a:cubicBezTo>
                  <a:cubicBezTo>
                    <a:pt x="2886983" y="548539"/>
                    <a:pt x="4204074" y="697086"/>
                    <a:pt x="4216421" y="698208"/>
                  </a:cubicBezTo>
                  <a:cubicBezTo>
                    <a:pt x="4232511" y="701201"/>
                    <a:pt x="4463002" y="726645"/>
                    <a:pt x="4508651" y="731509"/>
                  </a:cubicBezTo>
                  <a:cubicBezTo>
                    <a:pt x="4513515" y="731884"/>
                    <a:pt x="4517257" y="735251"/>
                    <a:pt x="4518753" y="739741"/>
                  </a:cubicBezTo>
                  <a:cubicBezTo>
                    <a:pt x="4524366" y="756579"/>
                    <a:pt x="4531476" y="776784"/>
                    <a:pt x="4531476" y="776784"/>
                  </a:cubicBezTo>
                  <a:cubicBezTo>
                    <a:pt x="4532224" y="743483"/>
                    <a:pt x="4538585" y="738619"/>
                    <a:pt x="4548313" y="738619"/>
                  </a:cubicBezTo>
                  <a:lnTo>
                    <a:pt x="4669171" y="738619"/>
                  </a:lnTo>
                  <a:cubicBezTo>
                    <a:pt x="4674036" y="738619"/>
                    <a:pt x="4678526" y="740864"/>
                    <a:pt x="4681893" y="744231"/>
                  </a:cubicBezTo>
                  <a:cubicBezTo>
                    <a:pt x="4681893" y="744231"/>
                    <a:pt x="4686757" y="749096"/>
                    <a:pt x="4686757" y="756205"/>
                  </a:cubicBezTo>
                  <a:lnTo>
                    <a:pt x="4686009" y="836652"/>
                  </a:lnTo>
                  <a:cubicBezTo>
                    <a:pt x="4686383" y="837400"/>
                    <a:pt x="4716691" y="842265"/>
                    <a:pt x="4726794" y="842265"/>
                  </a:cubicBezTo>
                  <a:cubicBezTo>
                    <a:pt x="4742509" y="840768"/>
                    <a:pt x="4756354" y="841517"/>
                    <a:pt x="4751864" y="864341"/>
                  </a:cubicBezTo>
                  <a:cubicBezTo>
                    <a:pt x="4751116" y="869205"/>
                    <a:pt x="4727169" y="1131127"/>
                    <a:pt x="4689002" y="1131127"/>
                  </a:cubicBezTo>
                  <a:cubicBezTo>
                    <a:pt x="4296120" y="1131127"/>
                    <a:pt x="1472607" y="1117282"/>
                    <a:pt x="506116" y="1117282"/>
                  </a:cubicBezTo>
                  <a:cubicBezTo>
                    <a:pt x="496762" y="1070885"/>
                    <a:pt x="488156" y="1012139"/>
                    <a:pt x="478428" y="966116"/>
                  </a:cubicBezTo>
                  <a:cubicBezTo>
                    <a:pt x="444752" y="807093"/>
                    <a:pt x="391245" y="656674"/>
                    <a:pt x="290966" y="526088"/>
                  </a:cubicBezTo>
                  <a:cubicBezTo>
                    <a:pt x="285354" y="518605"/>
                    <a:pt x="128949" y="330769"/>
                    <a:pt x="56734" y="243961"/>
                  </a:cubicBezTo>
                  <a:cubicBezTo>
                    <a:pt x="39148" y="223007"/>
                    <a:pt x="22310" y="201679"/>
                    <a:pt x="2104" y="182971"/>
                  </a:cubicBezTo>
                  <a:cubicBezTo>
                    <a:pt x="-4256" y="175487"/>
                    <a:pt x="5098" y="158650"/>
                    <a:pt x="12956" y="159772"/>
                  </a:cubicBezTo>
                  <a:cubicBezTo>
                    <a:pt x="106499" y="172494"/>
                    <a:pt x="1659319" y="382031"/>
                    <a:pt x="1746502" y="393631"/>
                  </a:cubicBezTo>
                  <a:cubicBezTo>
                    <a:pt x="1762966" y="395876"/>
                    <a:pt x="1834059" y="453498"/>
                    <a:pt x="1850522" y="464724"/>
                  </a:cubicBezTo>
                  <a:cubicBezTo>
                    <a:pt x="1862870" y="473330"/>
                    <a:pt x="1874843" y="468091"/>
                    <a:pt x="1885694" y="462479"/>
                  </a:cubicBezTo>
                  <a:cubicBezTo>
                    <a:pt x="1931344" y="438906"/>
                    <a:pt x="1961652" y="400740"/>
                    <a:pt x="1979986" y="353594"/>
                  </a:cubicBezTo>
                  <a:cubicBezTo>
                    <a:pt x="1989715" y="329273"/>
                    <a:pt x="2000940" y="310190"/>
                    <a:pt x="2021519" y="291855"/>
                  </a:cubicBezTo>
                  <a:cubicBezTo>
                    <a:pt x="2075775" y="243213"/>
                    <a:pt x="2096354" y="177733"/>
                    <a:pt x="2098225" y="105891"/>
                  </a:cubicBezTo>
                  <a:cubicBezTo>
                    <a:pt x="2098973" y="73338"/>
                    <a:pt x="2098599" y="73338"/>
                    <a:pt x="2131901" y="72590"/>
                  </a:cubicBezTo>
                  <a:cubicBezTo>
                    <a:pt x="2192517" y="71467"/>
                    <a:pt x="2252759" y="70345"/>
                    <a:pt x="2313375" y="69596"/>
                  </a:cubicBezTo>
                  <a:cubicBezTo>
                    <a:pt x="2320484" y="69596"/>
                    <a:pt x="2323478" y="68100"/>
                    <a:pt x="2323103" y="60616"/>
                  </a:cubicBezTo>
                  <a:cubicBezTo>
                    <a:pt x="2322729" y="48643"/>
                    <a:pt x="2324226" y="36669"/>
                    <a:pt x="2322729" y="25069"/>
                  </a:cubicBezTo>
                  <a:cubicBezTo>
                    <a:pt x="2320484" y="7484"/>
                    <a:pt x="2327593" y="0"/>
                    <a:pt x="2344805" y="0"/>
                  </a:cubicBezTo>
                  <a:close/>
                </a:path>
              </a:pathLst>
            </a:custGeom>
            <a:solidFill>
              <a:schemeClr val="bg1"/>
            </a:solidFill>
            <a:ln w="9525" cap="flat">
              <a:noFill/>
              <a:prstDash val="solid"/>
              <a:miter/>
            </a:ln>
          </p:spPr>
          <p:txBody>
            <a:bodyPr rtlCol="0" anchor="ctr"/>
            <a:lstStyle/>
            <a:p>
              <a:endParaRPr lang="en-US" sz="1463"/>
            </a:p>
          </p:txBody>
        </p:sp>
        <p:sp>
          <p:nvSpPr>
            <p:cNvPr id="163" name="Freeform: Shape 162">
              <a:extLst>
                <a:ext uri="{FF2B5EF4-FFF2-40B4-BE49-F238E27FC236}">
                  <a16:creationId xmlns:a16="http://schemas.microsoft.com/office/drawing/2014/main" id="{DD0580C5-9117-4340-A2F9-77B0093BEA12}"/>
                </a:ext>
              </a:extLst>
            </p:cNvPr>
            <p:cNvSpPr/>
            <p:nvPr/>
          </p:nvSpPr>
          <p:spPr>
            <a:xfrm>
              <a:off x="55312" y="1794504"/>
              <a:ext cx="1986861" cy="396624"/>
            </a:xfrm>
            <a:custGeom>
              <a:avLst/>
              <a:gdLst>
                <a:gd name="connsiteX0" fmla="*/ 4358640 w 5057775"/>
                <a:gd name="connsiteY0" fmla="*/ 589597 h 1009650"/>
                <a:gd name="connsiteX1" fmla="*/ 0 w 5057775"/>
                <a:gd name="connsiteY1" fmla="*/ 0 h 1009650"/>
                <a:gd name="connsiteX2" fmla="*/ 481965 w 5057775"/>
                <a:gd name="connsiteY2" fmla="*/ 557213 h 1009650"/>
                <a:gd name="connsiteX3" fmla="*/ 5060633 w 5057775"/>
                <a:gd name="connsiteY3" fmla="*/ 1012508 h 1009650"/>
                <a:gd name="connsiteX4" fmla="*/ 4358640 w 5057775"/>
                <a:gd name="connsiteY4" fmla="*/ 589597 h 1009650"/>
                <a:gd name="connsiteX5" fmla="*/ 204787 w 5057775"/>
                <a:gd name="connsiteY5" fmla="*/ 231458 h 1009650"/>
                <a:gd name="connsiteX6" fmla="*/ 208598 w 5057775"/>
                <a:gd name="connsiteY6" fmla="*/ 228600 h 1009650"/>
                <a:gd name="connsiteX7" fmla="*/ 204787 w 5057775"/>
                <a:gd name="connsiteY7" fmla="*/ 231458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775" h="1009650">
                  <a:moveTo>
                    <a:pt x="4358640" y="589597"/>
                  </a:moveTo>
                  <a:cubicBezTo>
                    <a:pt x="4037648" y="546735"/>
                    <a:pt x="586740" y="85725"/>
                    <a:pt x="0" y="0"/>
                  </a:cubicBezTo>
                  <a:cubicBezTo>
                    <a:pt x="63818" y="71438"/>
                    <a:pt x="317182" y="379095"/>
                    <a:pt x="481965" y="557213"/>
                  </a:cubicBezTo>
                  <a:cubicBezTo>
                    <a:pt x="1908810" y="706755"/>
                    <a:pt x="3591878" y="891540"/>
                    <a:pt x="5060633" y="1012508"/>
                  </a:cubicBezTo>
                  <a:cubicBezTo>
                    <a:pt x="4962525" y="964883"/>
                    <a:pt x="4516755" y="703897"/>
                    <a:pt x="4358640" y="589597"/>
                  </a:cubicBezTo>
                  <a:close/>
                  <a:moveTo>
                    <a:pt x="204787" y="231458"/>
                  </a:moveTo>
                  <a:cubicBezTo>
                    <a:pt x="206693" y="230505"/>
                    <a:pt x="207645" y="229552"/>
                    <a:pt x="208598" y="228600"/>
                  </a:cubicBezTo>
                  <a:cubicBezTo>
                    <a:pt x="207645" y="229552"/>
                    <a:pt x="206693" y="230505"/>
                    <a:pt x="204787" y="231458"/>
                  </a:cubicBezTo>
                  <a:close/>
                </a:path>
              </a:pathLst>
            </a:custGeom>
            <a:grpFill/>
            <a:ln w="9525" cap="flat">
              <a:noFill/>
              <a:prstDash val="solid"/>
              <a:miter/>
            </a:ln>
          </p:spPr>
          <p:txBody>
            <a:bodyPr rtlCol="0" anchor="ctr"/>
            <a:lstStyle/>
            <a:p>
              <a:endParaRPr lang="en-US" sz="1463"/>
            </a:p>
          </p:txBody>
        </p:sp>
        <p:sp>
          <p:nvSpPr>
            <p:cNvPr id="164" name="Freeform: Shape 163">
              <a:extLst>
                <a:ext uri="{FF2B5EF4-FFF2-40B4-BE49-F238E27FC236}">
                  <a16:creationId xmlns:a16="http://schemas.microsoft.com/office/drawing/2014/main" id="{2A5C743B-755D-4487-92F3-5F8FCE650419}"/>
                </a:ext>
              </a:extLst>
            </p:cNvPr>
            <p:cNvSpPr/>
            <p:nvPr/>
          </p:nvSpPr>
          <p:spPr>
            <a:xfrm>
              <a:off x="286590" y="2055379"/>
              <a:ext cx="4448923" cy="651062"/>
            </a:xfrm>
            <a:custGeom>
              <a:avLst/>
              <a:gdLst>
                <a:gd name="connsiteX0" fmla="*/ 5639654 w 11325225"/>
                <a:gd name="connsiteY0" fmla="*/ 1631440 h 1657350"/>
                <a:gd name="connsiteX1" fmla="*/ 673318 w 11325225"/>
                <a:gd name="connsiteY1" fmla="*/ 1596198 h 1657350"/>
                <a:gd name="connsiteX2" fmla="*/ 627598 w 11325225"/>
                <a:gd name="connsiteY2" fmla="*/ 1543810 h 1657350"/>
                <a:gd name="connsiteX3" fmla="*/ 539968 w 11325225"/>
                <a:gd name="connsiteY3" fmla="*/ 1132330 h 1657350"/>
                <a:gd name="connsiteX4" fmla="*/ 278983 w 11325225"/>
                <a:gd name="connsiteY4" fmla="*/ 437005 h 1657350"/>
                <a:gd name="connsiteX5" fmla="*/ 38953 w 11325225"/>
                <a:gd name="connsiteY5" fmla="*/ 88390 h 1657350"/>
                <a:gd name="connsiteX6" fmla="*/ 2758 w 11325225"/>
                <a:gd name="connsiteY6" fmla="*/ 16000 h 1657350"/>
                <a:gd name="connsiteX7" fmla="*/ 81816 w 11325225"/>
                <a:gd name="connsiteY7" fmla="*/ 5523 h 1657350"/>
                <a:gd name="connsiteX8" fmla="*/ 5390099 w 11325225"/>
                <a:gd name="connsiteY8" fmla="*/ 518920 h 1657350"/>
                <a:gd name="connsiteX9" fmla="*/ 10836494 w 11325225"/>
                <a:gd name="connsiteY9" fmla="*/ 1014220 h 1657350"/>
                <a:gd name="connsiteX10" fmla="*/ 11326078 w 11325225"/>
                <a:gd name="connsiteY10" fmla="*/ 1055178 h 1657350"/>
                <a:gd name="connsiteX11" fmla="*/ 11153676 w 11325225"/>
                <a:gd name="connsiteY11" fmla="*/ 1661920 h 1657350"/>
                <a:gd name="connsiteX12" fmla="*/ 5639654 w 11325225"/>
                <a:gd name="connsiteY12" fmla="*/ 163144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5225" h="1657350">
                  <a:moveTo>
                    <a:pt x="5639654" y="1631440"/>
                  </a:moveTo>
                  <a:cubicBezTo>
                    <a:pt x="5152926" y="1618105"/>
                    <a:pt x="830481" y="1597150"/>
                    <a:pt x="673318" y="1596198"/>
                  </a:cubicBezTo>
                  <a:cubicBezTo>
                    <a:pt x="631408" y="1596198"/>
                    <a:pt x="631408" y="1567623"/>
                    <a:pt x="627598" y="1543810"/>
                  </a:cubicBezTo>
                  <a:cubicBezTo>
                    <a:pt x="605691" y="1404745"/>
                    <a:pt x="574258" y="1268538"/>
                    <a:pt x="539968" y="1132330"/>
                  </a:cubicBezTo>
                  <a:cubicBezTo>
                    <a:pt x="479961" y="890395"/>
                    <a:pt x="399951" y="655128"/>
                    <a:pt x="278983" y="437005"/>
                  </a:cubicBezTo>
                  <a:cubicBezTo>
                    <a:pt x="217071" y="324610"/>
                    <a:pt x="116106" y="190308"/>
                    <a:pt x="38953" y="88390"/>
                  </a:cubicBezTo>
                  <a:cubicBezTo>
                    <a:pt x="22761" y="66483"/>
                    <a:pt x="-9624" y="41718"/>
                    <a:pt x="2758" y="16000"/>
                  </a:cubicBezTo>
                  <a:cubicBezTo>
                    <a:pt x="16093" y="-10670"/>
                    <a:pt x="55146" y="3618"/>
                    <a:pt x="81816" y="5523"/>
                  </a:cubicBezTo>
                  <a:cubicBezTo>
                    <a:pt x="200878" y="15048"/>
                    <a:pt x="5310088" y="511300"/>
                    <a:pt x="5390099" y="518920"/>
                  </a:cubicBezTo>
                  <a:cubicBezTo>
                    <a:pt x="5520591" y="531303"/>
                    <a:pt x="10736481" y="1004695"/>
                    <a:pt x="10836494" y="1014220"/>
                  </a:cubicBezTo>
                  <a:cubicBezTo>
                    <a:pt x="11004134" y="1036128"/>
                    <a:pt x="11326078" y="1055178"/>
                    <a:pt x="11326078" y="1055178"/>
                  </a:cubicBezTo>
                  <a:cubicBezTo>
                    <a:pt x="11326078" y="1055178"/>
                    <a:pt x="11284169" y="1661920"/>
                    <a:pt x="11153676" y="1661920"/>
                  </a:cubicBezTo>
                  <a:cubicBezTo>
                    <a:pt x="11013659" y="1661920"/>
                    <a:pt x="6147336" y="1645728"/>
                    <a:pt x="5639654" y="1631440"/>
                  </a:cubicBezTo>
                  <a:close/>
                </a:path>
              </a:pathLst>
            </a:custGeom>
            <a:grpFill/>
            <a:ln w="9525" cap="flat">
              <a:noFill/>
              <a:prstDash val="solid"/>
              <a:miter/>
            </a:ln>
          </p:spPr>
          <p:txBody>
            <a:bodyPr rtlCol="0" anchor="ctr"/>
            <a:lstStyle/>
            <a:p>
              <a:endParaRPr lang="en-US" sz="1463"/>
            </a:p>
          </p:txBody>
        </p:sp>
        <p:sp>
          <p:nvSpPr>
            <p:cNvPr id="165" name="Freeform: Shape 164">
              <a:extLst>
                <a:ext uri="{FF2B5EF4-FFF2-40B4-BE49-F238E27FC236}">
                  <a16:creationId xmlns:a16="http://schemas.microsoft.com/office/drawing/2014/main" id="{B7428054-09BC-4264-8C1D-B0E20D8A0FA0}"/>
                </a:ext>
              </a:extLst>
            </p:cNvPr>
            <p:cNvSpPr/>
            <p:nvPr/>
          </p:nvSpPr>
          <p:spPr>
            <a:xfrm>
              <a:off x="4701424" y="2253615"/>
              <a:ext cx="18709" cy="190829"/>
            </a:xfrm>
            <a:custGeom>
              <a:avLst/>
              <a:gdLst>
                <a:gd name="connsiteX0" fmla="*/ 0 w 47625"/>
                <a:gd name="connsiteY0" fmla="*/ 0 h 485775"/>
                <a:gd name="connsiteX1" fmla="*/ 49530 w 47625"/>
                <a:gd name="connsiteY1" fmla="*/ 0 h 485775"/>
                <a:gd name="connsiteX2" fmla="*/ 49530 w 47625"/>
                <a:gd name="connsiteY2" fmla="*/ 489585 h 485775"/>
                <a:gd name="connsiteX3" fmla="*/ 0 w 47625"/>
                <a:gd name="connsiteY3" fmla="*/ 489585 h 485775"/>
              </a:gdLst>
              <a:ahLst/>
              <a:cxnLst>
                <a:cxn ang="0">
                  <a:pos x="connsiteX0" y="connsiteY0"/>
                </a:cxn>
                <a:cxn ang="0">
                  <a:pos x="connsiteX1" y="connsiteY1"/>
                </a:cxn>
                <a:cxn ang="0">
                  <a:pos x="connsiteX2" y="connsiteY2"/>
                </a:cxn>
                <a:cxn ang="0">
                  <a:pos x="connsiteX3" y="connsiteY3"/>
                </a:cxn>
              </a:cxnLst>
              <a:rect l="l" t="t" r="r" b="b"/>
              <a:pathLst>
                <a:path w="47625" h="485775">
                  <a:moveTo>
                    <a:pt x="0" y="0"/>
                  </a:moveTo>
                  <a:lnTo>
                    <a:pt x="49530" y="0"/>
                  </a:lnTo>
                  <a:lnTo>
                    <a:pt x="49530" y="489585"/>
                  </a:lnTo>
                  <a:lnTo>
                    <a:pt x="0" y="489585"/>
                  </a:lnTo>
                  <a:close/>
                </a:path>
              </a:pathLst>
            </a:custGeom>
            <a:solidFill>
              <a:schemeClr val="bg1"/>
            </a:solidFill>
            <a:ln w="9525" cap="flat">
              <a:noFill/>
              <a:prstDash val="solid"/>
              <a:miter/>
            </a:ln>
          </p:spPr>
          <p:txBody>
            <a:bodyPr rtlCol="0" anchor="ctr"/>
            <a:lstStyle/>
            <a:p>
              <a:endParaRPr lang="en-US" sz="1463"/>
            </a:p>
          </p:txBody>
        </p:sp>
        <p:sp>
          <p:nvSpPr>
            <p:cNvPr id="166" name="Freeform: Shape 165">
              <a:extLst>
                <a:ext uri="{FF2B5EF4-FFF2-40B4-BE49-F238E27FC236}">
                  <a16:creationId xmlns:a16="http://schemas.microsoft.com/office/drawing/2014/main" id="{72D270D5-B9F9-49C1-97E1-CCA5DC100843}"/>
                </a:ext>
              </a:extLst>
            </p:cNvPr>
            <p:cNvSpPr/>
            <p:nvPr/>
          </p:nvSpPr>
          <p:spPr>
            <a:xfrm>
              <a:off x="1916076" y="1699304"/>
              <a:ext cx="2614725" cy="727179"/>
            </a:xfrm>
            <a:custGeom>
              <a:avLst/>
              <a:gdLst>
                <a:gd name="connsiteX0" fmla="*/ 873322 w 2614725"/>
                <a:gd name="connsiteY0" fmla="*/ 386306 h 727179"/>
                <a:gd name="connsiteX1" fmla="*/ 837027 w 2614725"/>
                <a:gd name="connsiteY1" fmla="*/ 422601 h 727179"/>
                <a:gd name="connsiteX2" fmla="*/ 873322 w 2614725"/>
                <a:gd name="connsiteY2" fmla="*/ 458896 h 727179"/>
                <a:gd name="connsiteX3" fmla="*/ 909617 w 2614725"/>
                <a:gd name="connsiteY3" fmla="*/ 422601 h 727179"/>
                <a:gd name="connsiteX4" fmla="*/ 873322 w 2614725"/>
                <a:gd name="connsiteY4" fmla="*/ 386306 h 727179"/>
                <a:gd name="connsiteX5" fmla="*/ 767056 w 2614725"/>
                <a:gd name="connsiteY5" fmla="*/ 376578 h 727179"/>
                <a:gd name="connsiteX6" fmla="*/ 730761 w 2614725"/>
                <a:gd name="connsiteY6" fmla="*/ 412873 h 727179"/>
                <a:gd name="connsiteX7" fmla="*/ 767056 w 2614725"/>
                <a:gd name="connsiteY7" fmla="*/ 449168 h 727179"/>
                <a:gd name="connsiteX8" fmla="*/ 803351 w 2614725"/>
                <a:gd name="connsiteY8" fmla="*/ 412873 h 727179"/>
                <a:gd name="connsiteX9" fmla="*/ 767056 w 2614725"/>
                <a:gd name="connsiteY9" fmla="*/ 376578 h 727179"/>
                <a:gd name="connsiteX10" fmla="*/ 660417 w 2614725"/>
                <a:gd name="connsiteY10" fmla="*/ 366849 h 727179"/>
                <a:gd name="connsiteX11" fmla="*/ 624122 w 2614725"/>
                <a:gd name="connsiteY11" fmla="*/ 403144 h 727179"/>
                <a:gd name="connsiteX12" fmla="*/ 660417 w 2614725"/>
                <a:gd name="connsiteY12" fmla="*/ 439439 h 727179"/>
                <a:gd name="connsiteX13" fmla="*/ 696712 w 2614725"/>
                <a:gd name="connsiteY13" fmla="*/ 403144 h 727179"/>
                <a:gd name="connsiteX14" fmla="*/ 660417 w 2614725"/>
                <a:gd name="connsiteY14" fmla="*/ 366849 h 727179"/>
                <a:gd name="connsiteX15" fmla="*/ 554151 w 2614725"/>
                <a:gd name="connsiteY15" fmla="*/ 357121 h 727179"/>
                <a:gd name="connsiteX16" fmla="*/ 517856 w 2614725"/>
                <a:gd name="connsiteY16" fmla="*/ 393416 h 727179"/>
                <a:gd name="connsiteX17" fmla="*/ 554151 w 2614725"/>
                <a:gd name="connsiteY17" fmla="*/ 429711 h 727179"/>
                <a:gd name="connsiteX18" fmla="*/ 590446 w 2614725"/>
                <a:gd name="connsiteY18" fmla="*/ 393416 h 727179"/>
                <a:gd name="connsiteX19" fmla="*/ 554151 w 2614725"/>
                <a:gd name="connsiteY19" fmla="*/ 357121 h 727179"/>
                <a:gd name="connsiteX20" fmla="*/ 447886 w 2614725"/>
                <a:gd name="connsiteY20" fmla="*/ 347392 h 727179"/>
                <a:gd name="connsiteX21" fmla="*/ 411591 w 2614725"/>
                <a:gd name="connsiteY21" fmla="*/ 383687 h 727179"/>
                <a:gd name="connsiteX22" fmla="*/ 447886 w 2614725"/>
                <a:gd name="connsiteY22" fmla="*/ 419982 h 727179"/>
                <a:gd name="connsiteX23" fmla="*/ 484181 w 2614725"/>
                <a:gd name="connsiteY23" fmla="*/ 383687 h 727179"/>
                <a:gd name="connsiteX24" fmla="*/ 447886 w 2614725"/>
                <a:gd name="connsiteY24" fmla="*/ 347392 h 727179"/>
                <a:gd name="connsiteX25" fmla="*/ 341621 w 2614725"/>
                <a:gd name="connsiteY25" fmla="*/ 337664 h 727179"/>
                <a:gd name="connsiteX26" fmla="*/ 305326 w 2614725"/>
                <a:gd name="connsiteY26" fmla="*/ 373959 h 727179"/>
                <a:gd name="connsiteX27" fmla="*/ 341621 w 2614725"/>
                <a:gd name="connsiteY27" fmla="*/ 410254 h 727179"/>
                <a:gd name="connsiteX28" fmla="*/ 377916 w 2614725"/>
                <a:gd name="connsiteY28" fmla="*/ 373959 h 727179"/>
                <a:gd name="connsiteX29" fmla="*/ 341621 w 2614725"/>
                <a:gd name="connsiteY29" fmla="*/ 337664 h 727179"/>
                <a:gd name="connsiteX30" fmla="*/ 385399 w 2614725"/>
                <a:gd name="connsiteY30" fmla="*/ 165544 h 727179"/>
                <a:gd name="connsiteX31" fmla="*/ 349104 w 2614725"/>
                <a:gd name="connsiteY31" fmla="*/ 201839 h 727179"/>
                <a:gd name="connsiteX32" fmla="*/ 385399 w 2614725"/>
                <a:gd name="connsiteY32" fmla="*/ 238134 h 727179"/>
                <a:gd name="connsiteX33" fmla="*/ 421694 w 2614725"/>
                <a:gd name="connsiteY33" fmla="*/ 201839 h 727179"/>
                <a:gd name="connsiteX34" fmla="*/ 385399 w 2614725"/>
                <a:gd name="connsiteY34" fmla="*/ 165544 h 727179"/>
                <a:gd name="connsiteX35" fmla="*/ 280631 w 2614725"/>
                <a:gd name="connsiteY35" fmla="*/ 165544 h 727179"/>
                <a:gd name="connsiteX36" fmla="*/ 244336 w 2614725"/>
                <a:gd name="connsiteY36" fmla="*/ 201839 h 727179"/>
                <a:gd name="connsiteX37" fmla="*/ 280631 w 2614725"/>
                <a:gd name="connsiteY37" fmla="*/ 238134 h 727179"/>
                <a:gd name="connsiteX38" fmla="*/ 316926 w 2614725"/>
                <a:gd name="connsiteY38" fmla="*/ 201839 h 727179"/>
                <a:gd name="connsiteX39" fmla="*/ 280631 w 2614725"/>
                <a:gd name="connsiteY39" fmla="*/ 165544 h 727179"/>
                <a:gd name="connsiteX40" fmla="*/ 453873 w 2614725"/>
                <a:gd name="connsiteY40" fmla="*/ 120269 h 727179"/>
                <a:gd name="connsiteX41" fmla="*/ 453873 w 2614725"/>
                <a:gd name="connsiteY41" fmla="*/ 192485 h 727179"/>
                <a:gd name="connsiteX42" fmla="*/ 512618 w 2614725"/>
                <a:gd name="connsiteY42" fmla="*/ 192485 h 727179"/>
                <a:gd name="connsiteX43" fmla="*/ 512618 w 2614725"/>
                <a:gd name="connsiteY43" fmla="*/ 120269 h 727179"/>
                <a:gd name="connsiteX44" fmla="*/ 453873 w 2614725"/>
                <a:gd name="connsiteY44" fmla="*/ 31590 h 727179"/>
                <a:gd name="connsiteX45" fmla="*/ 453873 w 2614725"/>
                <a:gd name="connsiteY45" fmla="*/ 103806 h 727179"/>
                <a:gd name="connsiteX46" fmla="*/ 512618 w 2614725"/>
                <a:gd name="connsiteY46" fmla="*/ 103806 h 727179"/>
                <a:gd name="connsiteX47" fmla="*/ 512618 w 2614725"/>
                <a:gd name="connsiteY47" fmla="*/ 31590 h 727179"/>
                <a:gd name="connsiteX48" fmla="*/ 383902 w 2614725"/>
                <a:gd name="connsiteY48" fmla="*/ 31590 h 727179"/>
                <a:gd name="connsiteX49" fmla="*/ 383902 w 2614725"/>
                <a:gd name="connsiteY49" fmla="*/ 103806 h 727179"/>
                <a:gd name="connsiteX50" fmla="*/ 442647 w 2614725"/>
                <a:gd name="connsiteY50" fmla="*/ 103806 h 727179"/>
                <a:gd name="connsiteX51" fmla="*/ 442647 w 2614725"/>
                <a:gd name="connsiteY51" fmla="*/ 31590 h 727179"/>
                <a:gd name="connsiteX52" fmla="*/ 311313 w 2614725"/>
                <a:gd name="connsiteY52" fmla="*/ 31590 h 727179"/>
                <a:gd name="connsiteX53" fmla="*/ 311313 w 2614725"/>
                <a:gd name="connsiteY53" fmla="*/ 103806 h 727179"/>
                <a:gd name="connsiteX54" fmla="*/ 370058 w 2614725"/>
                <a:gd name="connsiteY54" fmla="*/ 103806 h 727179"/>
                <a:gd name="connsiteX55" fmla="*/ 370058 w 2614725"/>
                <a:gd name="connsiteY55" fmla="*/ 31590 h 727179"/>
                <a:gd name="connsiteX56" fmla="*/ 236478 w 2614725"/>
                <a:gd name="connsiteY56" fmla="*/ 31590 h 727179"/>
                <a:gd name="connsiteX57" fmla="*/ 236478 w 2614725"/>
                <a:gd name="connsiteY57" fmla="*/ 103806 h 727179"/>
                <a:gd name="connsiteX58" fmla="*/ 295223 w 2614725"/>
                <a:gd name="connsiteY58" fmla="*/ 103806 h 727179"/>
                <a:gd name="connsiteX59" fmla="*/ 295223 w 2614725"/>
                <a:gd name="connsiteY59" fmla="*/ 31590 h 727179"/>
                <a:gd name="connsiteX60" fmla="*/ 296843 w 2614725"/>
                <a:gd name="connsiteY60" fmla="*/ 937 h 727179"/>
                <a:gd name="connsiteX61" fmla="*/ 607658 w 2614725"/>
                <a:gd name="connsiteY61" fmla="*/ 56660 h 727179"/>
                <a:gd name="connsiteX62" fmla="*/ 735999 w 2614725"/>
                <a:gd name="connsiteY62" fmla="*/ 244495 h 727179"/>
                <a:gd name="connsiteX63" fmla="*/ 959007 w 2614725"/>
                <a:gd name="connsiteY63" fmla="*/ 268442 h 727179"/>
                <a:gd name="connsiteX64" fmla="*/ 955265 w 2614725"/>
                <a:gd name="connsiteY64" fmla="*/ 468626 h 727179"/>
                <a:gd name="connsiteX65" fmla="*/ 2592274 w 2614725"/>
                <a:gd name="connsiteY65" fmla="*/ 656835 h 727179"/>
                <a:gd name="connsiteX66" fmla="*/ 2614725 w 2614725"/>
                <a:gd name="connsiteY66" fmla="*/ 727179 h 727179"/>
                <a:gd name="connsiteX67" fmla="*/ 199060 w 2614725"/>
                <a:gd name="connsiteY67" fmla="*/ 498933 h 727179"/>
                <a:gd name="connsiteX68" fmla="*/ 0 w 2614725"/>
                <a:gd name="connsiteY68" fmla="*/ 386307 h 727179"/>
                <a:gd name="connsiteX69" fmla="*/ 117865 w 2614725"/>
                <a:gd name="connsiteY69" fmla="*/ 236638 h 727179"/>
                <a:gd name="connsiteX70" fmla="*/ 221137 w 2614725"/>
                <a:gd name="connsiteY70" fmla="*/ 5772 h 727179"/>
                <a:gd name="connsiteX71" fmla="*/ 296843 w 2614725"/>
                <a:gd name="connsiteY71" fmla="*/ 937 h 72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14725" h="727179">
                  <a:moveTo>
                    <a:pt x="873322" y="386306"/>
                  </a:moveTo>
                  <a:cubicBezTo>
                    <a:pt x="853277" y="386306"/>
                    <a:pt x="837027" y="402556"/>
                    <a:pt x="837027" y="422601"/>
                  </a:cubicBezTo>
                  <a:cubicBezTo>
                    <a:pt x="837027" y="442646"/>
                    <a:pt x="853277" y="458896"/>
                    <a:pt x="873322" y="458896"/>
                  </a:cubicBezTo>
                  <a:cubicBezTo>
                    <a:pt x="893367" y="458896"/>
                    <a:pt x="909617" y="442646"/>
                    <a:pt x="909617" y="422601"/>
                  </a:cubicBezTo>
                  <a:cubicBezTo>
                    <a:pt x="909617" y="402556"/>
                    <a:pt x="893367" y="386306"/>
                    <a:pt x="873322" y="386306"/>
                  </a:cubicBezTo>
                  <a:close/>
                  <a:moveTo>
                    <a:pt x="767056" y="376578"/>
                  </a:moveTo>
                  <a:cubicBezTo>
                    <a:pt x="747010" y="376578"/>
                    <a:pt x="730761" y="392828"/>
                    <a:pt x="730761" y="412873"/>
                  </a:cubicBezTo>
                  <a:cubicBezTo>
                    <a:pt x="730761" y="432918"/>
                    <a:pt x="747010" y="449168"/>
                    <a:pt x="767056" y="449168"/>
                  </a:cubicBezTo>
                  <a:cubicBezTo>
                    <a:pt x="787101" y="449168"/>
                    <a:pt x="803351" y="432918"/>
                    <a:pt x="803351" y="412873"/>
                  </a:cubicBezTo>
                  <a:cubicBezTo>
                    <a:pt x="803351" y="392828"/>
                    <a:pt x="787101" y="376578"/>
                    <a:pt x="767056" y="376578"/>
                  </a:cubicBezTo>
                  <a:close/>
                  <a:moveTo>
                    <a:pt x="660417" y="366849"/>
                  </a:moveTo>
                  <a:cubicBezTo>
                    <a:pt x="640371" y="366849"/>
                    <a:pt x="624122" y="383099"/>
                    <a:pt x="624122" y="403144"/>
                  </a:cubicBezTo>
                  <a:cubicBezTo>
                    <a:pt x="624122" y="423189"/>
                    <a:pt x="640371" y="439439"/>
                    <a:pt x="660417" y="439439"/>
                  </a:cubicBezTo>
                  <a:cubicBezTo>
                    <a:pt x="680462" y="439439"/>
                    <a:pt x="696712" y="423189"/>
                    <a:pt x="696712" y="403144"/>
                  </a:cubicBezTo>
                  <a:cubicBezTo>
                    <a:pt x="696712" y="383099"/>
                    <a:pt x="680462" y="366849"/>
                    <a:pt x="660417" y="366849"/>
                  </a:cubicBezTo>
                  <a:close/>
                  <a:moveTo>
                    <a:pt x="554151" y="357121"/>
                  </a:moveTo>
                  <a:cubicBezTo>
                    <a:pt x="534106" y="357121"/>
                    <a:pt x="517856" y="373371"/>
                    <a:pt x="517856" y="393416"/>
                  </a:cubicBezTo>
                  <a:cubicBezTo>
                    <a:pt x="517856" y="413461"/>
                    <a:pt x="534106" y="429711"/>
                    <a:pt x="554151" y="429711"/>
                  </a:cubicBezTo>
                  <a:cubicBezTo>
                    <a:pt x="574196" y="429711"/>
                    <a:pt x="590446" y="413461"/>
                    <a:pt x="590446" y="393416"/>
                  </a:cubicBezTo>
                  <a:cubicBezTo>
                    <a:pt x="590446" y="373371"/>
                    <a:pt x="574196" y="357121"/>
                    <a:pt x="554151" y="357121"/>
                  </a:cubicBezTo>
                  <a:close/>
                  <a:moveTo>
                    <a:pt x="447886" y="347392"/>
                  </a:moveTo>
                  <a:cubicBezTo>
                    <a:pt x="427840" y="347392"/>
                    <a:pt x="411591" y="363641"/>
                    <a:pt x="411591" y="383687"/>
                  </a:cubicBezTo>
                  <a:cubicBezTo>
                    <a:pt x="411591" y="403732"/>
                    <a:pt x="427840" y="419982"/>
                    <a:pt x="447886" y="419982"/>
                  </a:cubicBezTo>
                  <a:cubicBezTo>
                    <a:pt x="467931" y="419982"/>
                    <a:pt x="484181" y="403732"/>
                    <a:pt x="484181" y="383687"/>
                  </a:cubicBezTo>
                  <a:cubicBezTo>
                    <a:pt x="484181" y="363641"/>
                    <a:pt x="467931" y="347392"/>
                    <a:pt x="447886" y="347392"/>
                  </a:cubicBezTo>
                  <a:close/>
                  <a:moveTo>
                    <a:pt x="341621" y="337664"/>
                  </a:moveTo>
                  <a:cubicBezTo>
                    <a:pt x="321575" y="337664"/>
                    <a:pt x="305326" y="353914"/>
                    <a:pt x="305326" y="373959"/>
                  </a:cubicBezTo>
                  <a:cubicBezTo>
                    <a:pt x="305326" y="394004"/>
                    <a:pt x="321575" y="410254"/>
                    <a:pt x="341621" y="410254"/>
                  </a:cubicBezTo>
                  <a:cubicBezTo>
                    <a:pt x="361666" y="410254"/>
                    <a:pt x="377916" y="394004"/>
                    <a:pt x="377916" y="373959"/>
                  </a:cubicBezTo>
                  <a:cubicBezTo>
                    <a:pt x="377916" y="353914"/>
                    <a:pt x="361666" y="337664"/>
                    <a:pt x="341621" y="337664"/>
                  </a:cubicBezTo>
                  <a:close/>
                  <a:moveTo>
                    <a:pt x="385399" y="165544"/>
                  </a:moveTo>
                  <a:cubicBezTo>
                    <a:pt x="365353" y="165544"/>
                    <a:pt x="349104" y="181794"/>
                    <a:pt x="349104" y="201839"/>
                  </a:cubicBezTo>
                  <a:cubicBezTo>
                    <a:pt x="349104" y="221884"/>
                    <a:pt x="365353" y="238134"/>
                    <a:pt x="385399" y="238134"/>
                  </a:cubicBezTo>
                  <a:cubicBezTo>
                    <a:pt x="405444" y="238134"/>
                    <a:pt x="421694" y="221884"/>
                    <a:pt x="421694" y="201839"/>
                  </a:cubicBezTo>
                  <a:cubicBezTo>
                    <a:pt x="421694" y="181794"/>
                    <a:pt x="405444" y="165544"/>
                    <a:pt x="385399" y="165544"/>
                  </a:cubicBezTo>
                  <a:close/>
                  <a:moveTo>
                    <a:pt x="280631" y="165544"/>
                  </a:moveTo>
                  <a:cubicBezTo>
                    <a:pt x="260585" y="165544"/>
                    <a:pt x="244336" y="181794"/>
                    <a:pt x="244336" y="201839"/>
                  </a:cubicBezTo>
                  <a:cubicBezTo>
                    <a:pt x="244336" y="221884"/>
                    <a:pt x="260585" y="238134"/>
                    <a:pt x="280631" y="238134"/>
                  </a:cubicBezTo>
                  <a:cubicBezTo>
                    <a:pt x="300676" y="238134"/>
                    <a:pt x="316926" y="221884"/>
                    <a:pt x="316926" y="201839"/>
                  </a:cubicBezTo>
                  <a:cubicBezTo>
                    <a:pt x="316926" y="181794"/>
                    <a:pt x="300676" y="165544"/>
                    <a:pt x="280631" y="165544"/>
                  </a:cubicBezTo>
                  <a:close/>
                  <a:moveTo>
                    <a:pt x="453873" y="120269"/>
                  </a:moveTo>
                  <a:lnTo>
                    <a:pt x="453873" y="192485"/>
                  </a:lnTo>
                  <a:lnTo>
                    <a:pt x="512618" y="192485"/>
                  </a:lnTo>
                  <a:lnTo>
                    <a:pt x="512618" y="120269"/>
                  </a:lnTo>
                  <a:close/>
                  <a:moveTo>
                    <a:pt x="453873" y="31590"/>
                  </a:moveTo>
                  <a:lnTo>
                    <a:pt x="453873" y="103806"/>
                  </a:lnTo>
                  <a:lnTo>
                    <a:pt x="512618" y="103806"/>
                  </a:lnTo>
                  <a:lnTo>
                    <a:pt x="512618" y="31590"/>
                  </a:lnTo>
                  <a:close/>
                  <a:moveTo>
                    <a:pt x="383902" y="31590"/>
                  </a:moveTo>
                  <a:lnTo>
                    <a:pt x="383902" y="103806"/>
                  </a:lnTo>
                  <a:lnTo>
                    <a:pt x="442647" y="103806"/>
                  </a:lnTo>
                  <a:lnTo>
                    <a:pt x="442647" y="31590"/>
                  </a:lnTo>
                  <a:close/>
                  <a:moveTo>
                    <a:pt x="311313" y="31590"/>
                  </a:moveTo>
                  <a:lnTo>
                    <a:pt x="311313" y="103806"/>
                  </a:lnTo>
                  <a:lnTo>
                    <a:pt x="370058" y="103806"/>
                  </a:lnTo>
                  <a:lnTo>
                    <a:pt x="370058" y="31590"/>
                  </a:lnTo>
                  <a:close/>
                  <a:moveTo>
                    <a:pt x="236478" y="31590"/>
                  </a:moveTo>
                  <a:lnTo>
                    <a:pt x="236478" y="103806"/>
                  </a:lnTo>
                  <a:lnTo>
                    <a:pt x="295223" y="103806"/>
                  </a:lnTo>
                  <a:lnTo>
                    <a:pt x="295223" y="31590"/>
                  </a:lnTo>
                  <a:close/>
                  <a:moveTo>
                    <a:pt x="296843" y="937"/>
                  </a:moveTo>
                  <a:cubicBezTo>
                    <a:pt x="397185" y="-2693"/>
                    <a:pt x="553777" y="1937"/>
                    <a:pt x="607658" y="56660"/>
                  </a:cubicBezTo>
                  <a:cubicBezTo>
                    <a:pt x="658172" y="116902"/>
                    <a:pt x="697460" y="188744"/>
                    <a:pt x="735999" y="244495"/>
                  </a:cubicBezTo>
                  <a:cubicBezTo>
                    <a:pt x="773043" y="250482"/>
                    <a:pt x="917848" y="268068"/>
                    <a:pt x="959007" y="268442"/>
                  </a:cubicBezTo>
                  <a:cubicBezTo>
                    <a:pt x="958259" y="314840"/>
                    <a:pt x="948156" y="460768"/>
                    <a:pt x="955265" y="468626"/>
                  </a:cubicBezTo>
                  <a:cubicBezTo>
                    <a:pt x="975470" y="490702"/>
                    <a:pt x="2540264" y="650100"/>
                    <a:pt x="2592274" y="656835"/>
                  </a:cubicBezTo>
                  <a:cubicBezTo>
                    <a:pt x="2600880" y="679285"/>
                    <a:pt x="2610983" y="715580"/>
                    <a:pt x="2614725" y="727179"/>
                  </a:cubicBezTo>
                  <a:cubicBezTo>
                    <a:pt x="2336339" y="704729"/>
                    <a:pt x="341246" y="510533"/>
                    <a:pt x="199060" y="498933"/>
                  </a:cubicBezTo>
                  <a:cubicBezTo>
                    <a:pt x="139193" y="462639"/>
                    <a:pt x="105517" y="447297"/>
                    <a:pt x="0" y="386307"/>
                  </a:cubicBezTo>
                  <a:cubicBezTo>
                    <a:pt x="70719" y="346645"/>
                    <a:pt x="70719" y="300247"/>
                    <a:pt x="117865" y="236638"/>
                  </a:cubicBezTo>
                  <a:cubicBezTo>
                    <a:pt x="148173" y="194730"/>
                    <a:pt x="225253" y="120644"/>
                    <a:pt x="221137" y="5772"/>
                  </a:cubicBezTo>
                  <a:cubicBezTo>
                    <a:pt x="236197" y="4276"/>
                    <a:pt x="263395" y="2148"/>
                    <a:pt x="296843" y="937"/>
                  </a:cubicBezTo>
                  <a:close/>
                </a:path>
              </a:pathLst>
            </a:custGeom>
            <a:grpFill/>
            <a:ln w="9525" cap="flat">
              <a:noFill/>
              <a:prstDash val="solid"/>
              <a:miter/>
            </a:ln>
          </p:spPr>
          <p:txBody>
            <a:bodyPr rtlCol="0" anchor="ctr"/>
            <a:lstStyle/>
            <a:p>
              <a:endParaRPr lang="en-US" sz="1463"/>
            </a:p>
          </p:txBody>
        </p:sp>
        <p:sp>
          <p:nvSpPr>
            <p:cNvPr id="167" name="Freeform: Shape 166">
              <a:extLst>
                <a:ext uri="{FF2B5EF4-FFF2-40B4-BE49-F238E27FC236}">
                  <a16:creationId xmlns:a16="http://schemas.microsoft.com/office/drawing/2014/main" id="{A0C193CC-5FF5-40FE-B2A9-CBEDD180A180}"/>
                </a:ext>
              </a:extLst>
            </p:cNvPr>
            <p:cNvSpPr/>
            <p:nvPr/>
          </p:nvSpPr>
          <p:spPr>
            <a:xfrm>
              <a:off x="4663433" y="2249498"/>
              <a:ext cx="121445" cy="152458"/>
            </a:xfrm>
            <a:custGeom>
              <a:avLst/>
              <a:gdLst>
                <a:gd name="connsiteX0" fmla="*/ 3800 w 121445"/>
                <a:gd name="connsiteY0" fmla="*/ 108651 h 152458"/>
                <a:gd name="connsiteX1" fmla="*/ 113986 w 121445"/>
                <a:gd name="connsiteY1" fmla="*/ 138369 h 152458"/>
                <a:gd name="connsiteX2" fmla="*/ 110186 w 121445"/>
                <a:gd name="connsiteY2" fmla="*/ 152458 h 152458"/>
                <a:gd name="connsiteX3" fmla="*/ 0 w 121445"/>
                <a:gd name="connsiteY3" fmla="*/ 122740 h 152458"/>
                <a:gd name="connsiteX4" fmla="*/ 84014 w 121445"/>
                <a:gd name="connsiteY4" fmla="*/ 0 h 152458"/>
                <a:gd name="connsiteX5" fmla="*/ 95239 w 121445"/>
                <a:gd name="connsiteY5" fmla="*/ 0 h 152458"/>
                <a:gd name="connsiteX6" fmla="*/ 95239 w 121445"/>
                <a:gd name="connsiteY6" fmla="*/ 52714 h 152458"/>
                <a:gd name="connsiteX7" fmla="*/ 121445 w 121445"/>
                <a:gd name="connsiteY7" fmla="*/ 59782 h 152458"/>
                <a:gd name="connsiteX8" fmla="*/ 117645 w 121445"/>
                <a:gd name="connsiteY8" fmla="*/ 73871 h 152458"/>
                <a:gd name="connsiteX9" fmla="*/ 7459 w 121445"/>
                <a:gd name="connsiteY9" fmla="*/ 44153 h 152458"/>
                <a:gd name="connsiteX10" fmla="*/ 11260 w 121445"/>
                <a:gd name="connsiteY10" fmla="*/ 30064 h 152458"/>
                <a:gd name="connsiteX11" fmla="*/ 84014 w 121445"/>
                <a:gd name="connsiteY11" fmla="*/ 49686 h 15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45" h="152458">
                  <a:moveTo>
                    <a:pt x="3800" y="108651"/>
                  </a:moveTo>
                  <a:lnTo>
                    <a:pt x="113986" y="138369"/>
                  </a:lnTo>
                  <a:lnTo>
                    <a:pt x="110186" y="152458"/>
                  </a:lnTo>
                  <a:lnTo>
                    <a:pt x="0" y="122740"/>
                  </a:lnTo>
                  <a:close/>
                  <a:moveTo>
                    <a:pt x="84014" y="0"/>
                  </a:moveTo>
                  <a:lnTo>
                    <a:pt x="95239" y="0"/>
                  </a:lnTo>
                  <a:lnTo>
                    <a:pt x="95239" y="52714"/>
                  </a:lnTo>
                  <a:lnTo>
                    <a:pt x="121445" y="59782"/>
                  </a:lnTo>
                  <a:lnTo>
                    <a:pt x="117645" y="73871"/>
                  </a:lnTo>
                  <a:lnTo>
                    <a:pt x="7459" y="44153"/>
                  </a:lnTo>
                  <a:lnTo>
                    <a:pt x="11260" y="30064"/>
                  </a:lnTo>
                  <a:lnTo>
                    <a:pt x="84014" y="49686"/>
                  </a:lnTo>
                  <a:close/>
                </a:path>
              </a:pathLst>
            </a:custGeom>
            <a:solidFill>
              <a:schemeClr val="bg1"/>
            </a:solidFill>
            <a:ln w="9525" cap="flat">
              <a:noFill/>
              <a:prstDash val="solid"/>
              <a:miter/>
            </a:ln>
          </p:spPr>
          <p:txBody>
            <a:bodyPr rtlCol="0" anchor="ctr"/>
            <a:lstStyle/>
            <a:p>
              <a:endParaRPr lang="en-US" sz="1463"/>
            </a:p>
          </p:txBody>
        </p:sp>
        <p:sp>
          <p:nvSpPr>
            <p:cNvPr id="168" name="Freeform: Shape 167">
              <a:extLst>
                <a:ext uri="{FF2B5EF4-FFF2-40B4-BE49-F238E27FC236}">
                  <a16:creationId xmlns:a16="http://schemas.microsoft.com/office/drawing/2014/main" id="{D9A7579F-EC9A-4EF0-B08D-24F1745395A6}"/>
                </a:ext>
              </a:extLst>
            </p:cNvPr>
            <p:cNvSpPr/>
            <p:nvPr/>
          </p:nvSpPr>
          <p:spPr>
            <a:xfrm>
              <a:off x="2308941" y="1179464"/>
              <a:ext cx="115994" cy="523843"/>
            </a:xfrm>
            <a:custGeom>
              <a:avLst/>
              <a:gdLst>
                <a:gd name="connsiteX0" fmla="*/ 287700 w 295275"/>
                <a:gd name="connsiteY0" fmla="*/ 1141789 h 1333500"/>
                <a:gd name="connsiteX1" fmla="*/ 286748 w 295275"/>
                <a:gd name="connsiteY1" fmla="*/ 1303714 h 1333500"/>
                <a:gd name="connsiteX2" fmla="*/ 252458 w 295275"/>
                <a:gd name="connsiteY2" fmla="*/ 1338956 h 1333500"/>
                <a:gd name="connsiteX3" fmla="*/ 172448 w 295275"/>
                <a:gd name="connsiteY3" fmla="*/ 1259899 h 1333500"/>
                <a:gd name="connsiteX4" fmla="*/ 170543 w 295275"/>
                <a:gd name="connsiteY4" fmla="*/ 1131311 h 1333500"/>
                <a:gd name="connsiteX5" fmla="*/ 172448 w 295275"/>
                <a:gd name="connsiteY5" fmla="*/ 736024 h 1333500"/>
                <a:gd name="connsiteX6" fmla="*/ 144825 w 295275"/>
                <a:gd name="connsiteY6" fmla="*/ 709354 h 1333500"/>
                <a:gd name="connsiteX7" fmla="*/ 25763 w 295275"/>
                <a:gd name="connsiteY7" fmla="*/ 705544 h 1333500"/>
                <a:gd name="connsiteX8" fmla="*/ 45 w 295275"/>
                <a:gd name="connsiteY8" fmla="*/ 687446 h 1333500"/>
                <a:gd name="connsiteX9" fmla="*/ 27668 w 295275"/>
                <a:gd name="connsiteY9" fmla="*/ 673159 h 1333500"/>
                <a:gd name="connsiteX10" fmla="*/ 72436 w 295275"/>
                <a:gd name="connsiteY10" fmla="*/ 661729 h 1333500"/>
                <a:gd name="connsiteX11" fmla="*/ 70530 w 295275"/>
                <a:gd name="connsiteY11" fmla="*/ 581719 h 1333500"/>
                <a:gd name="connsiteX12" fmla="*/ 31478 w 295275"/>
                <a:gd name="connsiteY12" fmla="*/ 575051 h 1333500"/>
                <a:gd name="connsiteX13" fmla="*/ 10523 w 295275"/>
                <a:gd name="connsiteY13" fmla="*/ 561716 h 1333500"/>
                <a:gd name="connsiteX14" fmla="*/ 30525 w 295275"/>
                <a:gd name="connsiteY14" fmla="*/ 549334 h 1333500"/>
                <a:gd name="connsiteX15" fmla="*/ 140063 w 295275"/>
                <a:gd name="connsiteY15" fmla="*/ 549334 h 1333500"/>
                <a:gd name="connsiteX16" fmla="*/ 160066 w 295275"/>
                <a:gd name="connsiteY16" fmla="*/ 561716 h 1333500"/>
                <a:gd name="connsiteX17" fmla="*/ 139111 w 295275"/>
                <a:gd name="connsiteY17" fmla="*/ 575051 h 1333500"/>
                <a:gd name="connsiteX18" fmla="*/ 97200 w 295275"/>
                <a:gd name="connsiteY18" fmla="*/ 584576 h 1333500"/>
                <a:gd name="connsiteX19" fmla="*/ 101011 w 295275"/>
                <a:gd name="connsiteY19" fmla="*/ 668396 h 1333500"/>
                <a:gd name="connsiteX20" fmla="*/ 158161 w 295275"/>
                <a:gd name="connsiteY20" fmla="*/ 676016 h 1333500"/>
                <a:gd name="connsiteX21" fmla="*/ 170543 w 295275"/>
                <a:gd name="connsiteY21" fmla="*/ 641726 h 1333500"/>
                <a:gd name="connsiteX22" fmla="*/ 175305 w 295275"/>
                <a:gd name="connsiteY22" fmla="*/ 229294 h 1333500"/>
                <a:gd name="connsiteX23" fmla="*/ 188641 w 295275"/>
                <a:gd name="connsiteY23" fmla="*/ 201671 h 1333500"/>
                <a:gd name="connsiteX24" fmla="*/ 174353 w 295275"/>
                <a:gd name="connsiteY24" fmla="*/ 184526 h 1333500"/>
                <a:gd name="connsiteX25" fmla="*/ 191498 w 295275"/>
                <a:gd name="connsiteY25" fmla="*/ 119756 h 1333500"/>
                <a:gd name="connsiteX26" fmla="*/ 220073 w 295275"/>
                <a:gd name="connsiteY26" fmla="*/ 5456 h 1333500"/>
                <a:gd name="connsiteX27" fmla="*/ 244838 w 295275"/>
                <a:gd name="connsiteY27" fmla="*/ 10219 h 1333500"/>
                <a:gd name="connsiteX28" fmla="*/ 279128 w 295275"/>
                <a:gd name="connsiteY28" fmla="*/ 119756 h 1333500"/>
                <a:gd name="connsiteX29" fmla="*/ 288653 w 295275"/>
                <a:gd name="connsiteY29" fmla="*/ 189289 h 1333500"/>
                <a:gd name="connsiteX30" fmla="*/ 284843 w 295275"/>
                <a:gd name="connsiteY30" fmla="*/ 213101 h 1333500"/>
                <a:gd name="connsiteX31" fmla="*/ 287700 w 295275"/>
                <a:gd name="connsiteY31" fmla="*/ 1141789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275" h="1333500">
                  <a:moveTo>
                    <a:pt x="287700" y="1141789"/>
                  </a:moveTo>
                  <a:cubicBezTo>
                    <a:pt x="286748" y="1196081"/>
                    <a:pt x="285795" y="1249421"/>
                    <a:pt x="286748" y="1303714"/>
                  </a:cubicBezTo>
                  <a:cubicBezTo>
                    <a:pt x="287700" y="1330384"/>
                    <a:pt x="279128" y="1338956"/>
                    <a:pt x="252458" y="1338956"/>
                  </a:cubicBezTo>
                  <a:cubicBezTo>
                    <a:pt x="172448" y="1339909"/>
                    <a:pt x="172448" y="1340861"/>
                    <a:pt x="172448" y="1259899"/>
                  </a:cubicBezTo>
                  <a:cubicBezTo>
                    <a:pt x="172448" y="1217036"/>
                    <a:pt x="171495" y="1174174"/>
                    <a:pt x="170543" y="1131311"/>
                  </a:cubicBezTo>
                  <a:cubicBezTo>
                    <a:pt x="171495" y="999866"/>
                    <a:pt x="171495" y="868421"/>
                    <a:pt x="172448" y="736024"/>
                  </a:cubicBezTo>
                  <a:cubicBezTo>
                    <a:pt x="172448" y="715069"/>
                    <a:pt x="165780" y="709354"/>
                    <a:pt x="144825" y="709354"/>
                  </a:cubicBezTo>
                  <a:cubicBezTo>
                    <a:pt x="104820" y="709354"/>
                    <a:pt x="65768" y="707449"/>
                    <a:pt x="25763" y="705544"/>
                  </a:cubicBezTo>
                  <a:cubicBezTo>
                    <a:pt x="13380" y="704591"/>
                    <a:pt x="-907" y="707449"/>
                    <a:pt x="45" y="687446"/>
                  </a:cubicBezTo>
                  <a:cubicBezTo>
                    <a:pt x="998" y="665539"/>
                    <a:pt x="17191" y="675064"/>
                    <a:pt x="27668" y="673159"/>
                  </a:cubicBezTo>
                  <a:cubicBezTo>
                    <a:pt x="42908" y="669349"/>
                    <a:pt x="67673" y="684589"/>
                    <a:pt x="72436" y="661729"/>
                  </a:cubicBezTo>
                  <a:cubicBezTo>
                    <a:pt x="77198" y="636011"/>
                    <a:pt x="76245" y="607436"/>
                    <a:pt x="70530" y="581719"/>
                  </a:cubicBezTo>
                  <a:cubicBezTo>
                    <a:pt x="66720" y="567431"/>
                    <a:pt x="44813" y="576956"/>
                    <a:pt x="31478" y="575051"/>
                  </a:cubicBezTo>
                  <a:cubicBezTo>
                    <a:pt x="21953" y="574099"/>
                    <a:pt x="11475" y="574099"/>
                    <a:pt x="10523" y="561716"/>
                  </a:cubicBezTo>
                  <a:cubicBezTo>
                    <a:pt x="9570" y="547429"/>
                    <a:pt x="21953" y="549334"/>
                    <a:pt x="30525" y="549334"/>
                  </a:cubicBezTo>
                  <a:cubicBezTo>
                    <a:pt x="66720" y="549334"/>
                    <a:pt x="103868" y="549334"/>
                    <a:pt x="140063" y="549334"/>
                  </a:cubicBezTo>
                  <a:cubicBezTo>
                    <a:pt x="148636" y="549334"/>
                    <a:pt x="161018" y="548381"/>
                    <a:pt x="160066" y="561716"/>
                  </a:cubicBezTo>
                  <a:cubicBezTo>
                    <a:pt x="159113" y="574099"/>
                    <a:pt x="148636" y="573146"/>
                    <a:pt x="139111" y="575051"/>
                  </a:cubicBezTo>
                  <a:cubicBezTo>
                    <a:pt x="124823" y="576956"/>
                    <a:pt x="101011" y="565526"/>
                    <a:pt x="97200" y="584576"/>
                  </a:cubicBezTo>
                  <a:cubicBezTo>
                    <a:pt x="92438" y="612199"/>
                    <a:pt x="90533" y="643631"/>
                    <a:pt x="101011" y="668396"/>
                  </a:cubicBezTo>
                  <a:cubicBezTo>
                    <a:pt x="106725" y="683636"/>
                    <a:pt x="139111" y="676969"/>
                    <a:pt x="158161" y="676016"/>
                  </a:cubicBezTo>
                  <a:cubicBezTo>
                    <a:pt x="180068" y="675064"/>
                    <a:pt x="169591" y="654109"/>
                    <a:pt x="170543" y="641726"/>
                  </a:cubicBezTo>
                  <a:cubicBezTo>
                    <a:pt x="171495" y="519806"/>
                    <a:pt x="172448" y="351214"/>
                    <a:pt x="175305" y="229294"/>
                  </a:cubicBezTo>
                  <a:cubicBezTo>
                    <a:pt x="176258" y="206434"/>
                    <a:pt x="176258" y="206434"/>
                    <a:pt x="188641" y="201671"/>
                  </a:cubicBezTo>
                  <a:cubicBezTo>
                    <a:pt x="197213" y="198814"/>
                    <a:pt x="180068" y="189289"/>
                    <a:pt x="174353" y="184526"/>
                  </a:cubicBezTo>
                  <a:cubicBezTo>
                    <a:pt x="152445" y="165476"/>
                    <a:pt x="166733" y="137854"/>
                    <a:pt x="191498" y="119756"/>
                  </a:cubicBezTo>
                  <a:cubicBezTo>
                    <a:pt x="230550" y="89276"/>
                    <a:pt x="209595" y="48319"/>
                    <a:pt x="220073" y="5456"/>
                  </a:cubicBezTo>
                  <a:cubicBezTo>
                    <a:pt x="221978" y="-4069"/>
                    <a:pt x="244838" y="-259"/>
                    <a:pt x="244838" y="10219"/>
                  </a:cubicBezTo>
                  <a:cubicBezTo>
                    <a:pt x="241028" y="69274"/>
                    <a:pt x="252458" y="99754"/>
                    <a:pt x="279128" y="119756"/>
                  </a:cubicBezTo>
                  <a:cubicBezTo>
                    <a:pt x="315323" y="146426"/>
                    <a:pt x="307703" y="177859"/>
                    <a:pt x="288653" y="189289"/>
                  </a:cubicBezTo>
                  <a:cubicBezTo>
                    <a:pt x="265793" y="202624"/>
                    <a:pt x="280080" y="202624"/>
                    <a:pt x="284843" y="213101"/>
                  </a:cubicBezTo>
                  <a:cubicBezTo>
                    <a:pt x="289605" y="225484"/>
                    <a:pt x="286748" y="844609"/>
                    <a:pt x="287700" y="1141789"/>
                  </a:cubicBezTo>
                  <a:close/>
                </a:path>
              </a:pathLst>
            </a:custGeom>
            <a:solidFill>
              <a:schemeClr val="bg1"/>
            </a:solidFill>
            <a:ln w="9525" cap="flat">
              <a:noFill/>
              <a:prstDash val="solid"/>
              <a:miter/>
            </a:ln>
          </p:spPr>
          <p:txBody>
            <a:bodyPr rtlCol="0" anchor="ctr"/>
            <a:lstStyle/>
            <a:p>
              <a:endParaRPr lang="en-US" sz="1463"/>
            </a:p>
          </p:txBody>
        </p:sp>
        <p:sp>
          <p:nvSpPr>
            <p:cNvPr id="169" name="Freeform: Shape 168">
              <a:extLst>
                <a:ext uri="{FF2B5EF4-FFF2-40B4-BE49-F238E27FC236}">
                  <a16:creationId xmlns:a16="http://schemas.microsoft.com/office/drawing/2014/main" id="{40806F1F-9A35-4E19-9A1E-4B5AF12CA481}"/>
                </a:ext>
              </a:extLst>
            </p:cNvPr>
            <p:cNvSpPr/>
            <p:nvPr/>
          </p:nvSpPr>
          <p:spPr>
            <a:xfrm>
              <a:off x="2994975" y="2040585"/>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sz="1463"/>
            </a:p>
          </p:txBody>
        </p:sp>
        <p:sp>
          <p:nvSpPr>
            <p:cNvPr id="170" name="Freeform: Shape 169">
              <a:extLst>
                <a:ext uri="{FF2B5EF4-FFF2-40B4-BE49-F238E27FC236}">
                  <a16:creationId xmlns:a16="http://schemas.microsoft.com/office/drawing/2014/main" id="{0D853501-AC3E-4D13-8E10-43E2D4FD82A4}"/>
                </a:ext>
              </a:extLst>
            </p:cNvPr>
            <p:cNvSpPr/>
            <p:nvPr/>
          </p:nvSpPr>
          <p:spPr>
            <a:xfrm>
              <a:off x="3523347" y="2100454"/>
              <a:ext cx="265663" cy="149669"/>
            </a:xfrm>
            <a:custGeom>
              <a:avLst/>
              <a:gdLst>
                <a:gd name="connsiteX0" fmla="*/ 35765 w 676275"/>
                <a:gd name="connsiteY0" fmla="*/ 0 h 381000"/>
                <a:gd name="connsiteX1" fmla="*/ 682159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5" y="0"/>
                  </a:moveTo>
                  <a:lnTo>
                    <a:pt x="682159"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sz="1463"/>
            </a:p>
          </p:txBody>
        </p:sp>
        <p:sp>
          <p:nvSpPr>
            <p:cNvPr id="171" name="Freeform: Shape 170">
              <a:extLst>
                <a:ext uri="{FF2B5EF4-FFF2-40B4-BE49-F238E27FC236}">
                  <a16:creationId xmlns:a16="http://schemas.microsoft.com/office/drawing/2014/main" id="{09A4B1F6-D69E-474F-B8CC-B450FB16DCE6}"/>
                </a:ext>
              </a:extLst>
            </p:cNvPr>
            <p:cNvSpPr/>
            <p:nvPr/>
          </p:nvSpPr>
          <p:spPr>
            <a:xfrm>
              <a:off x="3787490" y="2130758"/>
              <a:ext cx="265663" cy="149669"/>
            </a:xfrm>
            <a:custGeom>
              <a:avLst/>
              <a:gdLst>
                <a:gd name="connsiteX0" fmla="*/ 35766 w 676275"/>
                <a:gd name="connsiteY0" fmla="*/ 0 h 381000"/>
                <a:gd name="connsiteX1" fmla="*/ 682160 w 676275"/>
                <a:gd name="connsiteY1" fmla="*/ 73578 h 381000"/>
                <a:gd name="connsiteX2" fmla="*/ 646395 w 676275"/>
                <a:gd name="connsiteY2" fmla="*/ 387784 h 381000"/>
                <a:gd name="connsiteX3" fmla="*/ 1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5" y="387784"/>
                  </a:lnTo>
                  <a:lnTo>
                    <a:pt x="1" y="314206"/>
                  </a:lnTo>
                  <a:close/>
                </a:path>
              </a:pathLst>
            </a:custGeom>
            <a:solidFill>
              <a:schemeClr val="accent2"/>
            </a:solidFill>
            <a:ln w="22225" cap="flat">
              <a:solidFill>
                <a:schemeClr val="bg1"/>
              </a:solidFill>
              <a:prstDash val="solid"/>
              <a:miter/>
            </a:ln>
          </p:spPr>
          <p:txBody>
            <a:bodyPr rtlCol="0" anchor="ctr"/>
            <a:lstStyle/>
            <a:p>
              <a:endParaRPr lang="en-US" sz="1463"/>
            </a:p>
          </p:txBody>
        </p:sp>
        <p:sp>
          <p:nvSpPr>
            <p:cNvPr id="172" name="Freeform: Shape 171">
              <a:extLst>
                <a:ext uri="{FF2B5EF4-FFF2-40B4-BE49-F238E27FC236}">
                  <a16:creationId xmlns:a16="http://schemas.microsoft.com/office/drawing/2014/main" id="{C009A53D-2C36-4B1B-B674-B0001A22F985}"/>
                </a:ext>
              </a:extLst>
            </p:cNvPr>
            <p:cNvSpPr/>
            <p:nvPr/>
          </p:nvSpPr>
          <p:spPr>
            <a:xfrm>
              <a:off x="4051676" y="2160694"/>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sz="1463"/>
            </a:p>
          </p:txBody>
        </p:sp>
        <p:sp>
          <p:nvSpPr>
            <p:cNvPr id="173" name="Freeform: Shape 172">
              <a:extLst>
                <a:ext uri="{FF2B5EF4-FFF2-40B4-BE49-F238E27FC236}">
                  <a16:creationId xmlns:a16="http://schemas.microsoft.com/office/drawing/2014/main" id="{B543E8F8-17E5-4AAB-9BC5-27837CB9D10C}"/>
                </a:ext>
              </a:extLst>
            </p:cNvPr>
            <p:cNvSpPr/>
            <p:nvPr/>
          </p:nvSpPr>
          <p:spPr>
            <a:xfrm>
              <a:off x="3259161" y="2070518"/>
              <a:ext cx="265663" cy="149669"/>
            </a:xfrm>
            <a:custGeom>
              <a:avLst/>
              <a:gdLst>
                <a:gd name="connsiteX0" fmla="*/ 35766 w 676275"/>
                <a:gd name="connsiteY0" fmla="*/ 0 h 381000"/>
                <a:gd name="connsiteX1" fmla="*/ 682160 w 676275"/>
                <a:gd name="connsiteY1" fmla="*/ 73578 h 381000"/>
                <a:gd name="connsiteX2" fmla="*/ 646394 w 676275"/>
                <a:gd name="connsiteY2" fmla="*/ 387784 h 381000"/>
                <a:gd name="connsiteX3" fmla="*/ 0 w 676275"/>
                <a:gd name="connsiteY3" fmla="*/ 314206 h 381000"/>
              </a:gdLst>
              <a:ahLst/>
              <a:cxnLst>
                <a:cxn ang="0">
                  <a:pos x="connsiteX0" y="connsiteY0"/>
                </a:cxn>
                <a:cxn ang="0">
                  <a:pos x="connsiteX1" y="connsiteY1"/>
                </a:cxn>
                <a:cxn ang="0">
                  <a:pos x="connsiteX2" y="connsiteY2"/>
                </a:cxn>
                <a:cxn ang="0">
                  <a:pos x="connsiteX3" y="connsiteY3"/>
                </a:cxn>
              </a:cxnLst>
              <a:rect l="l" t="t" r="r" b="b"/>
              <a:pathLst>
                <a:path w="676275" h="381000">
                  <a:moveTo>
                    <a:pt x="35766" y="0"/>
                  </a:moveTo>
                  <a:lnTo>
                    <a:pt x="682160" y="73578"/>
                  </a:lnTo>
                  <a:lnTo>
                    <a:pt x="646394" y="387784"/>
                  </a:lnTo>
                  <a:lnTo>
                    <a:pt x="0" y="314206"/>
                  </a:lnTo>
                  <a:close/>
                </a:path>
              </a:pathLst>
            </a:custGeom>
            <a:solidFill>
              <a:schemeClr val="accent2"/>
            </a:solidFill>
            <a:ln w="22225" cap="flat">
              <a:solidFill>
                <a:schemeClr val="bg1"/>
              </a:solidFill>
              <a:prstDash val="solid"/>
              <a:miter/>
            </a:ln>
          </p:spPr>
          <p:txBody>
            <a:bodyPr rtlCol="0" anchor="ctr"/>
            <a:lstStyle/>
            <a:p>
              <a:endParaRPr lang="en-US" sz="1463"/>
            </a:p>
          </p:txBody>
        </p:sp>
      </p:grpSp>
      <p:sp>
        <p:nvSpPr>
          <p:cNvPr id="174" name="TextBox 173">
            <a:extLst>
              <a:ext uri="{FF2B5EF4-FFF2-40B4-BE49-F238E27FC236}">
                <a16:creationId xmlns:a16="http://schemas.microsoft.com/office/drawing/2014/main" id="{F833736C-1D12-48ED-BE17-A07545E85B7C}"/>
              </a:ext>
            </a:extLst>
          </p:cNvPr>
          <p:cNvSpPr txBox="1"/>
          <p:nvPr/>
        </p:nvSpPr>
        <p:spPr>
          <a:xfrm>
            <a:off x="5910809" y="5020105"/>
            <a:ext cx="3737746" cy="1015663"/>
          </a:xfrm>
          <a:prstGeom prst="rect">
            <a:avLst/>
          </a:prstGeom>
          <a:noFill/>
        </p:spPr>
        <p:txBody>
          <a:bodyPr wrap="square" rtlCol="0">
            <a:spAutoFit/>
          </a:bodyPr>
          <a:lstStyle/>
          <a:p>
            <a:pPr marL="228600" indent="-228600">
              <a:buAutoNum type="arabicPeriod"/>
            </a:pPr>
            <a:r>
              <a:rPr lang="en-US" altLang="ko-KR" sz="1500" dirty="0">
                <a:solidFill>
                  <a:schemeClr val="bg1"/>
                </a:solidFill>
                <a:cs typeface="Arial" pitchFamily="34" charset="0"/>
              </a:rPr>
              <a:t>MENYELAMATKAN KEKAYAAN NEGARA</a:t>
            </a:r>
          </a:p>
          <a:p>
            <a:pPr marL="228600" indent="-228600">
              <a:buAutoNum type="arabicPeriod"/>
            </a:pPr>
            <a:r>
              <a:rPr lang="en-US" altLang="ko-KR" sz="1500" dirty="0">
                <a:solidFill>
                  <a:schemeClr val="bg1"/>
                </a:solidFill>
                <a:cs typeface="Arial" pitchFamily="34" charset="0"/>
              </a:rPr>
              <a:t>MEMULIHKAN KEKAYAAN NEGARA</a:t>
            </a:r>
          </a:p>
          <a:p>
            <a:pPr marL="228600" indent="-228600">
              <a:buAutoNum type="arabicPeriod"/>
            </a:pPr>
            <a:r>
              <a:rPr lang="en-US" altLang="ko-KR" sz="1500" dirty="0">
                <a:solidFill>
                  <a:schemeClr val="bg1"/>
                </a:solidFill>
                <a:cs typeface="Arial" pitchFamily="34" charset="0"/>
              </a:rPr>
              <a:t>MENEGAKKAN KEWIBAWAAN PEMERINTAH</a:t>
            </a:r>
            <a:endParaRPr lang="ko-KR" altLang="en-US" sz="1500" dirty="0">
              <a:solidFill>
                <a:schemeClr val="bg1"/>
              </a:solidFill>
              <a:cs typeface="Arial" pitchFamily="34" charset="0"/>
            </a:endParaRPr>
          </a:p>
        </p:txBody>
      </p:sp>
      <p:sp>
        <p:nvSpPr>
          <p:cNvPr id="57" name="Freeform: Shape 56">
            <a:extLst>
              <a:ext uri="{FF2B5EF4-FFF2-40B4-BE49-F238E27FC236}">
                <a16:creationId xmlns:a16="http://schemas.microsoft.com/office/drawing/2014/main" id="{EDC254A6-FEF3-4305-9B4E-43BA2B078CFD}"/>
              </a:ext>
            </a:extLst>
          </p:cNvPr>
          <p:cNvSpPr/>
          <p:nvPr/>
        </p:nvSpPr>
        <p:spPr>
          <a:xfrm>
            <a:off x="5002244" y="5037691"/>
            <a:ext cx="593216" cy="825227"/>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8" name="Freeform: Shape 57">
            <a:extLst>
              <a:ext uri="{FF2B5EF4-FFF2-40B4-BE49-F238E27FC236}">
                <a16:creationId xmlns:a16="http://schemas.microsoft.com/office/drawing/2014/main" id="{1D8FF448-62BF-4641-8907-9231B421AE95}"/>
              </a:ext>
            </a:extLst>
          </p:cNvPr>
          <p:cNvSpPr/>
          <p:nvPr/>
        </p:nvSpPr>
        <p:spPr>
          <a:xfrm>
            <a:off x="5317593" y="5255950"/>
            <a:ext cx="436320" cy="606968"/>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28649147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17DA1B-6154-4A7E-A63B-96A0F9D21F4C}"/>
              </a:ext>
            </a:extLst>
          </p:cNvPr>
          <p:cNvSpPr/>
          <p:nvPr/>
        </p:nvSpPr>
        <p:spPr>
          <a:xfrm>
            <a:off x="209623" y="1150144"/>
            <a:ext cx="2183533" cy="2986004"/>
          </a:xfrm>
          <a:prstGeom prst="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 name="Rectangle 3">
            <a:extLst>
              <a:ext uri="{FF2B5EF4-FFF2-40B4-BE49-F238E27FC236}">
                <a16:creationId xmlns:a16="http://schemas.microsoft.com/office/drawing/2014/main" id="{96696752-8A61-4BA1-83CF-201BB7E4CF15}"/>
              </a:ext>
            </a:extLst>
          </p:cNvPr>
          <p:cNvSpPr/>
          <p:nvPr/>
        </p:nvSpPr>
        <p:spPr>
          <a:xfrm>
            <a:off x="2548647" y="1238096"/>
            <a:ext cx="2392622" cy="3463211"/>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rgbClr val="FF0000"/>
              </a:solidFill>
              <a:effectLst>
                <a:outerShdw blurRad="38100" dist="38100" dir="2700000" algn="tl">
                  <a:srgbClr val="000000">
                    <a:alpha val="43137"/>
                  </a:srgbClr>
                </a:outerShdw>
              </a:effectLst>
            </a:endParaRPr>
          </a:p>
          <a:p>
            <a:pPr algn="ctr"/>
            <a:r>
              <a:rPr lang="en-US" sz="1100" b="1" dirty="0">
                <a:solidFill>
                  <a:srgbClr val="FFFF00"/>
                </a:solidFill>
                <a:effectLst>
                  <a:outerShdw blurRad="38100" dist="38100" dir="2700000" algn="tl">
                    <a:srgbClr val="000000">
                      <a:alpha val="43137"/>
                    </a:srgbClr>
                  </a:outerShdw>
                </a:effectLst>
              </a:rPr>
              <a:t>MEMULIHKAN KEKAYAAN NEGARA</a:t>
            </a:r>
          </a:p>
          <a:p>
            <a:pPr algn="ctr"/>
            <a:r>
              <a:rPr lang="id-ID" sz="1100" b="1" dirty="0">
                <a:solidFill>
                  <a:srgbClr val="002060"/>
                </a:solidFill>
                <a:effectLst>
                  <a:outerShdw blurRad="38100" dist="38100" dir="2700000" algn="tl">
                    <a:srgbClr val="000000">
                      <a:alpha val="43137"/>
                    </a:srgbClr>
                  </a:outerShdw>
                </a:effectLst>
              </a:rPr>
              <a:t>D</a:t>
            </a:r>
            <a:r>
              <a:rPr lang="en-US" sz="1100" b="1" dirty="0" err="1">
                <a:solidFill>
                  <a:srgbClr val="002060"/>
                </a:solidFill>
                <a:effectLst>
                  <a:outerShdw blurRad="38100" dist="38100" dir="2700000" algn="tl">
                    <a:srgbClr val="000000">
                      <a:alpha val="43137"/>
                    </a:srgbClr>
                  </a:outerShdw>
                </a:effectLst>
              </a:rPr>
              <a:t>alam</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perkara</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perdata</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dimana</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lembaga</a:t>
            </a:r>
            <a:r>
              <a:rPr lang="en-US" sz="1100" b="1" dirty="0">
                <a:solidFill>
                  <a:srgbClr val="002060"/>
                </a:solidFill>
                <a:effectLst>
                  <a:outerShdw blurRad="38100" dist="38100" dir="2700000" algn="tl">
                    <a:srgbClr val="000000">
                      <a:alpha val="43137"/>
                    </a:srgbClr>
                  </a:outerShdw>
                </a:effectLst>
              </a:rPr>
              <a:t>/</a:t>
            </a:r>
            <a:r>
              <a:rPr lang="en-US" sz="1100" b="1" dirty="0" err="1">
                <a:solidFill>
                  <a:srgbClr val="002060"/>
                </a:solidFill>
                <a:effectLst>
                  <a:outerShdw blurRad="38100" dist="38100" dir="2700000" algn="tl">
                    <a:srgbClr val="000000">
                      <a:alpha val="43137"/>
                    </a:srgbClr>
                  </a:outerShdw>
                </a:effectLst>
              </a:rPr>
              <a:t>badan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negara</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lembaga</a:t>
            </a:r>
            <a:r>
              <a:rPr lang="en-US" sz="1100" b="1" dirty="0">
                <a:solidFill>
                  <a:srgbClr val="002060"/>
                </a:solidFill>
                <a:effectLst>
                  <a:outerShdw blurRad="38100" dist="38100" dir="2700000" algn="tl">
                    <a:srgbClr val="000000">
                      <a:alpha val="43137"/>
                    </a:srgbClr>
                  </a:outerShdw>
                </a:effectLst>
              </a:rPr>
              <a:t>/</a:t>
            </a:r>
            <a:r>
              <a:rPr lang="en-US" sz="1100" b="1" dirty="0" err="1">
                <a:solidFill>
                  <a:srgbClr val="002060"/>
                </a:solidFill>
                <a:effectLst>
                  <a:outerShdw blurRad="38100" dist="38100" dir="2700000" algn="tl">
                    <a:srgbClr val="000000">
                      <a:alpha val="43137"/>
                    </a:srgbClr>
                  </a:outerShdw>
                </a:effectLst>
              </a:rPr>
              <a:t>instansi</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pemerintah</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pusat</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daerah</a:t>
            </a:r>
            <a:r>
              <a:rPr lang="en-US" sz="1100" b="1" dirty="0">
                <a:solidFill>
                  <a:srgbClr val="002060"/>
                </a:solidFill>
                <a:effectLst>
                  <a:outerShdw blurRad="38100" dist="38100" dir="2700000" algn="tl">
                    <a:srgbClr val="000000">
                      <a:alpha val="43137"/>
                    </a:srgbClr>
                  </a:outerShdw>
                </a:effectLst>
              </a:rPr>
              <a:t>, BUMN/BUMD </a:t>
            </a:r>
            <a:r>
              <a:rPr lang="en-US" sz="1100" b="1" dirty="0" err="1">
                <a:solidFill>
                  <a:srgbClr val="002060"/>
                </a:solidFill>
                <a:effectLst>
                  <a:outerShdw blurRad="38100" dist="38100" dir="2700000" algn="tl">
                    <a:srgbClr val="000000">
                      <a:alpha val="43137"/>
                    </a:srgbClr>
                  </a:outerShdw>
                </a:effectLst>
              </a:rPr>
              <a:t>bertindak</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sebagai</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Penggugat</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mengajukan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gugatan</a:t>
            </a:r>
            <a:r>
              <a:rPr lang="en-US" sz="1100" b="1" dirty="0">
                <a:solidFill>
                  <a:srgbClr val="002060"/>
                </a:solidFill>
                <a:effectLst>
                  <a:outerShdw blurRad="38100" dist="38100" dir="2700000" algn="tl">
                    <a:srgbClr val="000000">
                      <a:alpha val="43137"/>
                    </a:srgbClr>
                  </a:outerShdw>
                </a:effectLst>
              </a:rPr>
              <a:t> agar </a:t>
            </a:r>
            <a:r>
              <a:rPr lang="en-US" sz="1100" b="1" dirty="0" err="1">
                <a:solidFill>
                  <a:srgbClr val="002060"/>
                </a:solidFill>
                <a:effectLst>
                  <a:outerShdw blurRad="38100" dist="38100" dir="2700000" algn="tl">
                    <a:srgbClr val="000000">
                      <a:alpha val="43137"/>
                    </a:srgbClr>
                  </a:outerShdw>
                </a:effectLst>
              </a:rPr>
              <a:t>Tergugat</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mengganti</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kerugian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sejumlah</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uang</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atau</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menyerahkan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kembali</a:t>
            </a:r>
            <a:r>
              <a:rPr lang="en-US" sz="1100" b="1" dirty="0">
                <a:solidFill>
                  <a:srgbClr val="002060"/>
                </a:solidFill>
                <a:effectLst>
                  <a:outerShdw blurRad="38100" dist="38100" dir="2700000" algn="tl">
                    <a:srgbClr val="000000">
                      <a:alpha val="43137"/>
                    </a:srgbClr>
                  </a:outerShdw>
                </a:effectLst>
              </a:rPr>
              <a:t> asset </a:t>
            </a:r>
            <a:r>
              <a:rPr lang="en-US" sz="1100" b="1" dirty="0" err="1">
                <a:solidFill>
                  <a:srgbClr val="002060"/>
                </a:solidFill>
                <a:effectLst>
                  <a:outerShdw blurRad="38100" dist="38100" dir="2700000" algn="tl">
                    <a:srgbClr val="000000">
                      <a:alpha val="43137"/>
                    </a:srgbClr>
                  </a:outerShdw>
                </a:effectLst>
              </a:rPr>
              <a:t>tertentu</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kepada</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Penggugat</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apabila</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Kejaksaan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sebagdanai</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kuasa</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hukum</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dari</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lembaga</a:t>
            </a:r>
            <a:r>
              <a:rPr lang="en-US" sz="1100" b="1" dirty="0">
                <a:solidFill>
                  <a:srgbClr val="002060"/>
                </a:solidFill>
                <a:effectLst>
                  <a:outerShdw blurRad="38100" dist="38100" dir="2700000" algn="tl">
                    <a:srgbClr val="000000">
                      <a:alpha val="43137"/>
                    </a:srgbClr>
                  </a:outerShdw>
                </a:effectLst>
              </a:rPr>
              <a:t>/</a:t>
            </a:r>
            <a:r>
              <a:rPr lang="en-US" sz="1100" b="1" dirty="0" err="1">
                <a:solidFill>
                  <a:srgbClr val="002060"/>
                </a:solidFill>
                <a:effectLst>
                  <a:outerShdw blurRad="38100" dist="38100" dir="2700000" algn="tl">
                    <a:srgbClr val="000000">
                      <a:alpha val="43137"/>
                    </a:srgbClr>
                  </a:outerShdw>
                </a:effectLst>
              </a:rPr>
              <a:t>badan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negara</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lembaga</a:t>
            </a:r>
            <a:r>
              <a:rPr lang="en-US" sz="1100" b="1" dirty="0">
                <a:solidFill>
                  <a:srgbClr val="002060"/>
                </a:solidFill>
                <a:effectLst>
                  <a:outerShdw blurRad="38100" dist="38100" dir="2700000" algn="tl">
                    <a:srgbClr val="000000">
                      <a:alpha val="43137"/>
                    </a:srgbClr>
                  </a:outerShdw>
                </a:effectLst>
              </a:rPr>
              <a:t>/</a:t>
            </a:r>
            <a:r>
              <a:rPr lang="en-US" sz="1100" b="1" dirty="0" err="1">
                <a:solidFill>
                  <a:srgbClr val="002060"/>
                </a:solidFill>
                <a:effectLst>
                  <a:outerShdw blurRad="38100" dist="38100" dir="2700000" algn="tl">
                    <a:srgbClr val="000000">
                      <a:alpha val="43137"/>
                    </a:srgbClr>
                  </a:outerShdw>
                </a:effectLst>
              </a:rPr>
              <a:t>instansi</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pemerintah</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pusat</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dan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daerah</a:t>
            </a:r>
            <a:r>
              <a:rPr lang="en-US" sz="1100" b="1" dirty="0">
                <a:solidFill>
                  <a:srgbClr val="002060"/>
                </a:solidFill>
                <a:effectLst>
                  <a:outerShdw blurRad="38100" dist="38100" dir="2700000" algn="tl">
                    <a:srgbClr val="000000">
                      <a:alpha val="43137"/>
                    </a:srgbClr>
                  </a:outerShdw>
                </a:effectLst>
              </a:rPr>
              <a:t>, BUMN/BUMD </a:t>
            </a:r>
            <a:r>
              <a:rPr lang="en-US" sz="1100" b="1" dirty="0" err="1">
                <a:solidFill>
                  <a:srgbClr val="002060"/>
                </a:solidFill>
                <a:effectLst>
                  <a:outerShdw blurRad="38100" dist="38100" dir="2700000" algn="tl">
                    <a:srgbClr val="000000">
                      <a:alpha val="43137"/>
                    </a:srgbClr>
                  </a:outerShdw>
                </a:effectLst>
              </a:rPr>
              <a:t>dapat</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memenangkan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perkara</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gugatan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tersebut</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maka</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Tergugat</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akan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membayar</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sejumlah</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uang</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atau</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menyerahkan</a:t>
            </a:r>
            <a:r>
              <a:rPr lang="en-US" sz="1100" b="1" dirty="0">
                <a:solidFill>
                  <a:srgbClr val="002060"/>
                </a:solidFill>
                <a:effectLst>
                  <a:outerShdw blurRad="38100" dist="38100" dir="2700000" algn="tl">
                    <a:srgbClr val="000000">
                      <a:alpha val="43137"/>
                    </a:srgbClr>
                  </a:outerShdw>
                </a:effectLst>
              </a:rPr>
              <a:t> asset </a:t>
            </a:r>
            <a:r>
              <a:rPr lang="en-US" sz="1100" b="1" dirty="0" err="1">
                <a:solidFill>
                  <a:srgbClr val="002060"/>
                </a:solidFill>
                <a:effectLst>
                  <a:outerShdw blurRad="38100" dist="38100" dir="2700000" algn="tl">
                    <a:srgbClr val="000000">
                      <a:alpha val="43137"/>
                    </a:srgbClr>
                  </a:outerShdw>
                </a:effectLst>
              </a:rPr>
              <a:t>tertentu</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kepada</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Penggugat</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Dalam</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hal</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ini</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Kejaksaan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telah</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memulihkan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keuangan</a:t>
            </a:r>
            <a:r>
              <a:rPr lang="en-US" sz="1100" b="1" dirty="0">
                <a:solidFill>
                  <a:srgbClr val="002060"/>
                </a:solidFill>
                <a:effectLst>
                  <a:outerShdw blurRad="38100" dist="38100" dir="2700000" algn="tl">
                    <a:srgbClr val="000000">
                      <a:alpha val="43137"/>
                    </a:srgbClr>
                  </a:outerShdw>
                </a:effectLst>
              </a:rPr>
              <a:t> </a:t>
            </a:r>
            <a:r>
              <a:rPr lang="en-US" sz="1100" b="1" dirty="0" err="1">
                <a:solidFill>
                  <a:srgbClr val="002060"/>
                </a:solidFill>
                <a:effectLst>
                  <a:outerShdw blurRad="38100" dist="38100" dir="2700000" algn="tl">
                    <a:srgbClr val="000000">
                      <a:alpha val="43137"/>
                    </a:srgbClr>
                  </a:outerShdw>
                </a:effectLst>
              </a:rPr>
              <a:t>negara</a:t>
            </a:r>
            <a:r>
              <a:rPr lang="en-US" sz="1100" b="1" dirty="0">
                <a:solidFill>
                  <a:srgbClr val="002060"/>
                </a:solidFill>
                <a:effectLst>
                  <a:outerShdw blurRad="38100" dist="38100" dir="2700000" algn="tl">
                    <a:srgbClr val="000000">
                      <a:alpha val="43137"/>
                    </a:srgbClr>
                  </a:outerShdw>
                </a:effectLst>
              </a:rPr>
              <a:t>.</a:t>
            </a:r>
            <a:endParaRPr lang="ko-KR" altLang="en-US" sz="1100" b="1" dirty="0">
              <a:solidFill>
                <a:srgbClr val="002060"/>
              </a:solidFill>
              <a:effectLst>
                <a:outerShdw blurRad="38100" dist="38100" dir="2700000" algn="tl">
                  <a:srgbClr val="000000">
                    <a:alpha val="43137"/>
                  </a:srgbClr>
                </a:outerShdw>
              </a:effectLst>
              <a:cs typeface="Arial" pitchFamily="34" charset="0"/>
            </a:endParaRPr>
          </a:p>
          <a:p>
            <a:pPr algn="ctr"/>
            <a:endParaRPr lang="en-US" sz="1463" dirty="0"/>
          </a:p>
        </p:txBody>
      </p:sp>
      <p:sp>
        <p:nvSpPr>
          <p:cNvPr id="6" name="Rectangle 5">
            <a:extLst>
              <a:ext uri="{FF2B5EF4-FFF2-40B4-BE49-F238E27FC236}">
                <a16:creationId xmlns:a16="http://schemas.microsoft.com/office/drawing/2014/main" id="{09DADC2D-BD5F-4E86-A3B5-5175154A48C4}"/>
              </a:ext>
            </a:extLst>
          </p:cNvPr>
          <p:cNvSpPr/>
          <p:nvPr/>
        </p:nvSpPr>
        <p:spPr>
          <a:xfrm>
            <a:off x="5195250" y="2955447"/>
            <a:ext cx="4265840" cy="2917316"/>
          </a:xfrm>
          <a:prstGeom prst="rect">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MENEGAKKAN KEWIBAWAAN PEMERINTAH</a:t>
            </a:r>
          </a:p>
          <a:p>
            <a:pPr algn="ctr"/>
            <a:endParaRPr lang="en-US" sz="1400" b="1" dirty="0">
              <a:solidFill>
                <a:schemeClr val="tx1"/>
              </a:solidFill>
            </a:endParaRPr>
          </a:p>
          <a:p>
            <a:pPr algn="ctr"/>
            <a:r>
              <a:rPr lang="en-US" sz="1400" dirty="0" err="1">
                <a:solidFill>
                  <a:schemeClr val="tx1"/>
                </a:solidFill>
              </a:rPr>
              <a:t>Dalam</a:t>
            </a:r>
            <a:r>
              <a:rPr lang="en-US" sz="1400" dirty="0">
                <a:solidFill>
                  <a:schemeClr val="tx1"/>
                </a:solidFill>
              </a:rPr>
              <a:t> </a:t>
            </a:r>
            <a:r>
              <a:rPr lang="en-US" sz="1400" dirty="0" err="1">
                <a:solidFill>
                  <a:schemeClr val="tx1"/>
                </a:solidFill>
              </a:rPr>
              <a:t>perkara</a:t>
            </a:r>
            <a:r>
              <a:rPr lang="en-US" sz="1400" dirty="0">
                <a:solidFill>
                  <a:schemeClr val="tx1"/>
                </a:solidFill>
              </a:rPr>
              <a:t> </a:t>
            </a:r>
            <a:r>
              <a:rPr lang="en-US" sz="1400" dirty="0" err="1">
                <a:solidFill>
                  <a:schemeClr val="tx1"/>
                </a:solidFill>
              </a:rPr>
              <a:t>tata</a:t>
            </a:r>
            <a:r>
              <a:rPr lang="en-US" sz="1400" dirty="0">
                <a:solidFill>
                  <a:schemeClr val="tx1"/>
                </a:solidFill>
              </a:rPr>
              <a:t> </a:t>
            </a:r>
            <a:r>
              <a:rPr lang="en-US" sz="1400" dirty="0" err="1">
                <a:solidFill>
                  <a:schemeClr val="tx1"/>
                </a:solidFill>
              </a:rPr>
              <a:t>usaha</a:t>
            </a:r>
            <a:r>
              <a:rPr lang="en-US" sz="1400" dirty="0">
                <a:solidFill>
                  <a:schemeClr val="tx1"/>
                </a:solidFill>
              </a:rPr>
              <a:t> </a:t>
            </a:r>
            <a:r>
              <a:rPr lang="en-US" sz="1400" dirty="0" err="1">
                <a:solidFill>
                  <a:schemeClr val="tx1"/>
                </a:solidFill>
              </a:rPr>
              <a:t>negara</a:t>
            </a:r>
            <a:r>
              <a:rPr lang="en-US" sz="1400" dirty="0">
                <a:solidFill>
                  <a:schemeClr val="tx1"/>
                </a:solidFill>
              </a:rPr>
              <a:t> </a:t>
            </a:r>
            <a:r>
              <a:rPr lang="en-US" sz="1400" dirty="0" err="1">
                <a:solidFill>
                  <a:schemeClr val="tx1"/>
                </a:solidFill>
              </a:rPr>
              <a:t>dimana</a:t>
            </a:r>
            <a:r>
              <a:rPr lang="en-US" sz="1400" dirty="0">
                <a:solidFill>
                  <a:schemeClr val="tx1"/>
                </a:solidFill>
              </a:rPr>
              <a:t> </a:t>
            </a:r>
            <a:r>
              <a:rPr lang="en-US" sz="1400" dirty="0" err="1">
                <a:solidFill>
                  <a:schemeClr val="tx1"/>
                </a:solidFill>
              </a:rPr>
              <a:t>lembaga</a:t>
            </a:r>
            <a:r>
              <a:rPr lang="en-US" sz="1400" dirty="0">
                <a:solidFill>
                  <a:schemeClr val="tx1"/>
                </a:solidFill>
              </a:rPr>
              <a:t>/</a:t>
            </a:r>
            <a:r>
              <a:rPr lang="en-US" sz="1400" dirty="0" err="1">
                <a:solidFill>
                  <a:schemeClr val="tx1"/>
                </a:solidFill>
              </a:rPr>
              <a:t>badan</a:t>
            </a:r>
            <a:r>
              <a:rPr lang="en-US" sz="1400" dirty="0">
                <a:solidFill>
                  <a:schemeClr val="tx1"/>
                </a:solidFill>
              </a:rPr>
              <a:t> </a:t>
            </a:r>
            <a:r>
              <a:rPr lang="en-US" sz="1400" dirty="0" err="1">
                <a:solidFill>
                  <a:schemeClr val="tx1"/>
                </a:solidFill>
              </a:rPr>
              <a:t>negara</a:t>
            </a:r>
            <a:r>
              <a:rPr lang="en-US" sz="1400" dirty="0">
                <a:solidFill>
                  <a:schemeClr val="tx1"/>
                </a:solidFill>
              </a:rPr>
              <a:t>, </a:t>
            </a:r>
            <a:r>
              <a:rPr lang="en-US" sz="1400" dirty="0" err="1">
                <a:solidFill>
                  <a:schemeClr val="tx1"/>
                </a:solidFill>
              </a:rPr>
              <a:t>lembaga</a:t>
            </a:r>
            <a:r>
              <a:rPr lang="en-US" sz="1400" dirty="0">
                <a:solidFill>
                  <a:schemeClr val="tx1"/>
                </a:solidFill>
              </a:rPr>
              <a:t>/</a:t>
            </a:r>
            <a:r>
              <a:rPr lang="en-US" sz="1400" dirty="0" err="1">
                <a:solidFill>
                  <a:schemeClr val="tx1"/>
                </a:solidFill>
              </a:rPr>
              <a:t>instansi</a:t>
            </a:r>
            <a:r>
              <a:rPr lang="en-US" sz="1400" dirty="0">
                <a:solidFill>
                  <a:schemeClr val="tx1"/>
                </a:solidFill>
              </a:rPr>
              <a:t> </a:t>
            </a:r>
            <a:r>
              <a:rPr lang="en-US" sz="1400" dirty="0" err="1">
                <a:solidFill>
                  <a:schemeClr val="tx1"/>
                </a:solidFill>
              </a:rPr>
              <a:t>pemerintah</a:t>
            </a:r>
            <a:r>
              <a:rPr lang="en-US" sz="1400" dirty="0">
                <a:solidFill>
                  <a:schemeClr val="tx1"/>
                </a:solidFill>
              </a:rPr>
              <a:t> </a:t>
            </a:r>
            <a:r>
              <a:rPr lang="en-US" sz="1400" dirty="0" err="1">
                <a:solidFill>
                  <a:schemeClr val="tx1"/>
                </a:solidFill>
              </a:rPr>
              <a:t>pusat</a:t>
            </a:r>
            <a:r>
              <a:rPr lang="en-US" sz="1400" dirty="0">
                <a:solidFill>
                  <a:schemeClr val="tx1"/>
                </a:solidFill>
              </a:rPr>
              <a:t> </a:t>
            </a:r>
            <a:r>
              <a:rPr lang="en-US" sz="1400" dirty="0" err="1">
                <a:solidFill>
                  <a:schemeClr val="tx1"/>
                </a:solidFill>
              </a:rPr>
              <a:t>dan</a:t>
            </a:r>
            <a:r>
              <a:rPr lang="en-US" sz="1400" dirty="0">
                <a:solidFill>
                  <a:schemeClr val="tx1"/>
                </a:solidFill>
              </a:rPr>
              <a:t> </a:t>
            </a:r>
            <a:r>
              <a:rPr lang="en-US" sz="1400" dirty="0" err="1">
                <a:solidFill>
                  <a:schemeClr val="tx1"/>
                </a:solidFill>
              </a:rPr>
              <a:t>daerah</a:t>
            </a:r>
            <a:r>
              <a:rPr lang="en-US" sz="1400" dirty="0">
                <a:solidFill>
                  <a:schemeClr val="tx1"/>
                </a:solidFill>
              </a:rPr>
              <a:t> (</a:t>
            </a:r>
            <a:r>
              <a:rPr lang="en-US" sz="1400" dirty="0" err="1">
                <a:solidFill>
                  <a:schemeClr val="tx1"/>
                </a:solidFill>
              </a:rPr>
              <a:t>sebagai</a:t>
            </a:r>
            <a:r>
              <a:rPr lang="en-US" sz="1400" dirty="0">
                <a:solidFill>
                  <a:schemeClr val="tx1"/>
                </a:solidFill>
              </a:rPr>
              <a:t> </a:t>
            </a:r>
            <a:r>
              <a:rPr lang="en-US" sz="1400" dirty="0" err="1">
                <a:solidFill>
                  <a:schemeClr val="tx1"/>
                </a:solidFill>
              </a:rPr>
              <a:t>Tergugat</a:t>
            </a:r>
            <a:r>
              <a:rPr lang="en-US" sz="1400" dirty="0">
                <a:solidFill>
                  <a:schemeClr val="tx1"/>
                </a:solidFill>
              </a:rPr>
              <a:t>) </a:t>
            </a:r>
            <a:r>
              <a:rPr lang="en-US" sz="1400" dirty="0" err="1">
                <a:solidFill>
                  <a:schemeClr val="tx1"/>
                </a:solidFill>
              </a:rPr>
              <a:t>digugat</a:t>
            </a:r>
            <a:r>
              <a:rPr lang="en-US" sz="1400" dirty="0">
                <a:solidFill>
                  <a:schemeClr val="tx1"/>
                </a:solidFill>
              </a:rPr>
              <a:t> </a:t>
            </a:r>
            <a:r>
              <a:rPr lang="en-US" sz="1400" dirty="0" err="1">
                <a:solidFill>
                  <a:schemeClr val="tx1"/>
                </a:solidFill>
              </a:rPr>
              <a:t>oleh</a:t>
            </a:r>
            <a:r>
              <a:rPr lang="en-US" sz="1400" dirty="0">
                <a:solidFill>
                  <a:schemeClr val="tx1"/>
                </a:solidFill>
              </a:rPr>
              <a:t> </a:t>
            </a:r>
            <a:r>
              <a:rPr lang="en-US" sz="1400" dirty="0" err="1">
                <a:solidFill>
                  <a:schemeClr val="tx1"/>
                </a:solidFill>
              </a:rPr>
              <a:t>seseorang</a:t>
            </a:r>
            <a:r>
              <a:rPr lang="en-US" sz="1400" dirty="0">
                <a:solidFill>
                  <a:schemeClr val="tx1"/>
                </a:solidFill>
              </a:rPr>
              <a:t> </a:t>
            </a:r>
            <a:r>
              <a:rPr lang="en-US" sz="1400" dirty="0" err="1">
                <a:solidFill>
                  <a:schemeClr val="tx1"/>
                </a:solidFill>
              </a:rPr>
              <a:t>atau</a:t>
            </a:r>
            <a:r>
              <a:rPr lang="en-US" sz="1400" dirty="0">
                <a:solidFill>
                  <a:schemeClr val="tx1"/>
                </a:solidFill>
              </a:rPr>
              <a:t> </a:t>
            </a:r>
            <a:r>
              <a:rPr lang="en-US" sz="1400" dirty="0" err="1">
                <a:solidFill>
                  <a:schemeClr val="tx1"/>
                </a:solidFill>
              </a:rPr>
              <a:t>badan</a:t>
            </a:r>
            <a:r>
              <a:rPr lang="en-US" sz="1400" dirty="0">
                <a:solidFill>
                  <a:schemeClr val="tx1"/>
                </a:solidFill>
              </a:rPr>
              <a:t> </a:t>
            </a:r>
            <a:r>
              <a:rPr lang="en-US" sz="1400" dirty="0" err="1">
                <a:solidFill>
                  <a:schemeClr val="tx1"/>
                </a:solidFill>
              </a:rPr>
              <a:t>hukum</a:t>
            </a:r>
            <a:r>
              <a:rPr lang="en-US" sz="1400" dirty="0">
                <a:solidFill>
                  <a:schemeClr val="tx1"/>
                </a:solidFill>
              </a:rPr>
              <a:t> </a:t>
            </a:r>
            <a:r>
              <a:rPr lang="en-US" sz="1400" dirty="0" err="1">
                <a:solidFill>
                  <a:schemeClr val="tx1"/>
                </a:solidFill>
              </a:rPr>
              <a:t>perdata</a:t>
            </a:r>
            <a:r>
              <a:rPr lang="en-US" sz="1400" dirty="0">
                <a:solidFill>
                  <a:schemeClr val="tx1"/>
                </a:solidFill>
              </a:rPr>
              <a:t> yang </a:t>
            </a:r>
            <a:r>
              <a:rPr lang="en-US" sz="1400" dirty="0" err="1">
                <a:solidFill>
                  <a:schemeClr val="tx1"/>
                </a:solidFill>
              </a:rPr>
              <a:t>merasa</a:t>
            </a:r>
            <a:r>
              <a:rPr lang="en-US" sz="1400" dirty="0">
                <a:solidFill>
                  <a:schemeClr val="tx1"/>
                </a:solidFill>
              </a:rPr>
              <a:t> </a:t>
            </a:r>
            <a:r>
              <a:rPr lang="en-US" sz="1400" dirty="0" err="1">
                <a:solidFill>
                  <a:schemeClr val="tx1"/>
                </a:solidFill>
              </a:rPr>
              <a:t>dirugikan</a:t>
            </a:r>
            <a:r>
              <a:rPr lang="en-US" sz="1400" dirty="0">
                <a:solidFill>
                  <a:schemeClr val="tx1"/>
                </a:solidFill>
              </a:rPr>
              <a:t> </a:t>
            </a:r>
            <a:r>
              <a:rPr lang="en-US" sz="1400" dirty="0" err="1">
                <a:solidFill>
                  <a:schemeClr val="tx1"/>
                </a:solidFill>
              </a:rPr>
              <a:t>atas</a:t>
            </a:r>
            <a:r>
              <a:rPr lang="en-US" sz="1400" dirty="0">
                <a:solidFill>
                  <a:schemeClr val="tx1"/>
                </a:solidFill>
              </a:rPr>
              <a:t> </a:t>
            </a:r>
            <a:r>
              <a:rPr lang="en-US" sz="1400" dirty="0" err="1">
                <a:solidFill>
                  <a:schemeClr val="tx1"/>
                </a:solidFill>
              </a:rPr>
              <a:t>diterbitkannya</a:t>
            </a:r>
            <a:r>
              <a:rPr lang="en-US" sz="1400" dirty="0">
                <a:solidFill>
                  <a:schemeClr val="tx1"/>
                </a:solidFill>
              </a:rPr>
              <a:t> Surat </a:t>
            </a:r>
            <a:r>
              <a:rPr lang="en-US" sz="1400" dirty="0" err="1">
                <a:solidFill>
                  <a:schemeClr val="tx1"/>
                </a:solidFill>
              </a:rPr>
              <a:t>Keputusan</a:t>
            </a:r>
            <a:r>
              <a:rPr lang="en-US" sz="1400" dirty="0">
                <a:solidFill>
                  <a:schemeClr val="tx1"/>
                </a:solidFill>
              </a:rPr>
              <a:t> Tata Usaha Negara, </a:t>
            </a:r>
            <a:r>
              <a:rPr lang="en-US" sz="1400" dirty="0" err="1">
                <a:solidFill>
                  <a:schemeClr val="tx1"/>
                </a:solidFill>
              </a:rPr>
              <a:t>apabila</a:t>
            </a:r>
            <a:r>
              <a:rPr lang="en-US" sz="1400" dirty="0">
                <a:solidFill>
                  <a:schemeClr val="tx1"/>
                </a:solidFill>
              </a:rPr>
              <a:t> </a:t>
            </a:r>
            <a:r>
              <a:rPr lang="en-US" sz="1400" dirty="0" err="1">
                <a:solidFill>
                  <a:schemeClr val="tx1"/>
                </a:solidFill>
              </a:rPr>
              <a:t>Kejaksaan</a:t>
            </a:r>
            <a:r>
              <a:rPr lang="en-US" sz="1400" dirty="0">
                <a:solidFill>
                  <a:schemeClr val="tx1"/>
                </a:solidFill>
              </a:rPr>
              <a:t> </a:t>
            </a:r>
            <a:r>
              <a:rPr lang="en-US" sz="1400" dirty="0" err="1">
                <a:solidFill>
                  <a:schemeClr val="tx1"/>
                </a:solidFill>
              </a:rPr>
              <a:t>sebagai</a:t>
            </a:r>
            <a:r>
              <a:rPr lang="en-US" sz="1400" dirty="0">
                <a:solidFill>
                  <a:schemeClr val="tx1"/>
                </a:solidFill>
              </a:rPr>
              <a:t> </a:t>
            </a:r>
            <a:r>
              <a:rPr lang="en-US" sz="1400" dirty="0" err="1">
                <a:solidFill>
                  <a:schemeClr val="tx1"/>
                </a:solidFill>
              </a:rPr>
              <a:t>kuasa</a:t>
            </a:r>
            <a:r>
              <a:rPr lang="en-US" sz="1400" dirty="0">
                <a:solidFill>
                  <a:schemeClr val="tx1"/>
                </a:solidFill>
              </a:rPr>
              <a:t> </a:t>
            </a:r>
            <a:r>
              <a:rPr lang="en-US" sz="1400" dirty="0" err="1">
                <a:solidFill>
                  <a:schemeClr val="tx1"/>
                </a:solidFill>
              </a:rPr>
              <a:t>hukum</a:t>
            </a:r>
            <a:r>
              <a:rPr lang="en-US" sz="1400" dirty="0">
                <a:solidFill>
                  <a:schemeClr val="tx1"/>
                </a:solidFill>
              </a:rPr>
              <a:t> </a:t>
            </a:r>
            <a:r>
              <a:rPr lang="en-US" sz="1400" dirty="0" err="1">
                <a:solidFill>
                  <a:schemeClr val="tx1"/>
                </a:solidFill>
              </a:rPr>
              <a:t>dari</a:t>
            </a:r>
            <a:r>
              <a:rPr lang="en-US" sz="1400" dirty="0">
                <a:solidFill>
                  <a:schemeClr val="tx1"/>
                </a:solidFill>
              </a:rPr>
              <a:t> </a:t>
            </a:r>
            <a:r>
              <a:rPr lang="en-US" sz="1400" dirty="0" err="1">
                <a:solidFill>
                  <a:schemeClr val="tx1"/>
                </a:solidFill>
              </a:rPr>
              <a:t>lembaga</a:t>
            </a:r>
            <a:r>
              <a:rPr lang="en-US" sz="1400" dirty="0">
                <a:solidFill>
                  <a:schemeClr val="tx1"/>
                </a:solidFill>
              </a:rPr>
              <a:t>/</a:t>
            </a:r>
            <a:r>
              <a:rPr lang="en-US" sz="1400" dirty="0" err="1">
                <a:solidFill>
                  <a:schemeClr val="tx1"/>
                </a:solidFill>
              </a:rPr>
              <a:t>badan</a:t>
            </a:r>
            <a:r>
              <a:rPr lang="en-US" sz="1400" dirty="0">
                <a:solidFill>
                  <a:schemeClr val="tx1"/>
                </a:solidFill>
              </a:rPr>
              <a:t> </a:t>
            </a:r>
            <a:r>
              <a:rPr lang="en-US" sz="1400" dirty="0" err="1">
                <a:solidFill>
                  <a:schemeClr val="tx1"/>
                </a:solidFill>
              </a:rPr>
              <a:t>negara</a:t>
            </a:r>
            <a:r>
              <a:rPr lang="en-US" sz="1400" dirty="0">
                <a:solidFill>
                  <a:schemeClr val="tx1"/>
                </a:solidFill>
              </a:rPr>
              <a:t>, </a:t>
            </a:r>
            <a:r>
              <a:rPr lang="en-US" sz="1400" dirty="0" err="1">
                <a:solidFill>
                  <a:schemeClr val="tx1"/>
                </a:solidFill>
              </a:rPr>
              <a:t>lembaga</a:t>
            </a:r>
            <a:r>
              <a:rPr lang="en-US" sz="1400" dirty="0">
                <a:solidFill>
                  <a:schemeClr val="tx1"/>
                </a:solidFill>
              </a:rPr>
              <a:t>/</a:t>
            </a:r>
            <a:r>
              <a:rPr lang="en-US" sz="1400" dirty="0" err="1">
                <a:solidFill>
                  <a:schemeClr val="tx1"/>
                </a:solidFill>
              </a:rPr>
              <a:t>instansi</a:t>
            </a:r>
            <a:r>
              <a:rPr lang="en-US" sz="1400" dirty="0">
                <a:solidFill>
                  <a:schemeClr val="tx1"/>
                </a:solidFill>
              </a:rPr>
              <a:t> </a:t>
            </a:r>
            <a:r>
              <a:rPr lang="en-US" sz="1400" dirty="0" err="1">
                <a:solidFill>
                  <a:schemeClr val="tx1"/>
                </a:solidFill>
              </a:rPr>
              <a:t>pemerintah</a:t>
            </a:r>
            <a:r>
              <a:rPr lang="en-US" sz="1400" dirty="0">
                <a:solidFill>
                  <a:schemeClr val="tx1"/>
                </a:solidFill>
              </a:rPr>
              <a:t> </a:t>
            </a:r>
            <a:r>
              <a:rPr lang="en-US" sz="1400" dirty="0" err="1">
                <a:solidFill>
                  <a:schemeClr val="tx1"/>
                </a:solidFill>
              </a:rPr>
              <a:t>pusat</a:t>
            </a:r>
            <a:r>
              <a:rPr lang="en-US" sz="1400" dirty="0">
                <a:solidFill>
                  <a:schemeClr val="tx1"/>
                </a:solidFill>
              </a:rPr>
              <a:t> </a:t>
            </a:r>
            <a:r>
              <a:rPr lang="en-US" sz="1400" dirty="0" err="1">
                <a:solidFill>
                  <a:schemeClr val="tx1"/>
                </a:solidFill>
              </a:rPr>
              <a:t>dan</a:t>
            </a:r>
            <a:r>
              <a:rPr lang="en-US" sz="1400" dirty="0">
                <a:solidFill>
                  <a:schemeClr val="tx1"/>
                </a:solidFill>
              </a:rPr>
              <a:t> </a:t>
            </a:r>
            <a:r>
              <a:rPr lang="en-US" sz="1400" dirty="0" err="1">
                <a:solidFill>
                  <a:schemeClr val="tx1"/>
                </a:solidFill>
              </a:rPr>
              <a:t>daerah</a:t>
            </a:r>
            <a:r>
              <a:rPr lang="en-US" sz="1400" dirty="0">
                <a:solidFill>
                  <a:schemeClr val="tx1"/>
                </a:solidFill>
              </a:rPr>
              <a:t> </a:t>
            </a:r>
            <a:r>
              <a:rPr lang="en-US" sz="1400" dirty="0" err="1">
                <a:solidFill>
                  <a:schemeClr val="tx1"/>
                </a:solidFill>
              </a:rPr>
              <a:t>tersebut</a:t>
            </a:r>
            <a:r>
              <a:rPr lang="en-US" sz="1400" dirty="0">
                <a:solidFill>
                  <a:schemeClr val="tx1"/>
                </a:solidFill>
              </a:rPr>
              <a:t> </a:t>
            </a:r>
            <a:r>
              <a:rPr lang="en-US" sz="1400" dirty="0" err="1">
                <a:solidFill>
                  <a:schemeClr val="tx1"/>
                </a:solidFill>
              </a:rPr>
              <a:t>dapat</a:t>
            </a:r>
            <a:r>
              <a:rPr lang="en-US" sz="1400" dirty="0">
                <a:solidFill>
                  <a:schemeClr val="tx1"/>
                </a:solidFill>
              </a:rPr>
              <a:t> </a:t>
            </a:r>
            <a:r>
              <a:rPr lang="en-US" sz="1400" dirty="0" err="1">
                <a:solidFill>
                  <a:schemeClr val="tx1"/>
                </a:solidFill>
              </a:rPr>
              <a:t>memenangkan</a:t>
            </a:r>
            <a:r>
              <a:rPr lang="en-US" sz="1400" dirty="0">
                <a:solidFill>
                  <a:schemeClr val="tx1"/>
                </a:solidFill>
              </a:rPr>
              <a:t> </a:t>
            </a:r>
            <a:r>
              <a:rPr lang="en-US" sz="1400" dirty="0" err="1">
                <a:solidFill>
                  <a:schemeClr val="tx1"/>
                </a:solidFill>
              </a:rPr>
              <a:t>perkara</a:t>
            </a:r>
            <a:r>
              <a:rPr lang="en-US" sz="1400" dirty="0">
                <a:solidFill>
                  <a:schemeClr val="tx1"/>
                </a:solidFill>
              </a:rPr>
              <a:t> </a:t>
            </a:r>
            <a:r>
              <a:rPr lang="en-US" sz="1400" dirty="0" err="1">
                <a:solidFill>
                  <a:schemeClr val="tx1"/>
                </a:solidFill>
              </a:rPr>
              <a:t>gugatan</a:t>
            </a:r>
            <a:r>
              <a:rPr lang="en-US" sz="1400" dirty="0">
                <a:solidFill>
                  <a:schemeClr val="tx1"/>
                </a:solidFill>
              </a:rPr>
              <a:t> </a:t>
            </a:r>
            <a:r>
              <a:rPr lang="en-US" sz="1400" dirty="0" err="1">
                <a:solidFill>
                  <a:schemeClr val="tx1"/>
                </a:solidFill>
              </a:rPr>
              <a:t>tersebut</a:t>
            </a:r>
            <a:r>
              <a:rPr lang="en-US" sz="1400" dirty="0">
                <a:solidFill>
                  <a:schemeClr val="tx1"/>
                </a:solidFill>
              </a:rPr>
              <a:t> </a:t>
            </a:r>
            <a:r>
              <a:rPr lang="en-US" sz="1400" dirty="0" err="1">
                <a:solidFill>
                  <a:schemeClr val="tx1"/>
                </a:solidFill>
              </a:rPr>
              <a:t>maka</a:t>
            </a:r>
            <a:r>
              <a:rPr lang="en-US" sz="1400" dirty="0">
                <a:solidFill>
                  <a:schemeClr val="tx1"/>
                </a:solidFill>
              </a:rPr>
              <a:t> </a:t>
            </a:r>
            <a:r>
              <a:rPr lang="en-US" sz="1400" dirty="0" err="1">
                <a:solidFill>
                  <a:schemeClr val="tx1"/>
                </a:solidFill>
              </a:rPr>
              <a:t>Tergugat</a:t>
            </a:r>
            <a:r>
              <a:rPr lang="en-US" sz="1400" dirty="0">
                <a:solidFill>
                  <a:schemeClr val="tx1"/>
                </a:solidFill>
              </a:rPr>
              <a:t> </a:t>
            </a:r>
            <a:r>
              <a:rPr lang="en-US" sz="1400" dirty="0" err="1">
                <a:solidFill>
                  <a:schemeClr val="tx1"/>
                </a:solidFill>
              </a:rPr>
              <a:t>tidak</a:t>
            </a:r>
            <a:r>
              <a:rPr lang="en-US" sz="1400" dirty="0">
                <a:solidFill>
                  <a:schemeClr val="tx1"/>
                </a:solidFill>
              </a:rPr>
              <a:t> </a:t>
            </a:r>
            <a:r>
              <a:rPr lang="en-US" sz="1400" dirty="0" err="1">
                <a:solidFill>
                  <a:schemeClr val="tx1"/>
                </a:solidFill>
              </a:rPr>
              <a:t>harus</a:t>
            </a:r>
            <a:r>
              <a:rPr lang="en-US" sz="1400" dirty="0">
                <a:solidFill>
                  <a:schemeClr val="tx1"/>
                </a:solidFill>
              </a:rPr>
              <a:t> </a:t>
            </a:r>
            <a:r>
              <a:rPr lang="en-US" sz="1400" dirty="0" err="1">
                <a:solidFill>
                  <a:schemeClr val="tx1"/>
                </a:solidFill>
              </a:rPr>
              <a:t>mencabut</a:t>
            </a:r>
            <a:r>
              <a:rPr lang="en-US" sz="1400" dirty="0">
                <a:solidFill>
                  <a:schemeClr val="tx1"/>
                </a:solidFill>
              </a:rPr>
              <a:t> Surat </a:t>
            </a:r>
            <a:r>
              <a:rPr lang="en-US" sz="1400" dirty="0" err="1">
                <a:solidFill>
                  <a:schemeClr val="tx1"/>
                </a:solidFill>
              </a:rPr>
              <a:t>Keputusan</a:t>
            </a:r>
            <a:r>
              <a:rPr lang="en-US" sz="1400" dirty="0">
                <a:solidFill>
                  <a:schemeClr val="tx1"/>
                </a:solidFill>
              </a:rPr>
              <a:t> Tata Usaha Negara yang </a:t>
            </a:r>
            <a:r>
              <a:rPr lang="en-US" sz="1400" dirty="0" err="1">
                <a:solidFill>
                  <a:schemeClr val="tx1"/>
                </a:solidFill>
              </a:rPr>
              <a:t>disengketakan</a:t>
            </a:r>
            <a:r>
              <a:rPr lang="en-US" sz="1400" dirty="0">
                <a:solidFill>
                  <a:schemeClr val="tx1"/>
                </a:solidFill>
              </a:rPr>
              <a:t>.</a:t>
            </a:r>
          </a:p>
        </p:txBody>
      </p:sp>
      <p:sp>
        <p:nvSpPr>
          <p:cNvPr id="7" name="TextBox 6">
            <a:extLst>
              <a:ext uri="{FF2B5EF4-FFF2-40B4-BE49-F238E27FC236}">
                <a16:creationId xmlns:a16="http://schemas.microsoft.com/office/drawing/2014/main" id="{C946DCD1-6B45-4D6C-924D-ABFE7B1F61EA}"/>
              </a:ext>
            </a:extLst>
          </p:cNvPr>
          <p:cNvSpPr txBox="1"/>
          <p:nvPr/>
        </p:nvSpPr>
        <p:spPr>
          <a:xfrm>
            <a:off x="6532902" y="1351508"/>
            <a:ext cx="3755040" cy="1384995"/>
          </a:xfrm>
          <a:prstGeom prst="rect">
            <a:avLst/>
          </a:prstGeom>
          <a:noFill/>
        </p:spPr>
        <p:txBody>
          <a:bodyPr wrap="square" lIns="29250" tIns="0" rIns="29250" bIns="0" rtlCol="0" anchor="ctr">
            <a:spAutoFit/>
          </a:bodyPr>
          <a:lstStyle/>
          <a:p>
            <a:r>
              <a:rPr lang="en-US" altLang="ko-KR" sz="3000" b="1" dirty="0">
                <a:solidFill>
                  <a:schemeClr val="tx1">
                    <a:lumMod val="75000"/>
                    <a:lumOff val="25000"/>
                  </a:schemeClr>
                </a:solidFill>
                <a:latin typeface="+mj-lt"/>
              </a:rPr>
              <a:t>PERDATA &amp; </a:t>
            </a:r>
          </a:p>
          <a:p>
            <a:r>
              <a:rPr lang="en-US" altLang="ko-KR" sz="3000" b="1" dirty="0">
                <a:solidFill>
                  <a:schemeClr val="tx1">
                    <a:lumMod val="75000"/>
                    <a:lumOff val="25000"/>
                  </a:schemeClr>
                </a:solidFill>
                <a:latin typeface="+mj-lt"/>
              </a:rPr>
              <a:t>PERTIMBANGAN HUKUM</a:t>
            </a:r>
            <a:endParaRPr lang="ko-KR" altLang="en-US" sz="3000" b="1" dirty="0">
              <a:solidFill>
                <a:schemeClr val="tx1">
                  <a:lumMod val="75000"/>
                  <a:lumOff val="25000"/>
                </a:schemeClr>
              </a:solidFill>
              <a:latin typeface="+mj-lt"/>
            </a:endParaRPr>
          </a:p>
        </p:txBody>
      </p:sp>
      <p:sp>
        <p:nvSpPr>
          <p:cNvPr id="10" name="TextBox 9">
            <a:extLst>
              <a:ext uri="{FF2B5EF4-FFF2-40B4-BE49-F238E27FC236}">
                <a16:creationId xmlns:a16="http://schemas.microsoft.com/office/drawing/2014/main" id="{53A06967-F79D-447C-8CF4-4C4BBF70420A}"/>
              </a:ext>
            </a:extLst>
          </p:cNvPr>
          <p:cNvSpPr txBox="1"/>
          <p:nvPr/>
        </p:nvSpPr>
        <p:spPr>
          <a:xfrm>
            <a:off x="209623" y="5020382"/>
            <a:ext cx="3985634" cy="553998"/>
          </a:xfrm>
          <a:prstGeom prst="rect">
            <a:avLst/>
          </a:prstGeom>
          <a:noFill/>
        </p:spPr>
        <p:txBody>
          <a:bodyPr wrap="square" rtlCol="0">
            <a:spAutoFit/>
          </a:bodyPr>
          <a:lstStyle/>
          <a:p>
            <a:pPr algn="r"/>
            <a:r>
              <a:rPr lang="en-US" altLang="ko-KR" sz="3000" dirty="0">
                <a:solidFill>
                  <a:schemeClr val="tx1">
                    <a:lumMod val="75000"/>
                    <a:lumOff val="25000"/>
                  </a:schemeClr>
                </a:solidFill>
                <a:cs typeface="Arial" pitchFamily="34" charset="0"/>
              </a:rPr>
              <a:t>TATA USAHA NEGARA</a:t>
            </a:r>
            <a:endParaRPr lang="ko-KR" altLang="en-US" sz="3000" dirty="0">
              <a:solidFill>
                <a:schemeClr val="tx1">
                  <a:lumMod val="75000"/>
                  <a:lumOff val="25000"/>
                </a:schemeClr>
              </a:solidFill>
              <a:cs typeface="Arial" pitchFamily="34" charset="0"/>
            </a:endParaRPr>
          </a:p>
        </p:txBody>
      </p:sp>
      <p:sp>
        <p:nvSpPr>
          <p:cNvPr id="14" name="Oval 7">
            <a:extLst>
              <a:ext uri="{FF2B5EF4-FFF2-40B4-BE49-F238E27FC236}">
                <a16:creationId xmlns:a16="http://schemas.microsoft.com/office/drawing/2014/main" id="{8DE3F9A5-9D1D-4FF8-A9E5-2DB635B1ABEF}"/>
              </a:ext>
            </a:extLst>
          </p:cNvPr>
          <p:cNvSpPr/>
          <p:nvPr/>
        </p:nvSpPr>
        <p:spPr>
          <a:xfrm>
            <a:off x="5964344" y="1856287"/>
            <a:ext cx="314577" cy="3145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463" dirty="0"/>
          </a:p>
        </p:txBody>
      </p:sp>
      <p:grpSp>
        <p:nvGrpSpPr>
          <p:cNvPr id="24" name="Group 23">
            <a:extLst>
              <a:ext uri="{FF2B5EF4-FFF2-40B4-BE49-F238E27FC236}">
                <a16:creationId xmlns:a16="http://schemas.microsoft.com/office/drawing/2014/main" id="{EFBD5938-53D1-4D4B-8671-A860D15C7471}"/>
              </a:ext>
            </a:extLst>
          </p:cNvPr>
          <p:cNvGrpSpPr/>
          <p:nvPr/>
        </p:nvGrpSpPr>
        <p:grpSpPr>
          <a:xfrm>
            <a:off x="209624" y="1317220"/>
            <a:ext cx="2203734" cy="2827369"/>
            <a:chOff x="3243488" y="1532579"/>
            <a:chExt cx="1400520" cy="3479840"/>
          </a:xfrm>
        </p:grpSpPr>
        <p:sp>
          <p:nvSpPr>
            <p:cNvPr id="25" name="TextBox 24">
              <a:extLst>
                <a:ext uri="{FF2B5EF4-FFF2-40B4-BE49-F238E27FC236}">
                  <a16:creationId xmlns:a16="http://schemas.microsoft.com/office/drawing/2014/main" id="{27956257-3FC6-4F5F-A689-5F5FBB05A9F6}"/>
                </a:ext>
              </a:extLst>
            </p:cNvPr>
            <p:cNvSpPr txBox="1"/>
            <p:nvPr/>
          </p:nvSpPr>
          <p:spPr>
            <a:xfrm>
              <a:off x="3243488" y="1532579"/>
              <a:ext cx="1400520" cy="760209"/>
            </a:xfrm>
            <a:prstGeom prst="rect">
              <a:avLst/>
            </a:prstGeom>
            <a:noFill/>
          </p:spPr>
          <p:txBody>
            <a:bodyPr wrap="square" rtlCol="0">
              <a:spAutoFit/>
            </a:bodyPr>
            <a:lstStyle/>
            <a:p>
              <a:pPr algn="ctr"/>
              <a:r>
                <a:rPr lang="en-US" altLang="ko-KR" sz="1138" b="1" dirty="0">
                  <a:solidFill>
                    <a:schemeClr val="tx1">
                      <a:lumMod val="75000"/>
                      <a:lumOff val="25000"/>
                    </a:schemeClr>
                  </a:solidFill>
                  <a:cs typeface="Arial" pitchFamily="34" charset="0"/>
                </a:rPr>
                <a:t>MENYELAMATKAN KEKAYAAN NEGARA</a:t>
              </a:r>
              <a:endParaRPr lang="ko-KR" altLang="en-US" sz="1138"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186F5C44-115C-45FD-9724-5FF74942DDE0}"/>
                </a:ext>
              </a:extLst>
            </p:cNvPr>
            <p:cNvSpPr txBox="1"/>
            <p:nvPr/>
          </p:nvSpPr>
          <p:spPr>
            <a:xfrm>
              <a:off x="3243488" y="2171404"/>
              <a:ext cx="1400520" cy="2841015"/>
            </a:xfrm>
            <a:prstGeom prst="rect">
              <a:avLst/>
            </a:prstGeom>
            <a:noFill/>
          </p:spPr>
          <p:txBody>
            <a:bodyPr wrap="square" rtlCol="0">
              <a:spAutoFit/>
            </a:bodyPr>
            <a:lstStyle/>
            <a:p>
              <a:pPr algn="ctr"/>
              <a:r>
                <a:rPr lang="en-US" sz="1200" dirty="0" err="1"/>
                <a:t>Dalam</a:t>
              </a:r>
              <a:r>
                <a:rPr lang="en-US" sz="1200" dirty="0"/>
                <a:t> </a:t>
              </a:r>
              <a:r>
                <a:rPr lang="en-US" sz="1200" dirty="0" err="1"/>
                <a:t>perkara</a:t>
              </a:r>
              <a:r>
                <a:rPr lang="en-US" sz="1200" dirty="0"/>
                <a:t> </a:t>
              </a:r>
              <a:r>
                <a:rPr lang="en-US" sz="1200" dirty="0" err="1"/>
                <a:t>perdata</a:t>
              </a:r>
              <a:r>
                <a:rPr lang="en-US" sz="1200" dirty="0"/>
                <a:t> </a:t>
              </a:r>
              <a:r>
                <a:rPr lang="en-US" sz="1200" dirty="0" err="1"/>
                <a:t>dimana</a:t>
              </a:r>
              <a:r>
                <a:rPr lang="en-US" sz="1200" dirty="0"/>
                <a:t> </a:t>
              </a:r>
              <a:r>
                <a:rPr lang="en-US" sz="1200" dirty="0" err="1"/>
                <a:t>lembaga</a:t>
              </a:r>
              <a:r>
                <a:rPr lang="en-US" sz="1200" dirty="0"/>
                <a:t>/</a:t>
              </a:r>
              <a:r>
                <a:rPr lang="en-US" sz="1200" dirty="0" err="1"/>
                <a:t>badan</a:t>
              </a:r>
              <a:r>
                <a:rPr lang="en-US" sz="1200" dirty="0"/>
                <a:t> </a:t>
              </a:r>
              <a:r>
                <a:rPr lang="en-US" sz="1200" dirty="0" err="1"/>
                <a:t>negara</a:t>
              </a:r>
              <a:r>
                <a:rPr lang="en-US" sz="1200" dirty="0"/>
                <a:t>, </a:t>
              </a:r>
              <a:r>
                <a:rPr lang="en-US" sz="1200" dirty="0" err="1"/>
                <a:t>lembaga</a:t>
              </a:r>
              <a:r>
                <a:rPr lang="en-US" sz="1200" dirty="0"/>
                <a:t>/</a:t>
              </a:r>
              <a:r>
                <a:rPr lang="en-US" sz="1200" dirty="0" err="1"/>
                <a:t>instansi</a:t>
              </a:r>
              <a:r>
                <a:rPr lang="en-US" sz="1200" dirty="0"/>
                <a:t> </a:t>
              </a:r>
              <a:r>
                <a:rPr lang="en-US" sz="1200" dirty="0" err="1"/>
                <a:t>pemerintah</a:t>
              </a:r>
              <a:r>
                <a:rPr lang="en-US" sz="1200" dirty="0"/>
                <a:t> </a:t>
              </a:r>
              <a:r>
                <a:rPr lang="en-US" sz="1200" dirty="0" err="1"/>
                <a:t>pusat</a:t>
              </a:r>
              <a:r>
                <a:rPr lang="en-US" sz="1200" dirty="0"/>
                <a:t> </a:t>
              </a:r>
              <a:r>
                <a:rPr lang="en-US" sz="1200" dirty="0" err="1"/>
                <a:t>dan</a:t>
              </a:r>
              <a:r>
                <a:rPr lang="en-US" sz="1200" dirty="0"/>
                <a:t> </a:t>
              </a:r>
              <a:r>
                <a:rPr lang="en-US" sz="1200" dirty="0" err="1"/>
                <a:t>daerah</a:t>
              </a:r>
              <a:r>
                <a:rPr lang="en-US" sz="1200" dirty="0"/>
                <a:t>, BUMN/BUMD </a:t>
              </a:r>
              <a:r>
                <a:rPr lang="en-US" sz="1200" dirty="0" err="1"/>
                <a:t>dan</a:t>
              </a:r>
              <a:r>
                <a:rPr lang="en-US" sz="1200" dirty="0"/>
                <a:t> </a:t>
              </a:r>
              <a:r>
                <a:rPr lang="en-US" sz="1200" dirty="0" err="1"/>
                <a:t>Badan</a:t>
              </a:r>
              <a:r>
                <a:rPr lang="en-US" sz="1200" dirty="0"/>
                <a:t> </a:t>
              </a:r>
              <a:r>
                <a:rPr lang="en-US" sz="1200" dirty="0" err="1"/>
                <a:t>Hukum</a:t>
              </a:r>
              <a:r>
                <a:rPr lang="en-US" sz="1200" dirty="0"/>
                <a:t> Lain </a:t>
              </a:r>
              <a:r>
                <a:rPr lang="en-US" sz="1200" dirty="0" err="1"/>
                <a:t>mengajukan</a:t>
              </a:r>
              <a:r>
                <a:rPr lang="en-US" sz="1200" dirty="0"/>
                <a:t> </a:t>
              </a:r>
              <a:r>
                <a:rPr lang="en-US" sz="1200" dirty="0" err="1"/>
                <a:t>permohonan</a:t>
              </a:r>
              <a:r>
                <a:rPr lang="en-US" sz="1200" dirty="0"/>
                <a:t> </a:t>
              </a:r>
              <a:r>
                <a:rPr lang="en-US" sz="1200" dirty="0" err="1"/>
                <a:t>Bantuan</a:t>
              </a:r>
              <a:r>
                <a:rPr lang="en-US" sz="1200" dirty="0"/>
                <a:t> </a:t>
              </a:r>
              <a:r>
                <a:rPr lang="en-US" sz="1200" dirty="0" err="1"/>
                <a:t>Hukum</a:t>
              </a:r>
              <a:r>
                <a:rPr lang="en-US" sz="1200" dirty="0"/>
                <a:t> </a:t>
              </a:r>
              <a:r>
                <a:rPr lang="en-US" sz="1200" dirty="0" err="1"/>
                <a:t>dan</a:t>
              </a:r>
              <a:r>
                <a:rPr lang="en-US" sz="1200" dirty="0"/>
                <a:t>/</a:t>
              </a:r>
              <a:r>
                <a:rPr lang="en-US" sz="1200" dirty="0" err="1"/>
                <a:t>atau</a:t>
              </a:r>
              <a:r>
                <a:rPr lang="en-US" sz="1200" dirty="0"/>
                <a:t> </a:t>
              </a:r>
              <a:r>
                <a:rPr lang="en-US" sz="1200" dirty="0" err="1"/>
                <a:t>Pertimbangan</a:t>
              </a:r>
              <a:r>
                <a:rPr lang="en-US" sz="1200" dirty="0"/>
                <a:t> </a:t>
              </a:r>
              <a:r>
                <a:rPr lang="en-US" sz="1200" dirty="0" err="1"/>
                <a:t>Hukum</a:t>
              </a:r>
              <a:r>
                <a:rPr lang="en-US" sz="1200" dirty="0"/>
                <a:t> </a:t>
              </a:r>
              <a:r>
                <a:rPr lang="en-US" sz="1200" dirty="0" err="1"/>
                <a:t>karena</a:t>
              </a:r>
              <a:r>
                <a:rPr lang="en-US" sz="1200" dirty="0"/>
                <a:t> </a:t>
              </a:r>
              <a:r>
                <a:rPr lang="en-US" sz="1200" dirty="0" err="1"/>
                <a:t>menghadapi</a:t>
              </a:r>
              <a:r>
                <a:rPr lang="en-US" sz="1200" dirty="0"/>
                <a:t> </a:t>
              </a:r>
              <a:r>
                <a:rPr lang="en-US" sz="1200" dirty="0" err="1"/>
                <a:t>permasalahan</a:t>
              </a:r>
              <a:r>
                <a:rPr lang="en-US" sz="1200" dirty="0"/>
                <a:t> </a:t>
              </a:r>
              <a:r>
                <a:rPr lang="en-US" sz="1200" dirty="0" err="1"/>
                <a:t>hukum</a:t>
              </a:r>
              <a:r>
                <a:rPr lang="en-US" sz="1200" dirty="0"/>
                <a:t> </a:t>
              </a:r>
              <a:r>
                <a:rPr lang="en-US" sz="1200" dirty="0" err="1"/>
                <a:t>atau</a:t>
              </a:r>
              <a:r>
                <a:rPr lang="en-US" sz="1200" dirty="0"/>
                <a:t> </a:t>
              </a:r>
              <a:r>
                <a:rPr lang="en-US" sz="1200" dirty="0" err="1"/>
                <a:t>potensi</a:t>
              </a:r>
              <a:r>
                <a:rPr lang="en-US" sz="1200" dirty="0"/>
                <a:t> </a:t>
              </a:r>
              <a:r>
                <a:rPr lang="en-US" sz="1200" dirty="0" err="1"/>
                <a:t>adanya</a:t>
              </a:r>
              <a:r>
                <a:rPr lang="en-US" sz="1200" dirty="0"/>
                <a:t> </a:t>
              </a:r>
              <a:r>
                <a:rPr lang="en-US" sz="1200" dirty="0" err="1"/>
                <a:t>klaim</a:t>
              </a:r>
              <a:r>
                <a:rPr lang="en-US" sz="1200" dirty="0"/>
                <a:t>/</a:t>
              </a:r>
              <a:r>
                <a:rPr lang="en-US" sz="1200" dirty="0" err="1"/>
                <a:t>tuntutan</a:t>
              </a:r>
              <a:r>
                <a:rPr lang="en-US" sz="1200" dirty="0"/>
                <a:t> </a:t>
              </a:r>
              <a:r>
                <a:rPr lang="en-US" sz="1200" dirty="0" err="1"/>
                <a:t>dari</a:t>
              </a:r>
              <a:r>
                <a:rPr lang="en-US" sz="1200" dirty="0"/>
                <a:t> </a:t>
              </a:r>
              <a:r>
                <a:rPr lang="en-US" sz="1200" dirty="0" err="1"/>
                <a:t>pihak</a:t>
              </a:r>
              <a:r>
                <a:rPr lang="en-US" sz="1200" dirty="0"/>
                <a:t> lain.</a:t>
              </a:r>
              <a:endParaRPr lang="ko-KR" altLang="en-US" sz="1200" dirty="0">
                <a:solidFill>
                  <a:schemeClr val="tx1">
                    <a:lumMod val="75000"/>
                    <a:lumOff val="25000"/>
                  </a:schemeClr>
                </a:solidFill>
                <a:cs typeface="Arial" pitchFamily="34" charset="0"/>
              </a:endParaRPr>
            </a:p>
          </p:txBody>
        </p:sp>
      </p:grpSp>
      <p:sp>
        <p:nvSpPr>
          <p:cNvPr id="27" name="Rectangle 26">
            <a:extLst>
              <a:ext uri="{FF2B5EF4-FFF2-40B4-BE49-F238E27FC236}">
                <a16:creationId xmlns:a16="http://schemas.microsoft.com/office/drawing/2014/main" id="{2BF1A534-9189-4C83-B954-C2987A11901C}"/>
              </a:ext>
            </a:extLst>
          </p:cNvPr>
          <p:cNvSpPr/>
          <p:nvPr/>
        </p:nvSpPr>
        <p:spPr>
          <a:xfrm>
            <a:off x="0" y="642938"/>
            <a:ext cx="9906000" cy="173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8" name="Rectangle 27">
            <a:extLst>
              <a:ext uri="{FF2B5EF4-FFF2-40B4-BE49-F238E27FC236}">
                <a16:creationId xmlns:a16="http://schemas.microsoft.com/office/drawing/2014/main" id="{2B76AC3D-5F78-4195-95D6-F23C0286B82F}"/>
              </a:ext>
            </a:extLst>
          </p:cNvPr>
          <p:cNvSpPr/>
          <p:nvPr/>
        </p:nvSpPr>
        <p:spPr>
          <a:xfrm>
            <a:off x="0" y="6041740"/>
            <a:ext cx="9906000" cy="173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29" name="Oval 7">
            <a:extLst>
              <a:ext uri="{FF2B5EF4-FFF2-40B4-BE49-F238E27FC236}">
                <a16:creationId xmlns:a16="http://schemas.microsoft.com/office/drawing/2014/main" id="{8DE3F9A5-9D1D-4FF8-A9E5-2DB635B1ABEF}"/>
              </a:ext>
            </a:extLst>
          </p:cNvPr>
          <p:cNvSpPr/>
          <p:nvPr/>
        </p:nvSpPr>
        <p:spPr>
          <a:xfrm>
            <a:off x="4260423" y="5179118"/>
            <a:ext cx="314577" cy="3145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4295" tIns="37148" rIns="74295" bIns="37148"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1463" dirty="0"/>
          </a:p>
        </p:txBody>
      </p:sp>
    </p:spTree>
    <p:extLst>
      <p:ext uri="{BB962C8B-B14F-4D97-AF65-F5344CB8AC3E}">
        <p14:creationId xmlns:p14="http://schemas.microsoft.com/office/powerpoint/2010/main" val="28757790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51388" y="212123"/>
            <a:ext cx="9403223" cy="1341993"/>
          </a:xfrm>
          <a:prstGeom prst="rect">
            <a:avLst/>
          </a:prstGeom>
        </p:spPr>
        <p:txBody>
          <a:bodyPr>
            <a:normAutofit fontScale="47500" lnSpcReduction="20000"/>
          </a:bodyPr>
          <a:lstStyle/>
          <a:p>
            <a:r>
              <a:rPr lang="en-US" sz="4600" b="1" dirty="0">
                <a:solidFill>
                  <a:schemeClr val="bg2">
                    <a:lumMod val="75000"/>
                  </a:schemeClr>
                </a:solidFill>
              </a:rPr>
              <a:t>FUNGSI </a:t>
            </a:r>
          </a:p>
          <a:p>
            <a:r>
              <a:rPr lang="en-US" sz="8000" b="1" dirty="0">
                <a:solidFill>
                  <a:schemeClr val="bg2">
                    <a:lumMod val="75000"/>
                  </a:schemeClr>
                </a:solidFill>
              </a:rPr>
              <a:t>BIDANG DATUN</a:t>
            </a:r>
          </a:p>
          <a:p>
            <a:r>
              <a:rPr lang="en-US" sz="4600" b="1" dirty="0">
                <a:solidFill>
                  <a:schemeClr val="bg2">
                    <a:lumMod val="75000"/>
                  </a:schemeClr>
                </a:solidFill>
              </a:rPr>
              <a:t>(PERJA 07/2021)</a:t>
            </a:r>
          </a:p>
        </p:txBody>
      </p:sp>
      <p:grpSp>
        <p:nvGrpSpPr>
          <p:cNvPr id="17" name="Group 16">
            <a:extLst>
              <a:ext uri="{FF2B5EF4-FFF2-40B4-BE49-F238E27FC236}">
                <a16:creationId xmlns:a16="http://schemas.microsoft.com/office/drawing/2014/main" id="{879EC67A-EF9C-47F2-9137-D56685083829}"/>
              </a:ext>
            </a:extLst>
          </p:cNvPr>
          <p:cNvGrpSpPr/>
          <p:nvPr/>
        </p:nvGrpSpPr>
        <p:grpSpPr>
          <a:xfrm>
            <a:off x="578774" y="1046873"/>
            <a:ext cx="2160824" cy="2295275"/>
            <a:chOff x="1965144" y="2029937"/>
            <a:chExt cx="2736305" cy="2736304"/>
          </a:xfrm>
        </p:grpSpPr>
        <p:sp>
          <p:nvSpPr>
            <p:cNvPr id="3" name="Pie 5">
              <a:extLst>
                <a:ext uri="{FF2B5EF4-FFF2-40B4-BE49-F238E27FC236}">
                  <a16:creationId xmlns:a16="http://schemas.microsoft.com/office/drawing/2014/main" id="{6F7A66C6-F5FB-45D6-A9DF-B31C7A337064}"/>
                </a:ext>
              </a:extLst>
            </p:cNvPr>
            <p:cNvSpPr/>
            <p:nvPr/>
          </p:nvSpPr>
          <p:spPr>
            <a:xfrm rot="10800000">
              <a:off x="1965145" y="2029937"/>
              <a:ext cx="2736304" cy="2736304"/>
            </a:xfrm>
            <a:prstGeom prst="pie">
              <a:avLst>
                <a:gd name="adj1" fmla="val 10805857"/>
                <a:gd name="adj2" fmla="val 1509932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4" name="Pie 3">
              <a:extLst>
                <a:ext uri="{FF2B5EF4-FFF2-40B4-BE49-F238E27FC236}">
                  <a16:creationId xmlns:a16="http://schemas.microsoft.com/office/drawing/2014/main" id="{8DDC79BE-8B17-466A-8DEB-AA61B5C8B297}"/>
                </a:ext>
              </a:extLst>
            </p:cNvPr>
            <p:cNvSpPr/>
            <p:nvPr/>
          </p:nvSpPr>
          <p:spPr>
            <a:xfrm>
              <a:off x="1965144" y="2029937"/>
              <a:ext cx="2736304" cy="2736304"/>
            </a:xfrm>
            <a:prstGeom prst="pie">
              <a:avLst>
                <a:gd name="adj1" fmla="val 10783185"/>
                <a:gd name="adj2" fmla="val 177673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5" name="Oval 4">
              <a:extLst>
                <a:ext uri="{FF2B5EF4-FFF2-40B4-BE49-F238E27FC236}">
                  <a16:creationId xmlns:a16="http://schemas.microsoft.com/office/drawing/2014/main" id="{B37912CF-FD23-4AEB-AA2B-0A1341FBA5BD}"/>
                </a:ext>
              </a:extLst>
            </p:cNvPr>
            <p:cNvSpPr/>
            <p:nvPr/>
          </p:nvSpPr>
          <p:spPr>
            <a:xfrm>
              <a:off x="2397192" y="2452878"/>
              <a:ext cx="1872208" cy="1872208"/>
            </a:xfrm>
            <a:prstGeom prst="ellipse">
              <a:avLst/>
            </a:prstGeom>
            <a:solidFill>
              <a:schemeClr val="accent6"/>
            </a:solidFill>
            <a:ln w="136525">
              <a:solidFill>
                <a:schemeClr val="bg1"/>
              </a:solid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94" dirty="0">
                <a:solidFill>
                  <a:schemeClr val="tx1">
                    <a:lumMod val="75000"/>
                    <a:lumOff val="25000"/>
                  </a:schemeClr>
                </a:solidFill>
              </a:endParaRPr>
            </a:p>
          </p:txBody>
        </p:sp>
        <p:sp>
          <p:nvSpPr>
            <p:cNvPr id="7" name="TextBox 6">
              <a:extLst>
                <a:ext uri="{FF2B5EF4-FFF2-40B4-BE49-F238E27FC236}">
                  <a16:creationId xmlns:a16="http://schemas.microsoft.com/office/drawing/2014/main" id="{14A10397-2E2D-4073-A833-8F771CB27173}"/>
                </a:ext>
              </a:extLst>
            </p:cNvPr>
            <p:cNvSpPr txBox="1"/>
            <p:nvPr/>
          </p:nvSpPr>
          <p:spPr>
            <a:xfrm>
              <a:off x="2629703" y="3264372"/>
              <a:ext cx="1407184" cy="268875"/>
            </a:xfrm>
            <a:prstGeom prst="rect">
              <a:avLst/>
            </a:prstGeom>
            <a:noFill/>
          </p:spPr>
          <p:txBody>
            <a:bodyPr wrap="square" rtlCol="0">
              <a:spAutoFit/>
            </a:bodyPr>
            <a:lstStyle/>
            <a:p>
              <a:pPr algn="ctr"/>
              <a:r>
                <a:rPr lang="en-US" altLang="ko-KR" sz="1300" b="1" dirty="0">
                  <a:solidFill>
                    <a:schemeClr val="bg1"/>
                  </a:solidFill>
                </a:rPr>
                <a:t>PRINSIPAL</a:t>
              </a:r>
              <a:endParaRPr lang="ko-KR" altLang="en-US" sz="1300" b="1" dirty="0">
                <a:solidFill>
                  <a:schemeClr val="bg1"/>
                </a:solidFill>
              </a:endParaRPr>
            </a:p>
          </p:txBody>
        </p:sp>
      </p:grpSp>
      <p:grpSp>
        <p:nvGrpSpPr>
          <p:cNvPr id="159" name="Group 158">
            <a:extLst>
              <a:ext uri="{FF2B5EF4-FFF2-40B4-BE49-F238E27FC236}">
                <a16:creationId xmlns:a16="http://schemas.microsoft.com/office/drawing/2014/main" id="{883F6309-6723-4340-A8A6-2EB94A36BC1D}"/>
              </a:ext>
            </a:extLst>
          </p:cNvPr>
          <p:cNvGrpSpPr/>
          <p:nvPr/>
        </p:nvGrpSpPr>
        <p:grpSpPr>
          <a:xfrm rot="6410938">
            <a:off x="2618335" y="2367309"/>
            <a:ext cx="589245" cy="1084795"/>
            <a:chOff x="2154382" y="5139563"/>
            <a:chExt cx="725224" cy="1335132"/>
          </a:xfrm>
        </p:grpSpPr>
        <p:grpSp>
          <p:nvGrpSpPr>
            <p:cNvPr id="140" name="Group 139">
              <a:extLst>
                <a:ext uri="{FF2B5EF4-FFF2-40B4-BE49-F238E27FC236}">
                  <a16:creationId xmlns:a16="http://schemas.microsoft.com/office/drawing/2014/main" id="{6495111A-CD65-4BF6-8E1A-FEB8D51EC635}"/>
                </a:ext>
              </a:extLst>
            </p:cNvPr>
            <p:cNvGrpSpPr/>
            <p:nvPr/>
          </p:nvGrpSpPr>
          <p:grpSpPr>
            <a:xfrm>
              <a:off x="2598635" y="5497887"/>
              <a:ext cx="280971" cy="976808"/>
              <a:chOff x="8182689" y="2589848"/>
              <a:chExt cx="771525" cy="2682240"/>
            </a:xfrm>
            <a:solidFill>
              <a:schemeClr val="accent4"/>
            </a:solidFill>
          </p:grpSpPr>
          <p:sp>
            <p:nvSpPr>
              <p:cNvPr id="141" name="Freeform: Shape 140">
                <a:extLst>
                  <a:ext uri="{FF2B5EF4-FFF2-40B4-BE49-F238E27FC236}">
                    <a16:creationId xmlns:a16="http://schemas.microsoft.com/office/drawing/2014/main" id="{30673E3F-BBBC-427E-B92B-574E5F87B29D}"/>
                  </a:ext>
                </a:extLst>
              </p:cNvPr>
              <p:cNvSpPr/>
              <p:nvPr/>
            </p:nvSpPr>
            <p:spPr>
              <a:xfrm>
                <a:off x="8187451" y="3109913"/>
                <a:ext cx="762000" cy="2162175"/>
              </a:xfrm>
              <a:custGeom>
                <a:avLst/>
                <a:gdLst>
                  <a:gd name="connsiteX0" fmla="*/ 765810 w 762000"/>
                  <a:gd name="connsiteY0" fmla="*/ 0 h 2162175"/>
                  <a:gd name="connsiteX1" fmla="*/ 765810 w 762000"/>
                  <a:gd name="connsiteY1" fmla="*/ 2166938 h 2162175"/>
                  <a:gd name="connsiteX2" fmla="*/ 0 w 762000"/>
                  <a:gd name="connsiteY2" fmla="*/ 2166938 h 2162175"/>
                  <a:gd name="connsiteX3" fmla="*/ 0 w 762000"/>
                  <a:gd name="connsiteY3" fmla="*/ 0 h 2162175"/>
                  <a:gd name="connsiteX4" fmla="*/ 765810 w 762000"/>
                  <a:gd name="connsiteY4" fmla="*/ 0 h 2162175"/>
                  <a:gd name="connsiteX5" fmla="*/ 181927 w 762000"/>
                  <a:gd name="connsiteY5" fmla="*/ 1468755 h 2162175"/>
                  <a:gd name="connsiteX6" fmla="*/ 181927 w 762000"/>
                  <a:gd name="connsiteY6" fmla="*/ 1289685 h 2162175"/>
                  <a:gd name="connsiteX7" fmla="*/ 47625 w 762000"/>
                  <a:gd name="connsiteY7" fmla="*/ 1289685 h 2162175"/>
                  <a:gd name="connsiteX8" fmla="*/ 47625 w 762000"/>
                  <a:gd name="connsiteY8" fmla="*/ 1468755 h 2162175"/>
                  <a:gd name="connsiteX9" fmla="*/ 181927 w 762000"/>
                  <a:gd name="connsiteY9" fmla="*/ 1468755 h 2162175"/>
                  <a:gd name="connsiteX10" fmla="*/ 716280 w 762000"/>
                  <a:gd name="connsiteY10" fmla="*/ 1469707 h 2162175"/>
                  <a:gd name="connsiteX11" fmla="*/ 716280 w 762000"/>
                  <a:gd name="connsiteY11" fmla="*/ 1288732 h 2162175"/>
                  <a:gd name="connsiteX12" fmla="*/ 581025 w 762000"/>
                  <a:gd name="connsiteY12" fmla="*/ 1288732 h 2162175"/>
                  <a:gd name="connsiteX13" fmla="*/ 581025 w 762000"/>
                  <a:gd name="connsiteY13" fmla="*/ 1469707 h 2162175"/>
                  <a:gd name="connsiteX14" fmla="*/ 716280 w 762000"/>
                  <a:gd name="connsiteY14" fmla="*/ 1469707 h 2162175"/>
                  <a:gd name="connsiteX15" fmla="*/ 400050 w 762000"/>
                  <a:gd name="connsiteY15" fmla="*/ 1468755 h 2162175"/>
                  <a:gd name="connsiteX16" fmla="*/ 536257 w 762000"/>
                  <a:gd name="connsiteY16" fmla="*/ 1468755 h 2162175"/>
                  <a:gd name="connsiteX17" fmla="*/ 536257 w 762000"/>
                  <a:gd name="connsiteY17" fmla="*/ 1289685 h 2162175"/>
                  <a:gd name="connsiteX18" fmla="*/ 400050 w 762000"/>
                  <a:gd name="connsiteY18" fmla="*/ 1289685 h 2162175"/>
                  <a:gd name="connsiteX19" fmla="*/ 400050 w 762000"/>
                  <a:gd name="connsiteY19" fmla="*/ 1468755 h 2162175"/>
                  <a:gd name="connsiteX20" fmla="*/ 537210 w 762000"/>
                  <a:gd name="connsiteY20" fmla="*/ 449580 h 2162175"/>
                  <a:gd name="connsiteX21" fmla="*/ 537210 w 762000"/>
                  <a:gd name="connsiteY21" fmla="*/ 271463 h 2162175"/>
                  <a:gd name="connsiteX22" fmla="*/ 401002 w 762000"/>
                  <a:gd name="connsiteY22" fmla="*/ 271463 h 2162175"/>
                  <a:gd name="connsiteX23" fmla="*/ 401002 w 762000"/>
                  <a:gd name="connsiteY23" fmla="*/ 449580 h 2162175"/>
                  <a:gd name="connsiteX24" fmla="*/ 537210 w 762000"/>
                  <a:gd name="connsiteY24" fmla="*/ 449580 h 2162175"/>
                  <a:gd name="connsiteX25" fmla="*/ 182880 w 762000"/>
                  <a:gd name="connsiteY25" fmla="*/ 271463 h 2162175"/>
                  <a:gd name="connsiteX26" fmla="*/ 47625 w 762000"/>
                  <a:gd name="connsiteY26" fmla="*/ 271463 h 2162175"/>
                  <a:gd name="connsiteX27" fmla="*/ 47625 w 762000"/>
                  <a:gd name="connsiteY27" fmla="*/ 448628 h 2162175"/>
                  <a:gd name="connsiteX28" fmla="*/ 182880 w 762000"/>
                  <a:gd name="connsiteY28" fmla="*/ 448628 h 2162175"/>
                  <a:gd name="connsiteX29" fmla="*/ 182880 w 762000"/>
                  <a:gd name="connsiteY29" fmla="*/ 271463 h 2162175"/>
                  <a:gd name="connsiteX30" fmla="*/ 580073 w 762000"/>
                  <a:gd name="connsiteY30" fmla="*/ 856297 h 2162175"/>
                  <a:gd name="connsiteX31" fmla="*/ 716280 w 762000"/>
                  <a:gd name="connsiteY31" fmla="*/ 856297 h 2162175"/>
                  <a:gd name="connsiteX32" fmla="*/ 716280 w 762000"/>
                  <a:gd name="connsiteY32" fmla="*/ 679133 h 2162175"/>
                  <a:gd name="connsiteX33" fmla="*/ 580073 w 762000"/>
                  <a:gd name="connsiteY33" fmla="*/ 679133 h 2162175"/>
                  <a:gd name="connsiteX34" fmla="*/ 580073 w 762000"/>
                  <a:gd name="connsiteY34" fmla="*/ 856297 h 2162175"/>
                  <a:gd name="connsiteX35" fmla="*/ 181927 w 762000"/>
                  <a:gd name="connsiteY35" fmla="*/ 857250 h 2162175"/>
                  <a:gd name="connsiteX36" fmla="*/ 181927 w 762000"/>
                  <a:gd name="connsiteY36" fmla="*/ 679133 h 2162175"/>
                  <a:gd name="connsiteX37" fmla="*/ 46673 w 762000"/>
                  <a:gd name="connsiteY37" fmla="*/ 679133 h 2162175"/>
                  <a:gd name="connsiteX38" fmla="*/ 46673 w 762000"/>
                  <a:gd name="connsiteY38" fmla="*/ 857250 h 2162175"/>
                  <a:gd name="connsiteX39" fmla="*/ 181927 w 762000"/>
                  <a:gd name="connsiteY39" fmla="*/ 857250 h 2162175"/>
                  <a:gd name="connsiteX40" fmla="*/ 401955 w 762000"/>
                  <a:gd name="connsiteY40" fmla="*/ 882015 h 2162175"/>
                  <a:gd name="connsiteX41" fmla="*/ 401955 w 762000"/>
                  <a:gd name="connsiteY41" fmla="*/ 1061085 h 2162175"/>
                  <a:gd name="connsiteX42" fmla="*/ 536257 w 762000"/>
                  <a:gd name="connsiteY42" fmla="*/ 1061085 h 2162175"/>
                  <a:gd name="connsiteX43" fmla="*/ 536257 w 762000"/>
                  <a:gd name="connsiteY43" fmla="*/ 882015 h 2162175"/>
                  <a:gd name="connsiteX44" fmla="*/ 401955 w 762000"/>
                  <a:gd name="connsiteY44" fmla="*/ 882015 h 2162175"/>
                  <a:gd name="connsiteX45" fmla="*/ 182880 w 762000"/>
                  <a:gd name="connsiteY45" fmla="*/ 883920 h 2162175"/>
                  <a:gd name="connsiteX46" fmla="*/ 47625 w 762000"/>
                  <a:gd name="connsiteY46" fmla="*/ 883920 h 2162175"/>
                  <a:gd name="connsiteX47" fmla="*/ 47625 w 762000"/>
                  <a:gd name="connsiteY47" fmla="*/ 1061085 h 2162175"/>
                  <a:gd name="connsiteX48" fmla="*/ 182880 w 762000"/>
                  <a:gd name="connsiteY48" fmla="*/ 1061085 h 2162175"/>
                  <a:gd name="connsiteX49" fmla="*/ 182880 w 762000"/>
                  <a:gd name="connsiteY49" fmla="*/ 883920 h 2162175"/>
                  <a:gd name="connsiteX50" fmla="*/ 46673 w 762000"/>
                  <a:gd name="connsiteY50" fmla="*/ 1086803 h 2162175"/>
                  <a:gd name="connsiteX51" fmla="*/ 46673 w 762000"/>
                  <a:gd name="connsiteY51" fmla="*/ 1263968 h 2162175"/>
                  <a:gd name="connsiteX52" fmla="*/ 181927 w 762000"/>
                  <a:gd name="connsiteY52" fmla="*/ 1263968 h 2162175"/>
                  <a:gd name="connsiteX53" fmla="*/ 181927 w 762000"/>
                  <a:gd name="connsiteY53" fmla="*/ 1086803 h 2162175"/>
                  <a:gd name="connsiteX54" fmla="*/ 46673 w 762000"/>
                  <a:gd name="connsiteY54" fmla="*/ 1086803 h 2162175"/>
                  <a:gd name="connsiteX55" fmla="*/ 45720 w 762000"/>
                  <a:gd name="connsiteY55" fmla="*/ 1669732 h 2162175"/>
                  <a:gd name="connsiteX56" fmla="*/ 182880 w 762000"/>
                  <a:gd name="connsiteY56" fmla="*/ 1669732 h 2162175"/>
                  <a:gd name="connsiteX57" fmla="*/ 182880 w 762000"/>
                  <a:gd name="connsiteY57" fmla="*/ 1496378 h 2162175"/>
                  <a:gd name="connsiteX58" fmla="*/ 45720 w 762000"/>
                  <a:gd name="connsiteY58" fmla="*/ 1496378 h 2162175"/>
                  <a:gd name="connsiteX59" fmla="*/ 45720 w 762000"/>
                  <a:gd name="connsiteY59" fmla="*/ 1669732 h 2162175"/>
                  <a:gd name="connsiteX60" fmla="*/ 46673 w 762000"/>
                  <a:gd name="connsiteY60" fmla="*/ 243840 h 2162175"/>
                  <a:gd name="connsiteX61" fmla="*/ 181927 w 762000"/>
                  <a:gd name="connsiteY61" fmla="*/ 243840 h 2162175"/>
                  <a:gd name="connsiteX62" fmla="*/ 181927 w 762000"/>
                  <a:gd name="connsiteY62" fmla="*/ 68580 h 2162175"/>
                  <a:gd name="connsiteX63" fmla="*/ 46673 w 762000"/>
                  <a:gd name="connsiteY63" fmla="*/ 68580 h 2162175"/>
                  <a:gd name="connsiteX64" fmla="*/ 46673 w 762000"/>
                  <a:gd name="connsiteY64" fmla="*/ 243840 h 2162175"/>
                  <a:gd name="connsiteX65" fmla="*/ 401002 w 762000"/>
                  <a:gd name="connsiteY65" fmla="*/ 652463 h 2162175"/>
                  <a:gd name="connsiteX66" fmla="*/ 537210 w 762000"/>
                  <a:gd name="connsiteY66" fmla="*/ 652463 h 2162175"/>
                  <a:gd name="connsiteX67" fmla="*/ 537210 w 762000"/>
                  <a:gd name="connsiteY67" fmla="*/ 476250 h 2162175"/>
                  <a:gd name="connsiteX68" fmla="*/ 401002 w 762000"/>
                  <a:gd name="connsiteY68" fmla="*/ 476250 h 2162175"/>
                  <a:gd name="connsiteX69" fmla="*/ 401002 w 762000"/>
                  <a:gd name="connsiteY69" fmla="*/ 652463 h 2162175"/>
                  <a:gd name="connsiteX70" fmla="*/ 581025 w 762000"/>
                  <a:gd name="connsiteY70" fmla="*/ 475297 h 2162175"/>
                  <a:gd name="connsiteX71" fmla="*/ 581025 w 762000"/>
                  <a:gd name="connsiteY71" fmla="*/ 650558 h 2162175"/>
                  <a:gd name="connsiteX72" fmla="*/ 717232 w 762000"/>
                  <a:gd name="connsiteY72" fmla="*/ 650558 h 2162175"/>
                  <a:gd name="connsiteX73" fmla="*/ 717232 w 762000"/>
                  <a:gd name="connsiteY73" fmla="*/ 475297 h 2162175"/>
                  <a:gd name="connsiteX74" fmla="*/ 581025 w 762000"/>
                  <a:gd name="connsiteY74" fmla="*/ 475297 h 2162175"/>
                  <a:gd name="connsiteX75" fmla="*/ 401955 w 762000"/>
                  <a:gd name="connsiteY75" fmla="*/ 1494473 h 2162175"/>
                  <a:gd name="connsiteX76" fmla="*/ 401955 w 762000"/>
                  <a:gd name="connsiteY76" fmla="*/ 1671638 h 2162175"/>
                  <a:gd name="connsiteX77" fmla="*/ 537210 w 762000"/>
                  <a:gd name="connsiteY77" fmla="*/ 1671638 h 2162175"/>
                  <a:gd name="connsiteX78" fmla="*/ 537210 w 762000"/>
                  <a:gd name="connsiteY78" fmla="*/ 1494473 h 2162175"/>
                  <a:gd name="connsiteX79" fmla="*/ 401955 w 762000"/>
                  <a:gd name="connsiteY79" fmla="*/ 1494473 h 2162175"/>
                  <a:gd name="connsiteX80" fmla="*/ 717232 w 762000"/>
                  <a:gd name="connsiteY80" fmla="*/ 68580 h 2162175"/>
                  <a:gd name="connsiteX81" fmla="*/ 581977 w 762000"/>
                  <a:gd name="connsiteY81" fmla="*/ 68580 h 2162175"/>
                  <a:gd name="connsiteX82" fmla="*/ 581977 w 762000"/>
                  <a:gd name="connsiteY82" fmla="*/ 242888 h 2162175"/>
                  <a:gd name="connsiteX83" fmla="*/ 717232 w 762000"/>
                  <a:gd name="connsiteY83" fmla="*/ 242888 h 2162175"/>
                  <a:gd name="connsiteX84" fmla="*/ 717232 w 762000"/>
                  <a:gd name="connsiteY84" fmla="*/ 68580 h 2162175"/>
                  <a:gd name="connsiteX85" fmla="*/ 581977 w 762000"/>
                  <a:gd name="connsiteY85" fmla="*/ 1086803 h 2162175"/>
                  <a:gd name="connsiteX86" fmla="*/ 581977 w 762000"/>
                  <a:gd name="connsiteY86" fmla="*/ 1262063 h 2162175"/>
                  <a:gd name="connsiteX87" fmla="*/ 717232 w 762000"/>
                  <a:gd name="connsiteY87" fmla="*/ 1262063 h 2162175"/>
                  <a:gd name="connsiteX88" fmla="*/ 717232 w 762000"/>
                  <a:gd name="connsiteY88" fmla="*/ 1086803 h 2162175"/>
                  <a:gd name="connsiteX89" fmla="*/ 581977 w 762000"/>
                  <a:gd name="connsiteY89" fmla="*/ 1086803 h 2162175"/>
                  <a:gd name="connsiteX90" fmla="*/ 717232 w 762000"/>
                  <a:gd name="connsiteY90" fmla="*/ 1061085 h 2162175"/>
                  <a:gd name="connsiteX91" fmla="*/ 717232 w 762000"/>
                  <a:gd name="connsiteY91" fmla="*/ 883920 h 2162175"/>
                  <a:gd name="connsiteX92" fmla="*/ 581025 w 762000"/>
                  <a:gd name="connsiteY92" fmla="*/ 883920 h 2162175"/>
                  <a:gd name="connsiteX93" fmla="*/ 581025 w 762000"/>
                  <a:gd name="connsiteY93" fmla="*/ 1061085 h 2162175"/>
                  <a:gd name="connsiteX94" fmla="*/ 717232 w 762000"/>
                  <a:gd name="connsiteY94" fmla="*/ 1061085 h 2162175"/>
                  <a:gd name="connsiteX95" fmla="*/ 225743 w 762000"/>
                  <a:gd name="connsiteY95" fmla="*/ 1287780 h 2162175"/>
                  <a:gd name="connsiteX96" fmla="*/ 225743 w 762000"/>
                  <a:gd name="connsiteY96" fmla="*/ 1468755 h 2162175"/>
                  <a:gd name="connsiteX97" fmla="*/ 359093 w 762000"/>
                  <a:gd name="connsiteY97" fmla="*/ 1468755 h 2162175"/>
                  <a:gd name="connsiteX98" fmla="*/ 359093 w 762000"/>
                  <a:gd name="connsiteY98" fmla="*/ 1287780 h 2162175"/>
                  <a:gd name="connsiteX99" fmla="*/ 225743 w 762000"/>
                  <a:gd name="connsiteY99" fmla="*/ 1287780 h 2162175"/>
                  <a:gd name="connsiteX100" fmla="*/ 359093 w 762000"/>
                  <a:gd name="connsiteY100" fmla="*/ 449580 h 2162175"/>
                  <a:gd name="connsiteX101" fmla="*/ 359093 w 762000"/>
                  <a:gd name="connsiteY101" fmla="*/ 270510 h 2162175"/>
                  <a:gd name="connsiteX102" fmla="*/ 224790 w 762000"/>
                  <a:gd name="connsiteY102" fmla="*/ 270510 h 2162175"/>
                  <a:gd name="connsiteX103" fmla="*/ 224790 w 762000"/>
                  <a:gd name="connsiteY103" fmla="*/ 449580 h 2162175"/>
                  <a:gd name="connsiteX104" fmla="*/ 359093 w 762000"/>
                  <a:gd name="connsiteY104" fmla="*/ 449580 h 2162175"/>
                  <a:gd name="connsiteX105" fmla="*/ 225743 w 762000"/>
                  <a:gd name="connsiteY105" fmla="*/ 882015 h 2162175"/>
                  <a:gd name="connsiteX106" fmla="*/ 225743 w 762000"/>
                  <a:gd name="connsiteY106" fmla="*/ 1062038 h 2162175"/>
                  <a:gd name="connsiteX107" fmla="*/ 359093 w 762000"/>
                  <a:gd name="connsiteY107" fmla="*/ 1062038 h 2162175"/>
                  <a:gd name="connsiteX108" fmla="*/ 359093 w 762000"/>
                  <a:gd name="connsiteY108" fmla="*/ 882015 h 2162175"/>
                  <a:gd name="connsiteX109" fmla="*/ 225743 w 762000"/>
                  <a:gd name="connsiteY109" fmla="*/ 882015 h 2162175"/>
                  <a:gd name="connsiteX110" fmla="*/ 224790 w 762000"/>
                  <a:gd name="connsiteY110" fmla="*/ 856297 h 2162175"/>
                  <a:gd name="connsiteX111" fmla="*/ 360045 w 762000"/>
                  <a:gd name="connsiteY111" fmla="*/ 856297 h 2162175"/>
                  <a:gd name="connsiteX112" fmla="*/ 360045 w 762000"/>
                  <a:gd name="connsiteY112" fmla="*/ 678180 h 2162175"/>
                  <a:gd name="connsiteX113" fmla="*/ 224790 w 762000"/>
                  <a:gd name="connsiteY113" fmla="*/ 678180 h 2162175"/>
                  <a:gd name="connsiteX114" fmla="*/ 224790 w 762000"/>
                  <a:gd name="connsiteY114" fmla="*/ 856297 h 2162175"/>
                  <a:gd name="connsiteX115" fmla="*/ 224790 w 762000"/>
                  <a:gd name="connsiteY115" fmla="*/ 1085850 h 2162175"/>
                  <a:gd name="connsiteX116" fmla="*/ 224790 w 762000"/>
                  <a:gd name="connsiteY116" fmla="*/ 1262063 h 2162175"/>
                  <a:gd name="connsiteX117" fmla="*/ 358140 w 762000"/>
                  <a:gd name="connsiteY117" fmla="*/ 1262063 h 2162175"/>
                  <a:gd name="connsiteX118" fmla="*/ 358140 w 762000"/>
                  <a:gd name="connsiteY118" fmla="*/ 1085850 h 2162175"/>
                  <a:gd name="connsiteX119" fmla="*/ 224790 w 762000"/>
                  <a:gd name="connsiteY119" fmla="*/ 1085850 h 2162175"/>
                  <a:gd name="connsiteX120" fmla="*/ 223838 w 762000"/>
                  <a:gd name="connsiteY120" fmla="*/ 1669732 h 2162175"/>
                  <a:gd name="connsiteX121" fmla="*/ 359093 w 762000"/>
                  <a:gd name="connsiteY121" fmla="*/ 1669732 h 2162175"/>
                  <a:gd name="connsiteX122" fmla="*/ 359093 w 762000"/>
                  <a:gd name="connsiteY122" fmla="*/ 1494473 h 2162175"/>
                  <a:gd name="connsiteX123" fmla="*/ 223838 w 762000"/>
                  <a:gd name="connsiteY123" fmla="*/ 1494473 h 2162175"/>
                  <a:gd name="connsiteX124" fmla="*/ 223838 w 762000"/>
                  <a:gd name="connsiteY124" fmla="*/ 1669732 h 2162175"/>
                  <a:gd name="connsiteX125" fmla="*/ 223838 w 762000"/>
                  <a:gd name="connsiteY125" fmla="*/ 651510 h 2162175"/>
                  <a:gd name="connsiteX126" fmla="*/ 359093 w 762000"/>
                  <a:gd name="connsiteY126" fmla="*/ 651510 h 2162175"/>
                  <a:gd name="connsiteX127" fmla="*/ 359093 w 762000"/>
                  <a:gd name="connsiteY127" fmla="*/ 475297 h 2162175"/>
                  <a:gd name="connsiteX128" fmla="*/ 223838 w 762000"/>
                  <a:gd name="connsiteY128" fmla="*/ 475297 h 2162175"/>
                  <a:gd name="connsiteX129" fmla="*/ 223838 w 762000"/>
                  <a:gd name="connsiteY129" fmla="*/ 651510 h 2162175"/>
                  <a:gd name="connsiteX130" fmla="*/ 223838 w 762000"/>
                  <a:gd name="connsiteY130" fmla="*/ 243840 h 2162175"/>
                  <a:gd name="connsiteX131" fmla="*/ 358140 w 762000"/>
                  <a:gd name="connsiteY131" fmla="*/ 243840 h 2162175"/>
                  <a:gd name="connsiteX132" fmla="*/ 358140 w 762000"/>
                  <a:gd name="connsiteY132" fmla="*/ 68580 h 2162175"/>
                  <a:gd name="connsiteX133" fmla="*/ 223838 w 762000"/>
                  <a:gd name="connsiteY133" fmla="*/ 68580 h 2162175"/>
                  <a:gd name="connsiteX134" fmla="*/ 223838 w 762000"/>
                  <a:gd name="connsiteY134" fmla="*/ 243840 h 216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62000" h="2162175">
                    <a:moveTo>
                      <a:pt x="765810" y="0"/>
                    </a:moveTo>
                    <a:cubicBezTo>
                      <a:pt x="765810" y="723900"/>
                      <a:pt x="765810" y="1443990"/>
                      <a:pt x="765810" y="2166938"/>
                    </a:cubicBezTo>
                    <a:cubicBezTo>
                      <a:pt x="510540" y="2166938"/>
                      <a:pt x="257175" y="2166938"/>
                      <a:pt x="0" y="2166938"/>
                    </a:cubicBezTo>
                    <a:cubicBezTo>
                      <a:pt x="0" y="1445895"/>
                      <a:pt x="0" y="724853"/>
                      <a:pt x="0" y="0"/>
                    </a:cubicBezTo>
                    <a:cubicBezTo>
                      <a:pt x="253365" y="0"/>
                      <a:pt x="508635" y="0"/>
                      <a:pt x="765810" y="0"/>
                    </a:cubicBezTo>
                    <a:close/>
                    <a:moveTo>
                      <a:pt x="181927" y="1468755"/>
                    </a:moveTo>
                    <a:cubicBezTo>
                      <a:pt x="181927" y="1405890"/>
                      <a:pt x="181927" y="1346835"/>
                      <a:pt x="181927" y="1289685"/>
                    </a:cubicBezTo>
                    <a:cubicBezTo>
                      <a:pt x="134302" y="1289685"/>
                      <a:pt x="90488" y="1289685"/>
                      <a:pt x="47625" y="1289685"/>
                    </a:cubicBezTo>
                    <a:cubicBezTo>
                      <a:pt x="47625" y="1350645"/>
                      <a:pt x="47625" y="1408748"/>
                      <a:pt x="47625" y="1468755"/>
                    </a:cubicBezTo>
                    <a:cubicBezTo>
                      <a:pt x="92393" y="1468755"/>
                      <a:pt x="135255" y="1468755"/>
                      <a:pt x="181927" y="1468755"/>
                    </a:cubicBezTo>
                    <a:close/>
                    <a:moveTo>
                      <a:pt x="716280" y="1469707"/>
                    </a:moveTo>
                    <a:cubicBezTo>
                      <a:pt x="716280" y="1406843"/>
                      <a:pt x="716280" y="1348740"/>
                      <a:pt x="716280" y="1288732"/>
                    </a:cubicBezTo>
                    <a:cubicBezTo>
                      <a:pt x="670560" y="1288732"/>
                      <a:pt x="626745" y="1288732"/>
                      <a:pt x="581025" y="1288732"/>
                    </a:cubicBezTo>
                    <a:cubicBezTo>
                      <a:pt x="581025" y="1349693"/>
                      <a:pt x="581025" y="1408748"/>
                      <a:pt x="581025" y="1469707"/>
                    </a:cubicBezTo>
                    <a:cubicBezTo>
                      <a:pt x="627698" y="1469707"/>
                      <a:pt x="669607" y="1469707"/>
                      <a:pt x="716280" y="1469707"/>
                    </a:cubicBezTo>
                    <a:close/>
                    <a:moveTo>
                      <a:pt x="400050" y="1468755"/>
                    </a:moveTo>
                    <a:cubicBezTo>
                      <a:pt x="447675" y="1468755"/>
                      <a:pt x="491490" y="1468755"/>
                      <a:pt x="536257" y="1468755"/>
                    </a:cubicBezTo>
                    <a:cubicBezTo>
                      <a:pt x="536257" y="1406843"/>
                      <a:pt x="536257" y="1347788"/>
                      <a:pt x="536257" y="1289685"/>
                    </a:cubicBezTo>
                    <a:cubicBezTo>
                      <a:pt x="488632" y="1289685"/>
                      <a:pt x="445770" y="1289685"/>
                      <a:pt x="400050" y="1289685"/>
                    </a:cubicBezTo>
                    <a:cubicBezTo>
                      <a:pt x="400050" y="1349693"/>
                      <a:pt x="400050" y="1406843"/>
                      <a:pt x="400050" y="1468755"/>
                    </a:cubicBezTo>
                    <a:close/>
                    <a:moveTo>
                      <a:pt x="537210" y="449580"/>
                    </a:moveTo>
                    <a:cubicBezTo>
                      <a:pt x="537210" y="388620"/>
                      <a:pt x="537210" y="331470"/>
                      <a:pt x="537210" y="271463"/>
                    </a:cubicBezTo>
                    <a:cubicBezTo>
                      <a:pt x="490538" y="271463"/>
                      <a:pt x="445770" y="271463"/>
                      <a:pt x="401002" y="271463"/>
                    </a:cubicBezTo>
                    <a:cubicBezTo>
                      <a:pt x="401002" y="332422"/>
                      <a:pt x="401002" y="390525"/>
                      <a:pt x="401002" y="449580"/>
                    </a:cubicBezTo>
                    <a:cubicBezTo>
                      <a:pt x="448627" y="449580"/>
                      <a:pt x="492443" y="449580"/>
                      <a:pt x="537210" y="449580"/>
                    </a:cubicBezTo>
                    <a:close/>
                    <a:moveTo>
                      <a:pt x="182880" y="271463"/>
                    </a:moveTo>
                    <a:cubicBezTo>
                      <a:pt x="136207" y="271463"/>
                      <a:pt x="91440" y="271463"/>
                      <a:pt x="47625" y="271463"/>
                    </a:cubicBezTo>
                    <a:cubicBezTo>
                      <a:pt x="47625" y="333375"/>
                      <a:pt x="47625" y="390525"/>
                      <a:pt x="47625" y="448628"/>
                    </a:cubicBezTo>
                    <a:cubicBezTo>
                      <a:pt x="94298" y="448628"/>
                      <a:pt x="138113" y="448628"/>
                      <a:pt x="182880" y="448628"/>
                    </a:cubicBezTo>
                    <a:cubicBezTo>
                      <a:pt x="182880" y="388620"/>
                      <a:pt x="182880" y="330517"/>
                      <a:pt x="182880" y="271463"/>
                    </a:cubicBezTo>
                    <a:close/>
                    <a:moveTo>
                      <a:pt x="580073" y="856297"/>
                    </a:moveTo>
                    <a:cubicBezTo>
                      <a:pt x="627698" y="856297"/>
                      <a:pt x="672465" y="856297"/>
                      <a:pt x="716280" y="856297"/>
                    </a:cubicBezTo>
                    <a:cubicBezTo>
                      <a:pt x="716280" y="794385"/>
                      <a:pt x="716280" y="737235"/>
                      <a:pt x="716280" y="679133"/>
                    </a:cubicBezTo>
                    <a:cubicBezTo>
                      <a:pt x="669607" y="679133"/>
                      <a:pt x="625793" y="679133"/>
                      <a:pt x="580073" y="679133"/>
                    </a:cubicBezTo>
                    <a:cubicBezTo>
                      <a:pt x="580073" y="738188"/>
                      <a:pt x="580073" y="794385"/>
                      <a:pt x="580073" y="856297"/>
                    </a:cubicBezTo>
                    <a:close/>
                    <a:moveTo>
                      <a:pt x="181927" y="857250"/>
                    </a:moveTo>
                    <a:cubicBezTo>
                      <a:pt x="181927" y="793433"/>
                      <a:pt x="181927" y="735330"/>
                      <a:pt x="181927" y="679133"/>
                    </a:cubicBezTo>
                    <a:cubicBezTo>
                      <a:pt x="134302" y="679133"/>
                      <a:pt x="90488" y="679133"/>
                      <a:pt x="46673" y="679133"/>
                    </a:cubicBezTo>
                    <a:cubicBezTo>
                      <a:pt x="46673" y="740093"/>
                      <a:pt x="46673" y="798195"/>
                      <a:pt x="46673" y="857250"/>
                    </a:cubicBezTo>
                    <a:cubicBezTo>
                      <a:pt x="93345" y="857250"/>
                      <a:pt x="137160" y="857250"/>
                      <a:pt x="181927" y="857250"/>
                    </a:cubicBezTo>
                    <a:close/>
                    <a:moveTo>
                      <a:pt x="401955" y="882015"/>
                    </a:moveTo>
                    <a:cubicBezTo>
                      <a:pt x="401955" y="942975"/>
                      <a:pt x="401955" y="1002030"/>
                      <a:pt x="401955" y="1061085"/>
                    </a:cubicBezTo>
                    <a:cubicBezTo>
                      <a:pt x="448627" y="1061085"/>
                      <a:pt x="492443" y="1061085"/>
                      <a:pt x="536257" y="1061085"/>
                    </a:cubicBezTo>
                    <a:cubicBezTo>
                      <a:pt x="536257" y="1000125"/>
                      <a:pt x="536257" y="941070"/>
                      <a:pt x="536257" y="882015"/>
                    </a:cubicBezTo>
                    <a:cubicBezTo>
                      <a:pt x="491490" y="882015"/>
                      <a:pt x="450532" y="882015"/>
                      <a:pt x="401955" y="882015"/>
                    </a:cubicBezTo>
                    <a:close/>
                    <a:moveTo>
                      <a:pt x="182880" y="883920"/>
                    </a:moveTo>
                    <a:cubicBezTo>
                      <a:pt x="134302" y="883920"/>
                      <a:pt x="91440" y="883920"/>
                      <a:pt x="47625" y="883920"/>
                    </a:cubicBezTo>
                    <a:cubicBezTo>
                      <a:pt x="47625" y="944880"/>
                      <a:pt x="47625" y="1002030"/>
                      <a:pt x="47625" y="1061085"/>
                    </a:cubicBezTo>
                    <a:cubicBezTo>
                      <a:pt x="94298" y="1061085"/>
                      <a:pt x="137160" y="1061085"/>
                      <a:pt x="182880" y="1061085"/>
                    </a:cubicBezTo>
                    <a:cubicBezTo>
                      <a:pt x="182880" y="1002030"/>
                      <a:pt x="182880" y="943928"/>
                      <a:pt x="182880" y="883920"/>
                    </a:cubicBezTo>
                    <a:close/>
                    <a:moveTo>
                      <a:pt x="46673" y="1086803"/>
                    </a:moveTo>
                    <a:cubicBezTo>
                      <a:pt x="46673" y="1148715"/>
                      <a:pt x="46673" y="1204913"/>
                      <a:pt x="46673" y="1263968"/>
                    </a:cubicBezTo>
                    <a:cubicBezTo>
                      <a:pt x="92393" y="1263968"/>
                      <a:pt x="136207" y="1263968"/>
                      <a:pt x="181927" y="1263968"/>
                    </a:cubicBezTo>
                    <a:cubicBezTo>
                      <a:pt x="181927" y="1203960"/>
                      <a:pt x="181927" y="1146810"/>
                      <a:pt x="181927" y="1086803"/>
                    </a:cubicBezTo>
                    <a:cubicBezTo>
                      <a:pt x="136207" y="1086803"/>
                      <a:pt x="93345" y="1086803"/>
                      <a:pt x="46673" y="1086803"/>
                    </a:cubicBezTo>
                    <a:close/>
                    <a:moveTo>
                      <a:pt x="45720" y="1669732"/>
                    </a:moveTo>
                    <a:cubicBezTo>
                      <a:pt x="92393" y="1669732"/>
                      <a:pt x="138113" y="1669732"/>
                      <a:pt x="182880" y="1669732"/>
                    </a:cubicBezTo>
                    <a:cubicBezTo>
                      <a:pt x="182880" y="1609725"/>
                      <a:pt x="182880" y="1553528"/>
                      <a:pt x="182880" y="1496378"/>
                    </a:cubicBezTo>
                    <a:cubicBezTo>
                      <a:pt x="135255" y="1496378"/>
                      <a:pt x="91440" y="1496378"/>
                      <a:pt x="45720" y="1496378"/>
                    </a:cubicBezTo>
                    <a:cubicBezTo>
                      <a:pt x="45720" y="1555432"/>
                      <a:pt x="45720" y="1610678"/>
                      <a:pt x="45720" y="1669732"/>
                    </a:cubicBezTo>
                    <a:close/>
                    <a:moveTo>
                      <a:pt x="46673" y="243840"/>
                    </a:moveTo>
                    <a:cubicBezTo>
                      <a:pt x="94298" y="243840"/>
                      <a:pt x="137160" y="243840"/>
                      <a:pt x="181927" y="243840"/>
                    </a:cubicBezTo>
                    <a:cubicBezTo>
                      <a:pt x="181927" y="183833"/>
                      <a:pt x="181927" y="125730"/>
                      <a:pt x="181927" y="68580"/>
                    </a:cubicBezTo>
                    <a:cubicBezTo>
                      <a:pt x="135255" y="68580"/>
                      <a:pt x="91440" y="68580"/>
                      <a:pt x="46673" y="68580"/>
                    </a:cubicBezTo>
                    <a:cubicBezTo>
                      <a:pt x="46673" y="126683"/>
                      <a:pt x="46673" y="183833"/>
                      <a:pt x="46673" y="243840"/>
                    </a:cubicBezTo>
                    <a:close/>
                    <a:moveTo>
                      <a:pt x="401002" y="652463"/>
                    </a:moveTo>
                    <a:cubicBezTo>
                      <a:pt x="448627" y="652463"/>
                      <a:pt x="492443" y="652463"/>
                      <a:pt x="537210" y="652463"/>
                    </a:cubicBezTo>
                    <a:cubicBezTo>
                      <a:pt x="537210" y="592455"/>
                      <a:pt x="537210" y="534353"/>
                      <a:pt x="537210" y="476250"/>
                    </a:cubicBezTo>
                    <a:cubicBezTo>
                      <a:pt x="490538" y="476250"/>
                      <a:pt x="446723" y="476250"/>
                      <a:pt x="401002" y="476250"/>
                    </a:cubicBezTo>
                    <a:cubicBezTo>
                      <a:pt x="401002" y="535305"/>
                      <a:pt x="401002" y="591503"/>
                      <a:pt x="401002" y="652463"/>
                    </a:cubicBezTo>
                    <a:close/>
                    <a:moveTo>
                      <a:pt x="581025" y="475297"/>
                    </a:moveTo>
                    <a:cubicBezTo>
                      <a:pt x="581025" y="535305"/>
                      <a:pt x="581025" y="592455"/>
                      <a:pt x="581025" y="650558"/>
                    </a:cubicBezTo>
                    <a:cubicBezTo>
                      <a:pt x="628650" y="650558"/>
                      <a:pt x="673418" y="650558"/>
                      <a:pt x="717232" y="650558"/>
                    </a:cubicBezTo>
                    <a:cubicBezTo>
                      <a:pt x="717232" y="590550"/>
                      <a:pt x="717232" y="533400"/>
                      <a:pt x="717232" y="475297"/>
                    </a:cubicBezTo>
                    <a:cubicBezTo>
                      <a:pt x="670560" y="475297"/>
                      <a:pt x="626745" y="475297"/>
                      <a:pt x="581025" y="475297"/>
                    </a:cubicBezTo>
                    <a:close/>
                    <a:moveTo>
                      <a:pt x="401955" y="1494473"/>
                    </a:moveTo>
                    <a:cubicBezTo>
                      <a:pt x="401955" y="1555432"/>
                      <a:pt x="401955" y="1613535"/>
                      <a:pt x="401955" y="1671638"/>
                    </a:cubicBezTo>
                    <a:cubicBezTo>
                      <a:pt x="448627" y="1671638"/>
                      <a:pt x="492443" y="1671638"/>
                      <a:pt x="537210" y="1671638"/>
                    </a:cubicBezTo>
                    <a:cubicBezTo>
                      <a:pt x="537210" y="1611630"/>
                      <a:pt x="537210" y="1553528"/>
                      <a:pt x="537210" y="1494473"/>
                    </a:cubicBezTo>
                    <a:cubicBezTo>
                      <a:pt x="491490" y="1494473"/>
                      <a:pt x="448627" y="1494473"/>
                      <a:pt x="401955" y="1494473"/>
                    </a:cubicBezTo>
                    <a:close/>
                    <a:moveTo>
                      <a:pt x="717232" y="68580"/>
                    </a:moveTo>
                    <a:cubicBezTo>
                      <a:pt x="668655" y="68580"/>
                      <a:pt x="624840" y="68580"/>
                      <a:pt x="581977" y="68580"/>
                    </a:cubicBezTo>
                    <a:cubicBezTo>
                      <a:pt x="581977" y="129540"/>
                      <a:pt x="581977" y="186690"/>
                      <a:pt x="581977" y="242888"/>
                    </a:cubicBezTo>
                    <a:cubicBezTo>
                      <a:pt x="628650" y="242888"/>
                      <a:pt x="672465" y="242888"/>
                      <a:pt x="717232" y="242888"/>
                    </a:cubicBezTo>
                    <a:cubicBezTo>
                      <a:pt x="717232" y="183833"/>
                      <a:pt x="717232" y="127635"/>
                      <a:pt x="717232" y="68580"/>
                    </a:cubicBezTo>
                    <a:close/>
                    <a:moveTo>
                      <a:pt x="581977" y="1086803"/>
                    </a:moveTo>
                    <a:cubicBezTo>
                      <a:pt x="581977" y="1148715"/>
                      <a:pt x="581977" y="1205865"/>
                      <a:pt x="581977" y="1262063"/>
                    </a:cubicBezTo>
                    <a:cubicBezTo>
                      <a:pt x="629602" y="1262063"/>
                      <a:pt x="673418" y="1262063"/>
                      <a:pt x="717232" y="1262063"/>
                    </a:cubicBezTo>
                    <a:cubicBezTo>
                      <a:pt x="717232" y="1202055"/>
                      <a:pt x="717232" y="1145857"/>
                      <a:pt x="717232" y="1086803"/>
                    </a:cubicBezTo>
                    <a:cubicBezTo>
                      <a:pt x="671513" y="1086803"/>
                      <a:pt x="627698" y="1086803"/>
                      <a:pt x="581977" y="1086803"/>
                    </a:cubicBezTo>
                    <a:close/>
                    <a:moveTo>
                      <a:pt x="717232" y="1061085"/>
                    </a:moveTo>
                    <a:cubicBezTo>
                      <a:pt x="717232" y="1001078"/>
                      <a:pt x="717232" y="943928"/>
                      <a:pt x="717232" y="883920"/>
                    </a:cubicBezTo>
                    <a:cubicBezTo>
                      <a:pt x="670560" y="883920"/>
                      <a:pt x="625793" y="883920"/>
                      <a:pt x="581025" y="883920"/>
                    </a:cubicBezTo>
                    <a:cubicBezTo>
                      <a:pt x="581025" y="944880"/>
                      <a:pt x="581025" y="1002982"/>
                      <a:pt x="581025" y="1061085"/>
                    </a:cubicBezTo>
                    <a:cubicBezTo>
                      <a:pt x="627698" y="1061085"/>
                      <a:pt x="671513" y="1061085"/>
                      <a:pt x="717232" y="1061085"/>
                    </a:cubicBezTo>
                    <a:close/>
                    <a:moveTo>
                      <a:pt x="225743" y="1287780"/>
                    </a:moveTo>
                    <a:cubicBezTo>
                      <a:pt x="225743" y="1350645"/>
                      <a:pt x="225743" y="1409700"/>
                      <a:pt x="225743" y="1468755"/>
                    </a:cubicBezTo>
                    <a:cubicBezTo>
                      <a:pt x="271463" y="1468755"/>
                      <a:pt x="313373" y="1468755"/>
                      <a:pt x="359093" y="1468755"/>
                    </a:cubicBezTo>
                    <a:cubicBezTo>
                      <a:pt x="359093" y="1407795"/>
                      <a:pt x="359093" y="1348740"/>
                      <a:pt x="359093" y="1287780"/>
                    </a:cubicBezTo>
                    <a:cubicBezTo>
                      <a:pt x="313373" y="1287780"/>
                      <a:pt x="271463" y="1287780"/>
                      <a:pt x="225743" y="1287780"/>
                    </a:cubicBezTo>
                    <a:close/>
                    <a:moveTo>
                      <a:pt x="359093" y="449580"/>
                    </a:moveTo>
                    <a:cubicBezTo>
                      <a:pt x="359093" y="388620"/>
                      <a:pt x="359093" y="330517"/>
                      <a:pt x="359093" y="270510"/>
                    </a:cubicBezTo>
                    <a:cubicBezTo>
                      <a:pt x="312420" y="270510"/>
                      <a:pt x="269557" y="270510"/>
                      <a:pt x="224790" y="270510"/>
                    </a:cubicBezTo>
                    <a:cubicBezTo>
                      <a:pt x="224790" y="331470"/>
                      <a:pt x="224790" y="389572"/>
                      <a:pt x="224790" y="449580"/>
                    </a:cubicBezTo>
                    <a:cubicBezTo>
                      <a:pt x="269557" y="449580"/>
                      <a:pt x="311468" y="449580"/>
                      <a:pt x="359093" y="449580"/>
                    </a:cubicBezTo>
                    <a:close/>
                    <a:moveTo>
                      <a:pt x="225743" y="882015"/>
                    </a:moveTo>
                    <a:cubicBezTo>
                      <a:pt x="225743" y="943928"/>
                      <a:pt x="225743" y="1002982"/>
                      <a:pt x="225743" y="1062038"/>
                    </a:cubicBezTo>
                    <a:cubicBezTo>
                      <a:pt x="272415" y="1062038"/>
                      <a:pt x="314325" y="1062038"/>
                      <a:pt x="359093" y="1062038"/>
                    </a:cubicBezTo>
                    <a:cubicBezTo>
                      <a:pt x="359093" y="1001078"/>
                      <a:pt x="359093" y="942022"/>
                      <a:pt x="359093" y="882015"/>
                    </a:cubicBezTo>
                    <a:cubicBezTo>
                      <a:pt x="314325" y="882015"/>
                      <a:pt x="271463" y="882015"/>
                      <a:pt x="225743" y="882015"/>
                    </a:cubicBezTo>
                    <a:close/>
                    <a:moveTo>
                      <a:pt x="224790" y="856297"/>
                    </a:moveTo>
                    <a:cubicBezTo>
                      <a:pt x="271463" y="856297"/>
                      <a:pt x="315277" y="856297"/>
                      <a:pt x="360045" y="856297"/>
                    </a:cubicBezTo>
                    <a:cubicBezTo>
                      <a:pt x="360045" y="795338"/>
                      <a:pt x="360045" y="738188"/>
                      <a:pt x="360045" y="678180"/>
                    </a:cubicBezTo>
                    <a:cubicBezTo>
                      <a:pt x="314325" y="678180"/>
                      <a:pt x="271463" y="678180"/>
                      <a:pt x="224790" y="678180"/>
                    </a:cubicBezTo>
                    <a:cubicBezTo>
                      <a:pt x="224790" y="738188"/>
                      <a:pt x="224790" y="795338"/>
                      <a:pt x="224790" y="856297"/>
                    </a:cubicBezTo>
                    <a:close/>
                    <a:moveTo>
                      <a:pt x="224790" y="1085850"/>
                    </a:moveTo>
                    <a:cubicBezTo>
                      <a:pt x="224790" y="1147763"/>
                      <a:pt x="224790" y="1204913"/>
                      <a:pt x="224790" y="1262063"/>
                    </a:cubicBezTo>
                    <a:cubicBezTo>
                      <a:pt x="271463" y="1262063"/>
                      <a:pt x="315277" y="1262063"/>
                      <a:pt x="358140" y="1262063"/>
                    </a:cubicBezTo>
                    <a:cubicBezTo>
                      <a:pt x="358140" y="1202055"/>
                      <a:pt x="358140" y="1143953"/>
                      <a:pt x="358140" y="1085850"/>
                    </a:cubicBezTo>
                    <a:cubicBezTo>
                      <a:pt x="312420" y="1085850"/>
                      <a:pt x="270510" y="1085850"/>
                      <a:pt x="224790" y="1085850"/>
                    </a:cubicBezTo>
                    <a:close/>
                    <a:moveTo>
                      <a:pt x="223838" y="1669732"/>
                    </a:moveTo>
                    <a:cubicBezTo>
                      <a:pt x="269557" y="1669732"/>
                      <a:pt x="314325" y="1669732"/>
                      <a:pt x="359093" y="1669732"/>
                    </a:cubicBezTo>
                    <a:cubicBezTo>
                      <a:pt x="359093" y="1609725"/>
                      <a:pt x="359093" y="1551623"/>
                      <a:pt x="359093" y="1494473"/>
                    </a:cubicBezTo>
                    <a:cubicBezTo>
                      <a:pt x="312420" y="1494473"/>
                      <a:pt x="268605" y="1494473"/>
                      <a:pt x="223838" y="1494473"/>
                    </a:cubicBezTo>
                    <a:cubicBezTo>
                      <a:pt x="223838" y="1554480"/>
                      <a:pt x="223838" y="1610678"/>
                      <a:pt x="223838" y="1669732"/>
                    </a:cubicBezTo>
                    <a:close/>
                    <a:moveTo>
                      <a:pt x="223838" y="651510"/>
                    </a:moveTo>
                    <a:cubicBezTo>
                      <a:pt x="271463" y="651510"/>
                      <a:pt x="315277" y="651510"/>
                      <a:pt x="359093" y="651510"/>
                    </a:cubicBezTo>
                    <a:cubicBezTo>
                      <a:pt x="359093" y="591503"/>
                      <a:pt x="359093" y="534353"/>
                      <a:pt x="359093" y="475297"/>
                    </a:cubicBezTo>
                    <a:cubicBezTo>
                      <a:pt x="312420" y="475297"/>
                      <a:pt x="268605" y="475297"/>
                      <a:pt x="223838" y="475297"/>
                    </a:cubicBezTo>
                    <a:cubicBezTo>
                      <a:pt x="223838" y="535305"/>
                      <a:pt x="223838" y="591503"/>
                      <a:pt x="223838" y="651510"/>
                    </a:cubicBezTo>
                    <a:close/>
                    <a:moveTo>
                      <a:pt x="223838" y="243840"/>
                    </a:moveTo>
                    <a:cubicBezTo>
                      <a:pt x="271463" y="243840"/>
                      <a:pt x="314325" y="243840"/>
                      <a:pt x="358140" y="243840"/>
                    </a:cubicBezTo>
                    <a:cubicBezTo>
                      <a:pt x="358140" y="183833"/>
                      <a:pt x="358140" y="126683"/>
                      <a:pt x="358140" y="68580"/>
                    </a:cubicBezTo>
                    <a:cubicBezTo>
                      <a:pt x="311468" y="68580"/>
                      <a:pt x="267652" y="68580"/>
                      <a:pt x="223838" y="68580"/>
                    </a:cubicBezTo>
                    <a:cubicBezTo>
                      <a:pt x="223838" y="128588"/>
                      <a:pt x="223838" y="185738"/>
                      <a:pt x="223838" y="243840"/>
                    </a:cubicBezTo>
                    <a:close/>
                  </a:path>
                </a:pathLst>
              </a:custGeom>
              <a:grpFill/>
              <a:ln w="9525" cap="flat">
                <a:noFill/>
                <a:prstDash val="solid"/>
                <a:miter/>
              </a:ln>
            </p:spPr>
            <p:txBody>
              <a:bodyPr rtlCol="0" anchor="ctr"/>
              <a:lstStyle/>
              <a:p>
                <a:endParaRPr lang="en-US" sz="1463"/>
              </a:p>
            </p:txBody>
          </p:sp>
          <p:sp>
            <p:nvSpPr>
              <p:cNvPr id="142" name="Freeform: Shape 141">
                <a:extLst>
                  <a:ext uri="{FF2B5EF4-FFF2-40B4-BE49-F238E27FC236}">
                    <a16:creationId xmlns:a16="http://schemas.microsoft.com/office/drawing/2014/main" id="{C7515664-104D-4A01-BC4F-5FBEFA63E4DC}"/>
                  </a:ext>
                </a:extLst>
              </p:cNvPr>
              <p:cNvSpPr/>
              <p:nvPr/>
            </p:nvSpPr>
            <p:spPr>
              <a:xfrm>
                <a:off x="8182689" y="2589848"/>
                <a:ext cx="771525" cy="495300"/>
              </a:xfrm>
              <a:custGeom>
                <a:avLst/>
                <a:gdLst>
                  <a:gd name="connsiteX0" fmla="*/ 238 w 771525"/>
                  <a:gd name="connsiteY0" fmla="*/ 496253 h 495300"/>
                  <a:gd name="connsiteX1" fmla="*/ 1191 w 771525"/>
                  <a:gd name="connsiteY1" fmla="*/ 94298 h 495300"/>
                  <a:gd name="connsiteX2" fmla="*/ 28813 w 771525"/>
                  <a:gd name="connsiteY2" fmla="*/ 60007 h 495300"/>
                  <a:gd name="connsiteX3" fmla="*/ 741283 w 771525"/>
                  <a:gd name="connsiteY3" fmla="*/ 60007 h 495300"/>
                  <a:gd name="connsiteX4" fmla="*/ 770811 w 771525"/>
                  <a:gd name="connsiteY4" fmla="*/ 97155 h 495300"/>
                  <a:gd name="connsiteX5" fmla="*/ 771763 w 771525"/>
                  <a:gd name="connsiteY5" fmla="*/ 495300 h 495300"/>
                  <a:gd name="connsiteX6" fmla="*/ 238 w 771525"/>
                  <a:gd name="connsiteY6" fmla="*/ 496253 h 495300"/>
                  <a:gd name="connsiteX7" fmla="*/ 231696 w 771525"/>
                  <a:gd name="connsiteY7" fmla="*/ 481965 h 495300"/>
                  <a:gd name="connsiteX8" fmla="*/ 538401 w 771525"/>
                  <a:gd name="connsiteY8" fmla="*/ 481965 h 495300"/>
                  <a:gd name="connsiteX9" fmla="*/ 538401 w 771525"/>
                  <a:gd name="connsiteY9" fmla="*/ 214312 h 495300"/>
                  <a:gd name="connsiteX10" fmla="*/ 231696 w 771525"/>
                  <a:gd name="connsiteY10" fmla="*/ 214312 h 495300"/>
                  <a:gd name="connsiteX11" fmla="*/ 231696 w 771525"/>
                  <a:gd name="connsiteY11" fmla="*/ 481965 h 495300"/>
                  <a:gd name="connsiteX12" fmla="*/ 740331 w 771525"/>
                  <a:gd name="connsiteY12" fmla="*/ 481965 h 495300"/>
                  <a:gd name="connsiteX13" fmla="*/ 740331 w 771525"/>
                  <a:gd name="connsiteY13" fmla="*/ 257175 h 495300"/>
                  <a:gd name="connsiteX14" fmla="*/ 566976 w 771525"/>
                  <a:gd name="connsiteY14" fmla="*/ 218123 h 495300"/>
                  <a:gd name="connsiteX15" fmla="*/ 566976 w 771525"/>
                  <a:gd name="connsiteY15" fmla="*/ 481965 h 495300"/>
                  <a:gd name="connsiteX16" fmla="*/ 740331 w 771525"/>
                  <a:gd name="connsiteY16" fmla="*/ 481965 h 495300"/>
                  <a:gd name="connsiteX17" fmla="*/ 203121 w 771525"/>
                  <a:gd name="connsiteY17" fmla="*/ 218123 h 495300"/>
                  <a:gd name="connsiteX18" fmla="*/ 45006 w 771525"/>
                  <a:gd name="connsiteY18" fmla="*/ 255270 h 495300"/>
                  <a:gd name="connsiteX19" fmla="*/ 29766 w 771525"/>
                  <a:gd name="connsiteY19" fmla="*/ 283845 h 495300"/>
                  <a:gd name="connsiteX20" fmla="*/ 28813 w 771525"/>
                  <a:gd name="connsiteY20" fmla="*/ 481012 h 495300"/>
                  <a:gd name="connsiteX21" fmla="*/ 203121 w 771525"/>
                  <a:gd name="connsiteY21" fmla="*/ 481012 h 495300"/>
                  <a:gd name="connsiteX22" fmla="*/ 203121 w 771525"/>
                  <a:gd name="connsiteY22" fmla="*/ 218123 h 495300"/>
                  <a:gd name="connsiteX23" fmla="*/ 231696 w 771525"/>
                  <a:gd name="connsiteY23" fmla="*/ 190500 h 495300"/>
                  <a:gd name="connsiteX24" fmla="*/ 538401 w 771525"/>
                  <a:gd name="connsiteY24" fmla="*/ 190500 h 495300"/>
                  <a:gd name="connsiteX25" fmla="*/ 538401 w 771525"/>
                  <a:gd name="connsiteY25" fmla="*/ 101917 h 495300"/>
                  <a:gd name="connsiteX26" fmla="*/ 231696 w 771525"/>
                  <a:gd name="connsiteY26" fmla="*/ 101917 h 495300"/>
                  <a:gd name="connsiteX27" fmla="*/ 231696 w 771525"/>
                  <a:gd name="connsiteY27" fmla="*/ 190500 h 495300"/>
                  <a:gd name="connsiteX28" fmla="*/ 751761 w 771525"/>
                  <a:gd name="connsiteY28" fmla="*/ 240030 h 495300"/>
                  <a:gd name="connsiteX29" fmla="*/ 724138 w 771525"/>
                  <a:gd name="connsiteY29" fmla="*/ 153352 h 495300"/>
                  <a:gd name="connsiteX30" fmla="*/ 566976 w 771525"/>
                  <a:gd name="connsiteY30" fmla="*/ 108585 h 495300"/>
                  <a:gd name="connsiteX31" fmla="*/ 566976 w 771525"/>
                  <a:gd name="connsiteY31" fmla="*/ 199073 h 495300"/>
                  <a:gd name="connsiteX32" fmla="*/ 751761 w 771525"/>
                  <a:gd name="connsiteY32" fmla="*/ 240030 h 495300"/>
                  <a:gd name="connsiteX33" fmla="*/ 202168 w 771525"/>
                  <a:gd name="connsiteY33" fmla="*/ 110490 h 495300"/>
                  <a:gd name="connsiteX34" fmla="*/ 98346 w 771525"/>
                  <a:gd name="connsiteY34" fmla="*/ 133350 h 495300"/>
                  <a:gd name="connsiteX35" fmla="*/ 33575 w 771525"/>
                  <a:gd name="connsiteY35" fmla="*/ 237173 h 495300"/>
                  <a:gd name="connsiteX36" fmla="*/ 202168 w 771525"/>
                  <a:gd name="connsiteY36" fmla="*/ 200025 h 495300"/>
                  <a:gd name="connsiteX37" fmla="*/ 202168 w 771525"/>
                  <a:gd name="connsiteY37" fmla="*/ 11049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71525" h="495300">
                    <a:moveTo>
                      <a:pt x="238" y="496253"/>
                    </a:moveTo>
                    <a:cubicBezTo>
                      <a:pt x="238" y="360045"/>
                      <a:pt x="-714" y="227648"/>
                      <a:pt x="1191" y="94298"/>
                    </a:cubicBezTo>
                    <a:cubicBezTo>
                      <a:pt x="1191" y="82867"/>
                      <a:pt x="16431" y="64770"/>
                      <a:pt x="28813" y="60007"/>
                    </a:cubicBezTo>
                    <a:cubicBezTo>
                      <a:pt x="265986" y="-20002"/>
                      <a:pt x="504111" y="-20002"/>
                      <a:pt x="741283" y="60007"/>
                    </a:cubicBezTo>
                    <a:cubicBezTo>
                      <a:pt x="754618" y="64770"/>
                      <a:pt x="769858" y="84773"/>
                      <a:pt x="770811" y="97155"/>
                    </a:cubicBezTo>
                    <a:cubicBezTo>
                      <a:pt x="772716" y="228600"/>
                      <a:pt x="771763" y="360045"/>
                      <a:pt x="771763" y="495300"/>
                    </a:cubicBezTo>
                    <a:cubicBezTo>
                      <a:pt x="515541" y="496253"/>
                      <a:pt x="261223" y="496253"/>
                      <a:pt x="238" y="496253"/>
                    </a:cubicBezTo>
                    <a:close/>
                    <a:moveTo>
                      <a:pt x="231696" y="481965"/>
                    </a:moveTo>
                    <a:cubicBezTo>
                      <a:pt x="336471" y="481965"/>
                      <a:pt x="437436" y="481965"/>
                      <a:pt x="538401" y="481965"/>
                    </a:cubicBezTo>
                    <a:cubicBezTo>
                      <a:pt x="538401" y="392430"/>
                      <a:pt x="538401" y="305753"/>
                      <a:pt x="538401" y="214312"/>
                    </a:cubicBezTo>
                    <a:cubicBezTo>
                      <a:pt x="434578" y="214312"/>
                      <a:pt x="333613" y="214312"/>
                      <a:pt x="231696" y="214312"/>
                    </a:cubicBezTo>
                    <a:cubicBezTo>
                      <a:pt x="231696" y="307657"/>
                      <a:pt x="231696" y="392430"/>
                      <a:pt x="231696" y="481965"/>
                    </a:cubicBezTo>
                    <a:close/>
                    <a:moveTo>
                      <a:pt x="740331" y="481965"/>
                    </a:moveTo>
                    <a:cubicBezTo>
                      <a:pt x="740331" y="404812"/>
                      <a:pt x="740331" y="332423"/>
                      <a:pt x="740331" y="257175"/>
                    </a:cubicBezTo>
                    <a:cubicBezTo>
                      <a:pt x="682228" y="243840"/>
                      <a:pt x="626031" y="231457"/>
                      <a:pt x="566976" y="218123"/>
                    </a:cubicBezTo>
                    <a:cubicBezTo>
                      <a:pt x="566976" y="309562"/>
                      <a:pt x="566976" y="394335"/>
                      <a:pt x="566976" y="481965"/>
                    </a:cubicBezTo>
                    <a:cubicBezTo>
                      <a:pt x="625078" y="481965"/>
                      <a:pt x="681276" y="481965"/>
                      <a:pt x="740331" y="481965"/>
                    </a:cubicBezTo>
                    <a:close/>
                    <a:moveTo>
                      <a:pt x="203121" y="218123"/>
                    </a:moveTo>
                    <a:cubicBezTo>
                      <a:pt x="147876" y="230505"/>
                      <a:pt x="96441" y="240982"/>
                      <a:pt x="45006" y="255270"/>
                    </a:cubicBezTo>
                    <a:cubicBezTo>
                      <a:pt x="37386" y="257175"/>
                      <a:pt x="29766" y="274320"/>
                      <a:pt x="29766" y="283845"/>
                    </a:cubicBezTo>
                    <a:cubicBezTo>
                      <a:pt x="28813" y="348615"/>
                      <a:pt x="28813" y="413385"/>
                      <a:pt x="28813" y="481012"/>
                    </a:cubicBezTo>
                    <a:cubicBezTo>
                      <a:pt x="88821" y="481012"/>
                      <a:pt x="145018" y="481012"/>
                      <a:pt x="203121" y="481012"/>
                    </a:cubicBezTo>
                    <a:cubicBezTo>
                      <a:pt x="203121" y="395287"/>
                      <a:pt x="203121" y="310515"/>
                      <a:pt x="203121" y="218123"/>
                    </a:cubicBezTo>
                    <a:close/>
                    <a:moveTo>
                      <a:pt x="231696" y="190500"/>
                    </a:moveTo>
                    <a:cubicBezTo>
                      <a:pt x="336471" y="190500"/>
                      <a:pt x="436483" y="190500"/>
                      <a:pt x="538401" y="190500"/>
                    </a:cubicBezTo>
                    <a:cubicBezTo>
                      <a:pt x="538401" y="162877"/>
                      <a:pt x="538401" y="136207"/>
                      <a:pt x="538401" y="101917"/>
                    </a:cubicBezTo>
                    <a:cubicBezTo>
                      <a:pt x="435531" y="101917"/>
                      <a:pt x="333613" y="101917"/>
                      <a:pt x="231696" y="101917"/>
                    </a:cubicBezTo>
                    <a:cubicBezTo>
                      <a:pt x="231696" y="136207"/>
                      <a:pt x="231696" y="162877"/>
                      <a:pt x="231696" y="190500"/>
                    </a:cubicBezTo>
                    <a:close/>
                    <a:moveTo>
                      <a:pt x="751761" y="240030"/>
                    </a:moveTo>
                    <a:cubicBezTo>
                      <a:pt x="741283" y="205740"/>
                      <a:pt x="741283" y="160973"/>
                      <a:pt x="724138" y="153352"/>
                    </a:cubicBezTo>
                    <a:cubicBezTo>
                      <a:pt x="676513" y="130492"/>
                      <a:pt x="621268" y="122873"/>
                      <a:pt x="566976" y="108585"/>
                    </a:cubicBezTo>
                    <a:cubicBezTo>
                      <a:pt x="566976" y="144780"/>
                      <a:pt x="566976" y="172402"/>
                      <a:pt x="566976" y="199073"/>
                    </a:cubicBezTo>
                    <a:cubicBezTo>
                      <a:pt x="626031" y="211455"/>
                      <a:pt x="681276" y="223837"/>
                      <a:pt x="751761" y="240030"/>
                    </a:cubicBezTo>
                    <a:close/>
                    <a:moveTo>
                      <a:pt x="202168" y="110490"/>
                    </a:moveTo>
                    <a:cubicBezTo>
                      <a:pt x="165021" y="118110"/>
                      <a:pt x="130731" y="124777"/>
                      <a:pt x="98346" y="133350"/>
                    </a:cubicBezTo>
                    <a:cubicBezTo>
                      <a:pt x="22146" y="153352"/>
                      <a:pt x="21193" y="157163"/>
                      <a:pt x="33575" y="237173"/>
                    </a:cubicBezTo>
                    <a:cubicBezTo>
                      <a:pt x="89773" y="224790"/>
                      <a:pt x="145971" y="212407"/>
                      <a:pt x="202168" y="200025"/>
                    </a:cubicBezTo>
                    <a:cubicBezTo>
                      <a:pt x="202168" y="168592"/>
                      <a:pt x="202168" y="140970"/>
                      <a:pt x="202168" y="110490"/>
                    </a:cubicBezTo>
                    <a:close/>
                  </a:path>
                </a:pathLst>
              </a:custGeom>
              <a:grpFill/>
              <a:ln w="9525" cap="flat">
                <a:noFill/>
                <a:prstDash val="solid"/>
                <a:miter/>
              </a:ln>
            </p:spPr>
            <p:txBody>
              <a:bodyPr rtlCol="0" anchor="ctr"/>
              <a:lstStyle/>
              <a:p>
                <a:endParaRPr lang="en-US" sz="1463"/>
              </a:p>
            </p:txBody>
          </p:sp>
        </p:grpSp>
        <p:grpSp>
          <p:nvGrpSpPr>
            <p:cNvPr id="143" name="Group 142">
              <a:extLst>
                <a:ext uri="{FF2B5EF4-FFF2-40B4-BE49-F238E27FC236}">
                  <a16:creationId xmlns:a16="http://schemas.microsoft.com/office/drawing/2014/main" id="{83B03AB0-13EC-4A96-9BAF-B65BA53AB815}"/>
                </a:ext>
              </a:extLst>
            </p:cNvPr>
            <p:cNvGrpSpPr/>
            <p:nvPr/>
          </p:nvGrpSpPr>
          <p:grpSpPr>
            <a:xfrm>
              <a:off x="2154382" y="5398681"/>
              <a:ext cx="173438" cy="1076014"/>
              <a:chOff x="6536055" y="2275523"/>
              <a:chExt cx="476250" cy="2954655"/>
            </a:xfrm>
            <a:solidFill>
              <a:schemeClr val="accent4"/>
            </a:solidFill>
          </p:grpSpPr>
          <p:sp>
            <p:nvSpPr>
              <p:cNvPr id="144" name="Freeform: Shape 143">
                <a:extLst>
                  <a:ext uri="{FF2B5EF4-FFF2-40B4-BE49-F238E27FC236}">
                    <a16:creationId xmlns:a16="http://schemas.microsoft.com/office/drawing/2014/main" id="{9D1F0AAE-0D9C-49B2-A4ED-BB467E7033A2}"/>
                  </a:ext>
                </a:extLst>
              </p:cNvPr>
              <p:cNvSpPr/>
              <p:nvPr/>
            </p:nvSpPr>
            <p:spPr>
              <a:xfrm>
                <a:off x="6536055" y="2925128"/>
                <a:ext cx="476250" cy="230505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grpFill/>
              <a:ln w="9525" cap="flat">
                <a:noFill/>
                <a:prstDash val="solid"/>
                <a:miter/>
              </a:ln>
            </p:spPr>
            <p:txBody>
              <a:bodyPr rtlCol="0" anchor="ctr"/>
              <a:lstStyle/>
              <a:p>
                <a:endParaRPr lang="en-US" sz="1463"/>
              </a:p>
            </p:txBody>
          </p:sp>
          <p:sp>
            <p:nvSpPr>
              <p:cNvPr id="145" name="Freeform: Shape 144">
                <a:extLst>
                  <a:ext uri="{FF2B5EF4-FFF2-40B4-BE49-F238E27FC236}">
                    <a16:creationId xmlns:a16="http://schemas.microsoft.com/office/drawing/2014/main" id="{0DD9361F-AEFE-4848-8330-D8B7CCFAF2CB}"/>
                  </a:ext>
                </a:extLst>
              </p:cNvPr>
              <p:cNvSpPr/>
              <p:nvPr/>
            </p:nvSpPr>
            <p:spPr>
              <a:xfrm>
                <a:off x="6536055" y="2628900"/>
                <a:ext cx="476250" cy="276225"/>
              </a:xfrm>
              <a:custGeom>
                <a:avLst/>
                <a:gdLst>
                  <a:gd name="connsiteX0" fmla="*/ 0 w 476250"/>
                  <a:gd name="connsiteY0" fmla="*/ 277178 h 276225"/>
                  <a:gd name="connsiteX1" fmla="*/ 0 w 476250"/>
                  <a:gd name="connsiteY1" fmla="*/ 0 h 276225"/>
                  <a:gd name="connsiteX2" fmla="*/ 478155 w 476250"/>
                  <a:gd name="connsiteY2" fmla="*/ 0 h 276225"/>
                  <a:gd name="connsiteX3" fmla="*/ 478155 w 476250"/>
                  <a:gd name="connsiteY3" fmla="*/ 277178 h 276225"/>
                  <a:gd name="connsiteX4" fmla="*/ 0 w 476250"/>
                  <a:gd name="connsiteY4" fmla="*/ 277178 h 276225"/>
                  <a:gd name="connsiteX5" fmla="*/ 448627 w 476250"/>
                  <a:gd name="connsiteY5" fmla="*/ 119063 h 276225"/>
                  <a:gd name="connsiteX6" fmla="*/ 383857 w 476250"/>
                  <a:gd name="connsiteY6" fmla="*/ 34290 h 276225"/>
                  <a:gd name="connsiteX7" fmla="*/ 93345 w 476250"/>
                  <a:gd name="connsiteY7" fmla="*/ 34290 h 276225"/>
                  <a:gd name="connsiteX8" fmla="*/ 32385 w 476250"/>
                  <a:gd name="connsiteY8" fmla="*/ 119063 h 276225"/>
                  <a:gd name="connsiteX9" fmla="*/ 448627 w 476250"/>
                  <a:gd name="connsiteY9" fmla="*/ 119063 h 276225"/>
                  <a:gd name="connsiteX10" fmla="*/ 451485 w 476250"/>
                  <a:gd name="connsiteY10" fmla="*/ 152400 h 276225"/>
                  <a:gd name="connsiteX11" fmla="*/ 255270 w 476250"/>
                  <a:gd name="connsiteY11" fmla="*/ 152400 h 276225"/>
                  <a:gd name="connsiteX12" fmla="*/ 255270 w 476250"/>
                  <a:gd name="connsiteY12" fmla="*/ 242888 h 276225"/>
                  <a:gd name="connsiteX13" fmla="*/ 451485 w 476250"/>
                  <a:gd name="connsiteY13" fmla="*/ 242888 h 276225"/>
                  <a:gd name="connsiteX14" fmla="*/ 451485 w 476250"/>
                  <a:gd name="connsiteY14" fmla="*/ 152400 h 276225"/>
                  <a:gd name="connsiteX15" fmla="*/ 26670 w 476250"/>
                  <a:gd name="connsiteY15" fmla="*/ 242888 h 276225"/>
                  <a:gd name="connsiteX16" fmla="*/ 222885 w 476250"/>
                  <a:gd name="connsiteY16" fmla="*/ 242888 h 276225"/>
                  <a:gd name="connsiteX17" fmla="*/ 222885 w 476250"/>
                  <a:gd name="connsiteY17" fmla="*/ 149542 h 276225"/>
                  <a:gd name="connsiteX18" fmla="*/ 125730 w 476250"/>
                  <a:gd name="connsiteY18" fmla="*/ 149542 h 276225"/>
                  <a:gd name="connsiteX19" fmla="*/ 26670 w 476250"/>
                  <a:gd name="connsiteY19" fmla="*/ 149542 h 276225"/>
                  <a:gd name="connsiteX20" fmla="*/ 26670 w 476250"/>
                  <a:gd name="connsiteY20" fmla="*/ 2428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0" h="276225">
                    <a:moveTo>
                      <a:pt x="0" y="277178"/>
                    </a:moveTo>
                    <a:cubicBezTo>
                      <a:pt x="0" y="184785"/>
                      <a:pt x="0" y="93345"/>
                      <a:pt x="0" y="0"/>
                    </a:cubicBezTo>
                    <a:cubicBezTo>
                      <a:pt x="160020" y="0"/>
                      <a:pt x="317182" y="0"/>
                      <a:pt x="478155" y="0"/>
                    </a:cubicBezTo>
                    <a:cubicBezTo>
                      <a:pt x="478155" y="92392"/>
                      <a:pt x="478155" y="183833"/>
                      <a:pt x="478155" y="277178"/>
                    </a:cubicBezTo>
                    <a:cubicBezTo>
                      <a:pt x="318135" y="277178"/>
                      <a:pt x="160020" y="277178"/>
                      <a:pt x="0" y="277178"/>
                    </a:cubicBezTo>
                    <a:close/>
                    <a:moveTo>
                      <a:pt x="448627" y="119063"/>
                    </a:moveTo>
                    <a:cubicBezTo>
                      <a:pt x="461010" y="40005"/>
                      <a:pt x="456247" y="34290"/>
                      <a:pt x="383857" y="34290"/>
                    </a:cubicBezTo>
                    <a:cubicBezTo>
                      <a:pt x="286702" y="34290"/>
                      <a:pt x="190500" y="34290"/>
                      <a:pt x="93345" y="34290"/>
                    </a:cubicBezTo>
                    <a:cubicBezTo>
                      <a:pt x="21907" y="34290"/>
                      <a:pt x="11430" y="48577"/>
                      <a:pt x="32385" y="119063"/>
                    </a:cubicBezTo>
                    <a:cubicBezTo>
                      <a:pt x="170497" y="119063"/>
                      <a:pt x="308610" y="119063"/>
                      <a:pt x="448627" y="119063"/>
                    </a:cubicBezTo>
                    <a:close/>
                    <a:moveTo>
                      <a:pt x="451485" y="152400"/>
                    </a:moveTo>
                    <a:cubicBezTo>
                      <a:pt x="382905" y="152400"/>
                      <a:pt x="320993" y="152400"/>
                      <a:pt x="255270" y="152400"/>
                    </a:cubicBezTo>
                    <a:cubicBezTo>
                      <a:pt x="255270" y="183833"/>
                      <a:pt x="255270" y="213360"/>
                      <a:pt x="255270" y="242888"/>
                    </a:cubicBezTo>
                    <a:cubicBezTo>
                      <a:pt x="321945" y="242888"/>
                      <a:pt x="385763" y="242888"/>
                      <a:pt x="451485" y="242888"/>
                    </a:cubicBezTo>
                    <a:cubicBezTo>
                      <a:pt x="451485" y="210503"/>
                      <a:pt x="451485" y="182880"/>
                      <a:pt x="451485" y="152400"/>
                    </a:cubicBezTo>
                    <a:close/>
                    <a:moveTo>
                      <a:pt x="26670" y="242888"/>
                    </a:moveTo>
                    <a:cubicBezTo>
                      <a:pt x="95250" y="242888"/>
                      <a:pt x="158115" y="242888"/>
                      <a:pt x="222885" y="242888"/>
                    </a:cubicBezTo>
                    <a:cubicBezTo>
                      <a:pt x="222885" y="211455"/>
                      <a:pt x="222885" y="181928"/>
                      <a:pt x="222885" y="149542"/>
                    </a:cubicBezTo>
                    <a:cubicBezTo>
                      <a:pt x="188595" y="149542"/>
                      <a:pt x="157163" y="149542"/>
                      <a:pt x="125730" y="149542"/>
                    </a:cubicBezTo>
                    <a:cubicBezTo>
                      <a:pt x="93345" y="149542"/>
                      <a:pt x="60960" y="149542"/>
                      <a:pt x="26670" y="149542"/>
                    </a:cubicBezTo>
                    <a:cubicBezTo>
                      <a:pt x="26670" y="183833"/>
                      <a:pt x="26670" y="211455"/>
                      <a:pt x="26670" y="242888"/>
                    </a:cubicBezTo>
                    <a:close/>
                  </a:path>
                </a:pathLst>
              </a:custGeom>
              <a:grpFill/>
              <a:ln w="9525" cap="flat">
                <a:noFill/>
                <a:prstDash val="solid"/>
                <a:miter/>
              </a:ln>
            </p:spPr>
            <p:txBody>
              <a:bodyPr rtlCol="0" anchor="ctr"/>
              <a:lstStyle/>
              <a:p>
                <a:endParaRPr lang="en-US" sz="1463"/>
              </a:p>
            </p:txBody>
          </p:sp>
          <p:sp>
            <p:nvSpPr>
              <p:cNvPr id="146" name="Freeform: Shape 145">
                <a:extLst>
                  <a:ext uri="{FF2B5EF4-FFF2-40B4-BE49-F238E27FC236}">
                    <a16:creationId xmlns:a16="http://schemas.microsoft.com/office/drawing/2014/main" id="{C80364B1-B7D8-403C-B5F0-5165D4AA5F13}"/>
                  </a:ext>
                </a:extLst>
              </p:cNvPr>
              <p:cNvSpPr/>
              <p:nvPr/>
            </p:nvSpPr>
            <p:spPr>
              <a:xfrm>
                <a:off x="6557010" y="2275523"/>
                <a:ext cx="152400" cy="333375"/>
              </a:xfrm>
              <a:custGeom>
                <a:avLst/>
                <a:gdLst>
                  <a:gd name="connsiteX0" fmla="*/ 159068 w 152400"/>
                  <a:gd name="connsiteY0" fmla="*/ 339090 h 333375"/>
                  <a:gd name="connsiteX1" fmla="*/ 0 w 152400"/>
                  <a:gd name="connsiteY1" fmla="*/ 339090 h 333375"/>
                  <a:gd name="connsiteX2" fmla="*/ 24765 w 152400"/>
                  <a:gd name="connsiteY2" fmla="*/ 952 h 333375"/>
                  <a:gd name="connsiteX3" fmla="*/ 39053 w 152400"/>
                  <a:gd name="connsiteY3" fmla="*/ 0 h 333375"/>
                  <a:gd name="connsiteX4" fmla="*/ 39053 w 152400"/>
                  <a:gd name="connsiteY4" fmla="*/ 223838 h 333375"/>
                  <a:gd name="connsiteX5" fmla="*/ 159068 w 152400"/>
                  <a:gd name="connsiteY5" fmla="*/ 223838 h 333375"/>
                  <a:gd name="connsiteX6" fmla="*/ 159068 w 152400"/>
                  <a:gd name="connsiteY6" fmla="*/ 33909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333375">
                    <a:moveTo>
                      <a:pt x="159068" y="339090"/>
                    </a:moveTo>
                    <a:cubicBezTo>
                      <a:pt x="104775" y="339090"/>
                      <a:pt x="56197" y="339090"/>
                      <a:pt x="0" y="339090"/>
                    </a:cubicBezTo>
                    <a:cubicBezTo>
                      <a:pt x="8572" y="224790"/>
                      <a:pt x="17145" y="113348"/>
                      <a:pt x="24765" y="952"/>
                    </a:cubicBezTo>
                    <a:cubicBezTo>
                      <a:pt x="29528" y="952"/>
                      <a:pt x="34290" y="952"/>
                      <a:pt x="39053" y="0"/>
                    </a:cubicBezTo>
                    <a:cubicBezTo>
                      <a:pt x="39053" y="73342"/>
                      <a:pt x="39053" y="145732"/>
                      <a:pt x="39053" y="223838"/>
                    </a:cubicBezTo>
                    <a:cubicBezTo>
                      <a:pt x="84772" y="223838"/>
                      <a:pt x="120015" y="223838"/>
                      <a:pt x="159068" y="223838"/>
                    </a:cubicBezTo>
                    <a:cubicBezTo>
                      <a:pt x="159068" y="263842"/>
                      <a:pt x="159068" y="300038"/>
                      <a:pt x="159068" y="339090"/>
                    </a:cubicBezTo>
                    <a:close/>
                  </a:path>
                </a:pathLst>
              </a:custGeom>
              <a:grpFill/>
              <a:ln w="9525" cap="flat">
                <a:noFill/>
                <a:prstDash val="solid"/>
                <a:miter/>
              </a:ln>
            </p:spPr>
            <p:txBody>
              <a:bodyPr rtlCol="0" anchor="ctr"/>
              <a:lstStyle/>
              <a:p>
                <a:endParaRPr lang="en-US" sz="1463"/>
              </a:p>
            </p:txBody>
          </p:sp>
        </p:grpSp>
        <p:grpSp>
          <p:nvGrpSpPr>
            <p:cNvPr id="147" name="Group 146">
              <a:extLst>
                <a:ext uri="{FF2B5EF4-FFF2-40B4-BE49-F238E27FC236}">
                  <a16:creationId xmlns:a16="http://schemas.microsoft.com/office/drawing/2014/main" id="{30D9355E-819F-432E-9BB2-72FD0FAF5873}"/>
                </a:ext>
              </a:extLst>
            </p:cNvPr>
            <p:cNvGrpSpPr/>
            <p:nvPr/>
          </p:nvGrpSpPr>
          <p:grpSpPr>
            <a:xfrm>
              <a:off x="2334883" y="5139563"/>
              <a:ext cx="256690" cy="1335132"/>
              <a:chOff x="7217093" y="1562100"/>
              <a:chExt cx="704850" cy="3666173"/>
            </a:xfrm>
            <a:solidFill>
              <a:schemeClr val="accent4"/>
            </a:solidFill>
          </p:grpSpPr>
          <p:sp>
            <p:nvSpPr>
              <p:cNvPr id="148" name="Freeform: Shape 147">
                <a:extLst>
                  <a:ext uri="{FF2B5EF4-FFF2-40B4-BE49-F238E27FC236}">
                    <a16:creationId xmlns:a16="http://schemas.microsoft.com/office/drawing/2014/main" id="{9BB3112F-EF66-4F93-9323-AFFA25BFCC92}"/>
                  </a:ext>
                </a:extLst>
              </p:cNvPr>
              <p:cNvSpPr/>
              <p:nvPr/>
            </p:nvSpPr>
            <p:spPr>
              <a:xfrm>
                <a:off x="7217093" y="2761298"/>
                <a:ext cx="704850" cy="2466975"/>
              </a:xfrm>
              <a:custGeom>
                <a:avLst/>
                <a:gdLst>
                  <a:gd name="connsiteX0" fmla="*/ 0 w 704850"/>
                  <a:gd name="connsiteY0" fmla="*/ 2471738 h 2466975"/>
                  <a:gd name="connsiteX1" fmla="*/ 0 w 704850"/>
                  <a:gd name="connsiteY1" fmla="*/ 0 h 2466975"/>
                  <a:gd name="connsiteX2" fmla="*/ 706755 w 704850"/>
                  <a:gd name="connsiteY2" fmla="*/ 0 h 2466975"/>
                  <a:gd name="connsiteX3" fmla="*/ 706755 w 704850"/>
                  <a:gd name="connsiteY3" fmla="*/ 2471738 h 2466975"/>
                  <a:gd name="connsiteX4" fmla="*/ 0 w 704850"/>
                  <a:gd name="connsiteY4" fmla="*/ 2471738 h 2466975"/>
                  <a:gd name="connsiteX5" fmla="*/ 466725 w 704850"/>
                  <a:gd name="connsiteY5" fmla="*/ 127635 h 2466975"/>
                  <a:gd name="connsiteX6" fmla="*/ 241935 w 704850"/>
                  <a:gd name="connsiteY6" fmla="*/ 127635 h 2466975"/>
                  <a:gd name="connsiteX7" fmla="*/ 241935 w 704850"/>
                  <a:gd name="connsiteY7" fmla="*/ 322898 h 2466975"/>
                  <a:gd name="connsiteX8" fmla="*/ 466725 w 704850"/>
                  <a:gd name="connsiteY8" fmla="*/ 322898 h 2466975"/>
                  <a:gd name="connsiteX9" fmla="*/ 466725 w 704850"/>
                  <a:gd name="connsiteY9" fmla="*/ 127635 h 2466975"/>
                  <a:gd name="connsiteX10" fmla="*/ 500063 w 704850"/>
                  <a:gd name="connsiteY10" fmla="*/ 323850 h 2466975"/>
                  <a:gd name="connsiteX11" fmla="*/ 664845 w 704850"/>
                  <a:gd name="connsiteY11" fmla="*/ 323850 h 2466975"/>
                  <a:gd name="connsiteX12" fmla="*/ 664845 w 704850"/>
                  <a:gd name="connsiteY12" fmla="*/ 128587 h 2466975"/>
                  <a:gd name="connsiteX13" fmla="*/ 500063 w 704850"/>
                  <a:gd name="connsiteY13" fmla="*/ 128587 h 2466975"/>
                  <a:gd name="connsiteX14" fmla="*/ 500063 w 704850"/>
                  <a:gd name="connsiteY14" fmla="*/ 323850 h 2466975"/>
                  <a:gd name="connsiteX15" fmla="*/ 42863 w 704850"/>
                  <a:gd name="connsiteY15" fmla="*/ 127635 h 2466975"/>
                  <a:gd name="connsiteX16" fmla="*/ 42863 w 704850"/>
                  <a:gd name="connsiteY16" fmla="*/ 321945 h 2466975"/>
                  <a:gd name="connsiteX17" fmla="*/ 205740 w 704850"/>
                  <a:gd name="connsiteY17" fmla="*/ 321945 h 2466975"/>
                  <a:gd name="connsiteX18" fmla="*/ 205740 w 704850"/>
                  <a:gd name="connsiteY18" fmla="*/ 127635 h 2466975"/>
                  <a:gd name="connsiteX19" fmla="*/ 42863 w 704850"/>
                  <a:gd name="connsiteY19" fmla="*/ 127635 h 2466975"/>
                  <a:gd name="connsiteX20" fmla="*/ 42863 w 704850"/>
                  <a:gd name="connsiteY20" fmla="*/ 1401128 h 2466975"/>
                  <a:gd name="connsiteX21" fmla="*/ 140970 w 704850"/>
                  <a:gd name="connsiteY21" fmla="*/ 1401128 h 2466975"/>
                  <a:gd name="connsiteX22" fmla="*/ 140970 w 704850"/>
                  <a:gd name="connsiteY22" fmla="*/ 1270635 h 2466975"/>
                  <a:gd name="connsiteX23" fmla="*/ 42863 w 704850"/>
                  <a:gd name="connsiteY23" fmla="*/ 1270635 h 2466975"/>
                  <a:gd name="connsiteX24" fmla="*/ 42863 w 704850"/>
                  <a:gd name="connsiteY24" fmla="*/ 1401128 h 2466975"/>
                  <a:gd name="connsiteX25" fmla="*/ 303847 w 704850"/>
                  <a:gd name="connsiteY25" fmla="*/ 1269683 h 2466975"/>
                  <a:gd name="connsiteX26" fmla="*/ 303847 w 704850"/>
                  <a:gd name="connsiteY26" fmla="*/ 1402080 h 2466975"/>
                  <a:gd name="connsiteX27" fmla="*/ 401002 w 704850"/>
                  <a:gd name="connsiteY27" fmla="*/ 1402080 h 2466975"/>
                  <a:gd name="connsiteX28" fmla="*/ 401002 w 704850"/>
                  <a:gd name="connsiteY28" fmla="*/ 1269683 h 2466975"/>
                  <a:gd name="connsiteX29" fmla="*/ 303847 w 704850"/>
                  <a:gd name="connsiteY29" fmla="*/ 1269683 h 2466975"/>
                  <a:gd name="connsiteX30" fmla="*/ 435293 w 704850"/>
                  <a:gd name="connsiteY30" fmla="*/ 1268730 h 2466975"/>
                  <a:gd name="connsiteX31" fmla="*/ 435293 w 704850"/>
                  <a:gd name="connsiteY31" fmla="*/ 1403033 h 2466975"/>
                  <a:gd name="connsiteX32" fmla="*/ 533400 w 704850"/>
                  <a:gd name="connsiteY32" fmla="*/ 1403033 h 2466975"/>
                  <a:gd name="connsiteX33" fmla="*/ 533400 w 704850"/>
                  <a:gd name="connsiteY33" fmla="*/ 1268730 h 2466975"/>
                  <a:gd name="connsiteX34" fmla="*/ 435293 w 704850"/>
                  <a:gd name="connsiteY34" fmla="*/ 1268730 h 2466975"/>
                  <a:gd name="connsiteX35" fmla="*/ 568643 w 704850"/>
                  <a:gd name="connsiteY35" fmla="*/ 1268730 h 2466975"/>
                  <a:gd name="connsiteX36" fmla="*/ 568643 w 704850"/>
                  <a:gd name="connsiteY36" fmla="*/ 1403033 h 2466975"/>
                  <a:gd name="connsiteX37" fmla="*/ 664845 w 704850"/>
                  <a:gd name="connsiteY37" fmla="*/ 1403033 h 2466975"/>
                  <a:gd name="connsiteX38" fmla="*/ 664845 w 704850"/>
                  <a:gd name="connsiteY38" fmla="*/ 1268730 h 2466975"/>
                  <a:gd name="connsiteX39" fmla="*/ 568643 w 704850"/>
                  <a:gd name="connsiteY39" fmla="*/ 1268730 h 2466975"/>
                  <a:gd name="connsiteX40" fmla="*/ 42863 w 704850"/>
                  <a:gd name="connsiteY40" fmla="*/ 558165 h 2466975"/>
                  <a:gd name="connsiteX41" fmla="*/ 42863 w 704850"/>
                  <a:gd name="connsiteY41" fmla="*/ 689610 h 2466975"/>
                  <a:gd name="connsiteX42" fmla="*/ 140018 w 704850"/>
                  <a:gd name="connsiteY42" fmla="*/ 689610 h 2466975"/>
                  <a:gd name="connsiteX43" fmla="*/ 140018 w 704850"/>
                  <a:gd name="connsiteY43" fmla="*/ 558165 h 2466975"/>
                  <a:gd name="connsiteX44" fmla="*/ 42863 w 704850"/>
                  <a:gd name="connsiteY44" fmla="*/ 558165 h 2466975"/>
                  <a:gd name="connsiteX45" fmla="*/ 665797 w 704850"/>
                  <a:gd name="connsiteY45" fmla="*/ 736282 h 2466975"/>
                  <a:gd name="connsiteX46" fmla="*/ 568643 w 704850"/>
                  <a:gd name="connsiteY46" fmla="*/ 736282 h 2466975"/>
                  <a:gd name="connsiteX47" fmla="*/ 568643 w 704850"/>
                  <a:gd name="connsiteY47" fmla="*/ 867728 h 2466975"/>
                  <a:gd name="connsiteX48" fmla="*/ 665797 w 704850"/>
                  <a:gd name="connsiteY48" fmla="*/ 867728 h 2466975"/>
                  <a:gd name="connsiteX49" fmla="*/ 665797 w 704850"/>
                  <a:gd name="connsiteY49" fmla="*/ 736282 h 2466975"/>
                  <a:gd name="connsiteX50" fmla="*/ 174307 w 704850"/>
                  <a:gd name="connsiteY50" fmla="*/ 735330 h 2466975"/>
                  <a:gd name="connsiteX51" fmla="*/ 174307 w 704850"/>
                  <a:gd name="connsiteY51" fmla="*/ 866775 h 2466975"/>
                  <a:gd name="connsiteX52" fmla="*/ 272415 w 704850"/>
                  <a:gd name="connsiteY52" fmla="*/ 866775 h 2466975"/>
                  <a:gd name="connsiteX53" fmla="*/ 272415 w 704850"/>
                  <a:gd name="connsiteY53" fmla="*/ 735330 h 2466975"/>
                  <a:gd name="connsiteX54" fmla="*/ 174307 w 704850"/>
                  <a:gd name="connsiteY54" fmla="*/ 735330 h 2466975"/>
                  <a:gd name="connsiteX55" fmla="*/ 141922 w 704850"/>
                  <a:gd name="connsiteY55" fmla="*/ 1091565 h 2466975"/>
                  <a:gd name="connsiteX56" fmla="*/ 43815 w 704850"/>
                  <a:gd name="connsiteY56" fmla="*/ 1091565 h 2466975"/>
                  <a:gd name="connsiteX57" fmla="*/ 43815 w 704850"/>
                  <a:gd name="connsiteY57" fmla="*/ 1223010 h 2466975"/>
                  <a:gd name="connsiteX58" fmla="*/ 141922 w 704850"/>
                  <a:gd name="connsiteY58" fmla="*/ 1223010 h 2466975"/>
                  <a:gd name="connsiteX59" fmla="*/ 141922 w 704850"/>
                  <a:gd name="connsiteY59" fmla="*/ 1091565 h 2466975"/>
                  <a:gd name="connsiteX60" fmla="*/ 304800 w 704850"/>
                  <a:gd name="connsiteY60" fmla="*/ 1092518 h 2466975"/>
                  <a:gd name="connsiteX61" fmla="*/ 304800 w 704850"/>
                  <a:gd name="connsiteY61" fmla="*/ 1223010 h 2466975"/>
                  <a:gd name="connsiteX62" fmla="*/ 403860 w 704850"/>
                  <a:gd name="connsiteY62" fmla="*/ 1223010 h 2466975"/>
                  <a:gd name="connsiteX63" fmla="*/ 403860 w 704850"/>
                  <a:gd name="connsiteY63" fmla="*/ 1092518 h 2466975"/>
                  <a:gd name="connsiteX64" fmla="*/ 304800 w 704850"/>
                  <a:gd name="connsiteY64" fmla="*/ 1092518 h 2466975"/>
                  <a:gd name="connsiteX65" fmla="*/ 140970 w 704850"/>
                  <a:gd name="connsiteY65" fmla="*/ 736282 h 2466975"/>
                  <a:gd name="connsiteX66" fmla="*/ 43815 w 704850"/>
                  <a:gd name="connsiteY66" fmla="*/ 736282 h 2466975"/>
                  <a:gd name="connsiteX67" fmla="*/ 43815 w 704850"/>
                  <a:gd name="connsiteY67" fmla="*/ 867728 h 2466975"/>
                  <a:gd name="connsiteX68" fmla="*/ 140970 w 704850"/>
                  <a:gd name="connsiteY68" fmla="*/ 867728 h 2466975"/>
                  <a:gd name="connsiteX69" fmla="*/ 140970 w 704850"/>
                  <a:gd name="connsiteY69" fmla="*/ 736282 h 2466975"/>
                  <a:gd name="connsiteX70" fmla="*/ 534352 w 704850"/>
                  <a:gd name="connsiteY70" fmla="*/ 558165 h 2466975"/>
                  <a:gd name="connsiteX71" fmla="*/ 435293 w 704850"/>
                  <a:gd name="connsiteY71" fmla="*/ 558165 h 2466975"/>
                  <a:gd name="connsiteX72" fmla="*/ 435293 w 704850"/>
                  <a:gd name="connsiteY72" fmla="*/ 687705 h 2466975"/>
                  <a:gd name="connsiteX73" fmla="*/ 534352 w 704850"/>
                  <a:gd name="connsiteY73" fmla="*/ 687705 h 2466975"/>
                  <a:gd name="connsiteX74" fmla="*/ 534352 w 704850"/>
                  <a:gd name="connsiteY74" fmla="*/ 558165 h 2466975"/>
                  <a:gd name="connsiteX75" fmla="*/ 568643 w 704850"/>
                  <a:gd name="connsiteY75" fmla="*/ 688657 h 2466975"/>
                  <a:gd name="connsiteX76" fmla="*/ 664845 w 704850"/>
                  <a:gd name="connsiteY76" fmla="*/ 688657 h 2466975"/>
                  <a:gd name="connsiteX77" fmla="*/ 664845 w 704850"/>
                  <a:gd name="connsiteY77" fmla="*/ 558165 h 2466975"/>
                  <a:gd name="connsiteX78" fmla="*/ 568643 w 704850"/>
                  <a:gd name="connsiteY78" fmla="*/ 558165 h 2466975"/>
                  <a:gd name="connsiteX79" fmla="*/ 568643 w 704850"/>
                  <a:gd name="connsiteY79" fmla="*/ 688657 h 2466975"/>
                  <a:gd name="connsiteX80" fmla="*/ 173355 w 704850"/>
                  <a:gd name="connsiteY80" fmla="*/ 1222058 h 2466975"/>
                  <a:gd name="connsiteX81" fmla="*/ 273368 w 704850"/>
                  <a:gd name="connsiteY81" fmla="*/ 1222058 h 2466975"/>
                  <a:gd name="connsiteX82" fmla="*/ 273368 w 704850"/>
                  <a:gd name="connsiteY82" fmla="*/ 1092518 h 2466975"/>
                  <a:gd name="connsiteX83" fmla="*/ 173355 w 704850"/>
                  <a:gd name="connsiteY83" fmla="*/ 1092518 h 2466975"/>
                  <a:gd name="connsiteX84" fmla="*/ 173355 w 704850"/>
                  <a:gd name="connsiteY84" fmla="*/ 1222058 h 2466975"/>
                  <a:gd name="connsiteX85" fmla="*/ 401002 w 704850"/>
                  <a:gd name="connsiteY85" fmla="*/ 559118 h 2466975"/>
                  <a:gd name="connsiteX86" fmla="*/ 302895 w 704850"/>
                  <a:gd name="connsiteY86" fmla="*/ 559118 h 2466975"/>
                  <a:gd name="connsiteX87" fmla="*/ 302895 w 704850"/>
                  <a:gd name="connsiteY87" fmla="*/ 689610 h 2466975"/>
                  <a:gd name="connsiteX88" fmla="*/ 401002 w 704850"/>
                  <a:gd name="connsiteY88" fmla="*/ 689610 h 2466975"/>
                  <a:gd name="connsiteX89" fmla="*/ 401002 w 704850"/>
                  <a:gd name="connsiteY89" fmla="*/ 559118 h 2466975"/>
                  <a:gd name="connsiteX90" fmla="*/ 666750 w 704850"/>
                  <a:gd name="connsiteY90" fmla="*/ 1092518 h 2466975"/>
                  <a:gd name="connsiteX91" fmla="*/ 568643 w 704850"/>
                  <a:gd name="connsiteY91" fmla="*/ 1092518 h 2466975"/>
                  <a:gd name="connsiteX92" fmla="*/ 568643 w 704850"/>
                  <a:gd name="connsiteY92" fmla="*/ 1223010 h 2466975"/>
                  <a:gd name="connsiteX93" fmla="*/ 666750 w 704850"/>
                  <a:gd name="connsiteY93" fmla="*/ 1223010 h 2466975"/>
                  <a:gd name="connsiteX94" fmla="*/ 666750 w 704850"/>
                  <a:gd name="connsiteY94" fmla="*/ 1092518 h 2466975"/>
                  <a:gd name="connsiteX95" fmla="*/ 400050 w 704850"/>
                  <a:gd name="connsiteY95" fmla="*/ 1627822 h 2466975"/>
                  <a:gd name="connsiteX96" fmla="*/ 304800 w 704850"/>
                  <a:gd name="connsiteY96" fmla="*/ 1627822 h 2466975"/>
                  <a:gd name="connsiteX97" fmla="*/ 304800 w 704850"/>
                  <a:gd name="connsiteY97" fmla="*/ 1755458 h 2466975"/>
                  <a:gd name="connsiteX98" fmla="*/ 400050 w 704850"/>
                  <a:gd name="connsiteY98" fmla="*/ 1755458 h 2466975"/>
                  <a:gd name="connsiteX99" fmla="*/ 400050 w 704850"/>
                  <a:gd name="connsiteY99" fmla="*/ 1627822 h 2466975"/>
                  <a:gd name="connsiteX100" fmla="*/ 302895 w 704850"/>
                  <a:gd name="connsiteY100" fmla="*/ 1042987 h 2466975"/>
                  <a:gd name="connsiteX101" fmla="*/ 401955 w 704850"/>
                  <a:gd name="connsiteY101" fmla="*/ 1042987 h 2466975"/>
                  <a:gd name="connsiteX102" fmla="*/ 401955 w 704850"/>
                  <a:gd name="connsiteY102" fmla="*/ 915353 h 2466975"/>
                  <a:gd name="connsiteX103" fmla="*/ 302895 w 704850"/>
                  <a:gd name="connsiteY103" fmla="*/ 915353 h 2466975"/>
                  <a:gd name="connsiteX104" fmla="*/ 302895 w 704850"/>
                  <a:gd name="connsiteY104" fmla="*/ 1042987 h 2466975"/>
                  <a:gd name="connsiteX105" fmla="*/ 272415 w 704850"/>
                  <a:gd name="connsiteY105" fmla="*/ 1755458 h 2466975"/>
                  <a:gd name="connsiteX106" fmla="*/ 272415 w 704850"/>
                  <a:gd name="connsiteY106" fmla="*/ 1628775 h 2466975"/>
                  <a:gd name="connsiteX107" fmla="*/ 175260 w 704850"/>
                  <a:gd name="connsiteY107" fmla="*/ 1628775 h 2466975"/>
                  <a:gd name="connsiteX108" fmla="*/ 175260 w 704850"/>
                  <a:gd name="connsiteY108" fmla="*/ 1755458 h 2466975"/>
                  <a:gd name="connsiteX109" fmla="*/ 272415 w 704850"/>
                  <a:gd name="connsiteY109" fmla="*/ 1755458 h 2466975"/>
                  <a:gd name="connsiteX110" fmla="*/ 437197 w 704850"/>
                  <a:gd name="connsiteY110" fmla="*/ 1625918 h 2466975"/>
                  <a:gd name="connsiteX111" fmla="*/ 437197 w 704850"/>
                  <a:gd name="connsiteY111" fmla="*/ 1754505 h 2466975"/>
                  <a:gd name="connsiteX112" fmla="*/ 532447 w 704850"/>
                  <a:gd name="connsiteY112" fmla="*/ 1754505 h 2466975"/>
                  <a:gd name="connsiteX113" fmla="*/ 532447 w 704850"/>
                  <a:gd name="connsiteY113" fmla="*/ 1625918 h 2466975"/>
                  <a:gd name="connsiteX114" fmla="*/ 437197 w 704850"/>
                  <a:gd name="connsiteY114" fmla="*/ 1625918 h 2466975"/>
                  <a:gd name="connsiteX115" fmla="*/ 569595 w 704850"/>
                  <a:gd name="connsiteY115" fmla="*/ 1756410 h 2466975"/>
                  <a:gd name="connsiteX116" fmla="*/ 665797 w 704850"/>
                  <a:gd name="connsiteY116" fmla="*/ 1756410 h 2466975"/>
                  <a:gd name="connsiteX117" fmla="*/ 665797 w 704850"/>
                  <a:gd name="connsiteY117" fmla="*/ 1627822 h 2466975"/>
                  <a:gd name="connsiteX118" fmla="*/ 569595 w 704850"/>
                  <a:gd name="connsiteY118" fmla="*/ 1627822 h 2466975"/>
                  <a:gd name="connsiteX119" fmla="*/ 569595 w 704850"/>
                  <a:gd name="connsiteY119" fmla="*/ 1756410 h 2466975"/>
                  <a:gd name="connsiteX120" fmla="*/ 302895 w 704850"/>
                  <a:gd name="connsiteY120" fmla="*/ 1575435 h 2466975"/>
                  <a:gd name="connsiteX121" fmla="*/ 401002 w 704850"/>
                  <a:gd name="connsiteY121" fmla="*/ 1575435 h 2466975"/>
                  <a:gd name="connsiteX122" fmla="*/ 401002 w 704850"/>
                  <a:gd name="connsiteY122" fmla="*/ 1448753 h 2466975"/>
                  <a:gd name="connsiteX123" fmla="*/ 302895 w 704850"/>
                  <a:gd name="connsiteY123" fmla="*/ 1448753 h 2466975"/>
                  <a:gd name="connsiteX124" fmla="*/ 302895 w 704850"/>
                  <a:gd name="connsiteY124" fmla="*/ 1575435 h 2466975"/>
                  <a:gd name="connsiteX125" fmla="*/ 272415 w 704850"/>
                  <a:gd name="connsiteY125" fmla="*/ 1576387 h 2466975"/>
                  <a:gd name="connsiteX126" fmla="*/ 272415 w 704850"/>
                  <a:gd name="connsiteY126" fmla="*/ 1448753 h 2466975"/>
                  <a:gd name="connsiteX127" fmla="*/ 175260 w 704850"/>
                  <a:gd name="connsiteY127" fmla="*/ 1448753 h 2466975"/>
                  <a:gd name="connsiteX128" fmla="*/ 175260 w 704850"/>
                  <a:gd name="connsiteY128" fmla="*/ 1576387 h 2466975"/>
                  <a:gd name="connsiteX129" fmla="*/ 272415 w 704850"/>
                  <a:gd name="connsiteY129" fmla="*/ 1576387 h 2466975"/>
                  <a:gd name="connsiteX130" fmla="*/ 140018 w 704850"/>
                  <a:gd name="connsiteY130" fmla="*/ 1577340 h 2466975"/>
                  <a:gd name="connsiteX131" fmla="*/ 140018 w 704850"/>
                  <a:gd name="connsiteY131" fmla="*/ 1449705 h 2466975"/>
                  <a:gd name="connsiteX132" fmla="*/ 43815 w 704850"/>
                  <a:gd name="connsiteY132" fmla="*/ 1449705 h 2466975"/>
                  <a:gd name="connsiteX133" fmla="*/ 43815 w 704850"/>
                  <a:gd name="connsiteY133" fmla="*/ 1577340 h 2466975"/>
                  <a:gd name="connsiteX134" fmla="*/ 140018 w 704850"/>
                  <a:gd name="connsiteY134" fmla="*/ 1577340 h 2466975"/>
                  <a:gd name="connsiteX135" fmla="*/ 663893 w 704850"/>
                  <a:gd name="connsiteY135" fmla="*/ 508635 h 2466975"/>
                  <a:gd name="connsiteX136" fmla="*/ 663893 w 704850"/>
                  <a:gd name="connsiteY136" fmla="*/ 381953 h 2466975"/>
                  <a:gd name="connsiteX137" fmla="*/ 568643 w 704850"/>
                  <a:gd name="connsiteY137" fmla="*/ 381953 h 2466975"/>
                  <a:gd name="connsiteX138" fmla="*/ 568643 w 704850"/>
                  <a:gd name="connsiteY138" fmla="*/ 508635 h 2466975"/>
                  <a:gd name="connsiteX139" fmla="*/ 663893 w 704850"/>
                  <a:gd name="connsiteY139" fmla="*/ 508635 h 2466975"/>
                  <a:gd name="connsiteX140" fmla="*/ 273368 w 704850"/>
                  <a:gd name="connsiteY140" fmla="*/ 915353 h 2466975"/>
                  <a:gd name="connsiteX141" fmla="*/ 174307 w 704850"/>
                  <a:gd name="connsiteY141" fmla="*/ 915353 h 2466975"/>
                  <a:gd name="connsiteX142" fmla="*/ 174307 w 704850"/>
                  <a:gd name="connsiteY142" fmla="*/ 1042987 h 2466975"/>
                  <a:gd name="connsiteX143" fmla="*/ 273368 w 704850"/>
                  <a:gd name="connsiteY143" fmla="*/ 1042987 h 2466975"/>
                  <a:gd name="connsiteX144" fmla="*/ 273368 w 704850"/>
                  <a:gd name="connsiteY144" fmla="*/ 915353 h 2466975"/>
                  <a:gd name="connsiteX145" fmla="*/ 533400 w 704850"/>
                  <a:gd name="connsiteY145" fmla="*/ 1045845 h 2466975"/>
                  <a:gd name="connsiteX146" fmla="*/ 533400 w 704850"/>
                  <a:gd name="connsiteY146" fmla="*/ 915353 h 2466975"/>
                  <a:gd name="connsiteX147" fmla="*/ 436245 w 704850"/>
                  <a:gd name="connsiteY147" fmla="*/ 915353 h 2466975"/>
                  <a:gd name="connsiteX148" fmla="*/ 436245 w 704850"/>
                  <a:gd name="connsiteY148" fmla="*/ 1045845 h 2466975"/>
                  <a:gd name="connsiteX149" fmla="*/ 533400 w 704850"/>
                  <a:gd name="connsiteY149" fmla="*/ 1045845 h 2466975"/>
                  <a:gd name="connsiteX150" fmla="*/ 665797 w 704850"/>
                  <a:gd name="connsiteY150" fmla="*/ 1044893 h 2466975"/>
                  <a:gd name="connsiteX151" fmla="*/ 665797 w 704850"/>
                  <a:gd name="connsiteY151" fmla="*/ 916305 h 2466975"/>
                  <a:gd name="connsiteX152" fmla="*/ 568643 w 704850"/>
                  <a:gd name="connsiteY152" fmla="*/ 916305 h 2466975"/>
                  <a:gd name="connsiteX153" fmla="*/ 568643 w 704850"/>
                  <a:gd name="connsiteY153" fmla="*/ 1044893 h 2466975"/>
                  <a:gd name="connsiteX154" fmla="*/ 665797 w 704850"/>
                  <a:gd name="connsiteY154" fmla="*/ 1044893 h 2466975"/>
                  <a:gd name="connsiteX155" fmla="*/ 44768 w 704850"/>
                  <a:gd name="connsiteY155" fmla="*/ 381000 h 2466975"/>
                  <a:gd name="connsiteX156" fmla="*/ 44768 w 704850"/>
                  <a:gd name="connsiteY156" fmla="*/ 514350 h 2466975"/>
                  <a:gd name="connsiteX157" fmla="*/ 139065 w 704850"/>
                  <a:gd name="connsiteY157" fmla="*/ 509587 h 2466975"/>
                  <a:gd name="connsiteX158" fmla="*/ 139065 w 704850"/>
                  <a:gd name="connsiteY158" fmla="*/ 381000 h 2466975"/>
                  <a:gd name="connsiteX159" fmla="*/ 44768 w 704850"/>
                  <a:gd name="connsiteY159" fmla="*/ 381000 h 2466975"/>
                  <a:gd name="connsiteX160" fmla="*/ 272415 w 704850"/>
                  <a:gd name="connsiteY160" fmla="*/ 510540 h 2466975"/>
                  <a:gd name="connsiteX161" fmla="*/ 272415 w 704850"/>
                  <a:gd name="connsiteY161" fmla="*/ 381953 h 2466975"/>
                  <a:gd name="connsiteX162" fmla="*/ 175260 w 704850"/>
                  <a:gd name="connsiteY162" fmla="*/ 381953 h 2466975"/>
                  <a:gd name="connsiteX163" fmla="*/ 175260 w 704850"/>
                  <a:gd name="connsiteY163" fmla="*/ 510540 h 2466975"/>
                  <a:gd name="connsiteX164" fmla="*/ 272415 w 704850"/>
                  <a:gd name="connsiteY164" fmla="*/ 510540 h 2466975"/>
                  <a:gd name="connsiteX165" fmla="*/ 303847 w 704850"/>
                  <a:gd name="connsiteY165" fmla="*/ 508635 h 2466975"/>
                  <a:gd name="connsiteX166" fmla="*/ 399097 w 704850"/>
                  <a:gd name="connsiteY166" fmla="*/ 508635 h 2466975"/>
                  <a:gd name="connsiteX167" fmla="*/ 399097 w 704850"/>
                  <a:gd name="connsiteY167" fmla="*/ 381953 h 2466975"/>
                  <a:gd name="connsiteX168" fmla="*/ 303847 w 704850"/>
                  <a:gd name="connsiteY168" fmla="*/ 381953 h 2466975"/>
                  <a:gd name="connsiteX169" fmla="*/ 303847 w 704850"/>
                  <a:gd name="connsiteY169" fmla="*/ 508635 h 2466975"/>
                  <a:gd name="connsiteX170" fmla="*/ 533400 w 704850"/>
                  <a:gd name="connsiteY170" fmla="*/ 383857 h 2466975"/>
                  <a:gd name="connsiteX171" fmla="*/ 436245 w 704850"/>
                  <a:gd name="connsiteY171" fmla="*/ 383857 h 2466975"/>
                  <a:gd name="connsiteX172" fmla="*/ 436245 w 704850"/>
                  <a:gd name="connsiteY172" fmla="*/ 509587 h 2466975"/>
                  <a:gd name="connsiteX173" fmla="*/ 533400 w 704850"/>
                  <a:gd name="connsiteY173" fmla="*/ 509587 h 2466975"/>
                  <a:gd name="connsiteX174" fmla="*/ 533400 w 704850"/>
                  <a:gd name="connsiteY174" fmla="*/ 383857 h 2466975"/>
                  <a:gd name="connsiteX175" fmla="*/ 241935 w 704850"/>
                  <a:gd name="connsiteY175" fmla="*/ 89535 h 2466975"/>
                  <a:gd name="connsiteX176" fmla="*/ 465772 w 704850"/>
                  <a:gd name="connsiteY176" fmla="*/ 89535 h 2466975"/>
                  <a:gd name="connsiteX177" fmla="*/ 465772 w 704850"/>
                  <a:gd name="connsiteY177" fmla="*/ 38100 h 2466975"/>
                  <a:gd name="connsiteX178" fmla="*/ 241935 w 704850"/>
                  <a:gd name="connsiteY178" fmla="*/ 38100 h 2466975"/>
                  <a:gd name="connsiteX179" fmla="*/ 241935 w 704850"/>
                  <a:gd name="connsiteY179" fmla="*/ 89535 h 2466975"/>
                  <a:gd name="connsiteX180" fmla="*/ 41910 w 704850"/>
                  <a:gd name="connsiteY180" fmla="*/ 88582 h 2466975"/>
                  <a:gd name="connsiteX181" fmla="*/ 208597 w 704850"/>
                  <a:gd name="connsiteY181" fmla="*/ 88582 h 2466975"/>
                  <a:gd name="connsiteX182" fmla="*/ 205740 w 704850"/>
                  <a:gd name="connsiteY182" fmla="*/ 39052 h 2466975"/>
                  <a:gd name="connsiteX183" fmla="*/ 41910 w 704850"/>
                  <a:gd name="connsiteY183" fmla="*/ 39052 h 2466975"/>
                  <a:gd name="connsiteX184" fmla="*/ 41910 w 704850"/>
                  <a:gd name="connsiteY184" fmla="*/ 88582 h 2466975"/>
                  <a:gd name="connsiteX185" fmla="*/ 664845 w 704850"/>
                  <a:gd name="connsiteY185" fmla="*/ 92393 h 2466975"/>
                  <a:gd name="connsiteX186" fmla="*/ 664845 w 704850"/>
                  <a:gd name="connsiteY186" fmla="*/ 38100 h 2466975"/>
                  <a:gd name="connsiteX187" fmla="*/ 501968 w 704850"/>
                  <a:gd name="connsiteY187" fmla="*/ 38100 h 2466975"/>
                  <a:gd name="connsiteX188" fmla="*/ 501968 w 704850"/>
                  <a:gd name="connsiteY188" fmla="*/ 92393 h 2466975"/>
                  <a:gd name="connsiteX189" fmla="*/ 664845 w 704850"/>
                  <a:gd name="connsiteY189" fmla="*/ 92393 h 2466975"/>
                  <a:gd name="connsiteX190" fmla="*/ 42863 w 704850"/>
                  <a:gd name="connsiteY190" fmla="*/ 1757362 h 2466975"/>
                  <a:gd name="connsiteX191" fmla="*/ 139065 w 704850"/>
                  <a:gd name="connsiteY191" fmla="*/ 1757362 h 2466975"/>
                  <a:gd name="connsiteX192" fmla="*/ 139065 w 704850"/>
                  <a:gd name="connsiteY192" fmla="*/ 1626870 h 2466975"/>
                  <a:gd name="connsiteX193" fmla="*/ 41910 w 704850"/>
                  <a:gd name="connsiteY193" fmla="*/ 1626870 h 2466975"/>
                  <a:gd name="connsiteX194" fmla="*/ 42863 w 704850"/>
                  <a:gd name="connsiteY194" fmla="*/ 1757362 h 2466975"/>
                  <a:gd name="connsiteX195" fmla="*/ 665797 w 704850"/>
                  <a:gd name="connsiteY195" fmla="*/ 1804035 h 2466975"/>
                  <a:gd name="connsiteX196" fmla="*/ 569595 w 704850"/>
                  <a:gd name="connsiteY196" fmla="*/ 1804035 h 2466975"/>
                  <a:gd name="connsiteX197" fmla="*/ 568643 w 704850"/>
                  <a:gd name="connsiteY197" fmla="*/ 1929765 h 2466975"/>
                  <a:gd name="connsiteX198" fmla="*/ 664845 w 704850"/>
                  <a:gd name="connsiteY198" fmla="*/ 1929765 h 2466975"/>
                  <a:gd name="connsiteX199" fmla="*/ 665797 w 704850"/>
                  <a:gd name="connsiteY199" fmla="*/ 1804035 h 2466975"/>
                  <a:gd name="connsiteX200" fmla="*/ 44768 w 704850"/>
                  <a:gd name="connsiteY200" fmla="*/ 1804035 h 2466975"/>
                  <a:gd name="connsiteX201" fmla="*/ 44768 w 704850"/>
                  <a:gd name="connsiteY201" fmla="*/ 1929765 h 2466975"/>
                  <a:gd name="connsiteX202" fmla="*/ 139065 w 704850"/>
                  <a:gd name="connsiteY202" fmla="*/ 1930718 h 2466975"/>
                  <a:gd name="connsiteX203" fmla="*/ 140970 w 704850"/>
                  <a:gd name="connsiteY203" fmla="*/ 1804035 h 2466975"/>
                  <a:gd name="connsiteX204" fmla="*/ 44768 w 704850"/>
                  <a:gd name="connsiteY204" fmla="*/ 1804035 h 2466975"/>
                  <a:gd name="connsiteX205" fmla="*/ 436245 w 704850"/>
                  <a:gd name="connsiteY205" fmla="*/ 1803083 h 2466975"/>
                  <a:gd name="connsiteX206" fmla="*/ 436245 w 704850"/>
                  <a:gd name="connsiteY206" fmla="*/ 1930718 h 2466975"/>
                  <a:gd name="connsiteX207" fmla="*/ 532447 w 704850"/>
                  <a:gd name="connsiteY207" fmla="*/ 1929765 h 2466975"/>
                  <a:gd name="connsiteX208" fmla="*/ 532447 w 704850"/>
                  <a:gd name="connsiteY208" fmla="*/ 1803083 h 2466975"/>
                  <a:gd name="connsiteX209" fmla="*/ 436245 w 704850"/>
                  <a:gd name="connsiteY209" fmla="*/ 1803083 h 2466975"/>
                  <a:gd name="connsiteX210" fmla="*/ 176213 w 704850"/>
                  <a:gd name="connsiteY210" fmla="*/ 1803083 h 2466975"/>
                  <a:gd name="connsiteX211" fmla="*/ 176213 w 704850"/>
                  <a:gd name="connsiteY211" fmla="*/ 1931670 h 2466975"/>
                  <a:gd name="connsiteX212" fmla="*/ 272415 w 704850"/>
                  <a:gd name="connsiteY212" fmla="*/ 1931670 h 2466975"/>
                  <a:gd name="connsiteX213" fmla="*/ 272415 w 704850"/>
                  <a:gd name="connsiteY213" fmla="*/ 1804035 h 2466975"/>
                  <a:gd name="connsiteX214" fmla="*/ 176213 w 704850"/>
                  <a:gd name="connsiteY214" fmla="*/ 1803083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704850" h="2466975">
                    <a:moveTo>
                      <a:pt x="0" y="2471738"/>
                    </a:moveTo>
                    <a:cubicBezTo>
                      <a:pt x="0" y="1645920"/>
                      <a:pt x="0" y="823912"/>
                      <a:pt x="0" y="0"/>
                    </a:cubicBezTo>
                    <a:cubicBezTo>
                      <a:pt x="235268" y="0"/>
                      <a:pt x="469582" y="0"/>
                      <a:pt x="706755" y="0"/>
                    </a:cubicBezTo>
                    <a:cubicBezTo>
                      <a:pt x="706755" y="823912"/>
                      <a:pt x="706755" y="1645920"/>
                      <a:pt x="706755" y="2471738"/>
                    </a:cubicBezTo>
                    <a:cubicBezTo>
                      <a:pt x="471488" y="2471738"/>
                      <a:pt x="237172" y="2471738"/>
                      <a:pt x="0" y="2471738"/>
                    </a:cubicBezTo>
                    <a:close/>
                    <a:moveTo>
                      <a:pt x="466725" y="127635"/>
                    </a:moveTo>
                    <a:cubicBezTo>
                      <a:pt x="389572" y="127635"/>
                      <a:pt x="317182" y="127635"/>
                      <a:pt x="241935" y="127635"/>
                    </a:cubicBezTo>
                    <a:cubicBezTo>
                      <a:pt x="241935" y="194310"/>
                      <a:pt x="241935" y="258127"/>
                      <a:pt x="241935" y="322898"/>
                    </a:cubicBezTo>
                    <a:cubicBezTo>
                      <a:pt x="318135" y="322898"/>
                      <a:pt x="391477" y="322898"/>
                      <a:pt x="466725" y="322898"/>
                    </a:cubicBezTo>
                    <a:cubicBezTo>
                      <a:pt x="466725" y="257175"/>
                      <a:pt x="466725" y="194310"/>
                      <a:pt x="466725" y="127635"/>
                    </a:cubicBezTo>
                    <a:close/>
                    <a:moveTo>
                      <a:pt x="500063" y="323850"/>
                    </a:moveTo>
                    <a:cubicBezTo>
                      <a:pt x="558165" y="323850"/>
                      <a:pt x="611505" y="323850"/>
                      <a:pt x="664845" y="323850"/>
                    </a:cubicBezTo>
                    <a:cubicBezTo>
                      <a:pt x="664845" y="256223"/>
                      <a:pt x="664845" y="191452"/>
                      <a:pt x="664845" y="128587"/>
                    </a:cubicBezTo>
                    <a:cubicBezTo>
                      <a:pt x="607695" y="128587"/>
                      <a:pt x="555307" y="128587"/>
                      <a:pt x="500063" y="128587"/>
                    </a:cubicBezTo>
                    <a:cubicBezTo>
                      <a:pt x="500063" y="194310"/>
                      <a:pt x="500063" y="257175"/>
                      <a:pt x="500063" y="323850"/>
                    </a:cubicBezTo>
                    <a:close/>
                    <a:moveTo>
                      <a:pt x="42863" y="127635"/>
                    </a:moveTo>
                    <a:cubicBezTo>
                      <a:pt x="42863" y="194310"/>
                      <a:pt x="42863" y="258127"/>
                      <a:pt x="42863" y="321945"/>
                    </a:cubicBezTo>
                    <a:cubicBezTo>
                      <a:pt x="98107" y="321945"/>
                      <a:pt x="150495" y="321945"/>
                      <a:pt x="205740" y="321945"/>
                    </a:cubicBezTo>
                    <a:cubicBezTo>
                      <a:pt x="205740" y="255270"/>
                      <a:pt x="205740" y="191452"/>
                      <a:pt x="205740" y="127635"/>
                    </a:cubicBezTo>
                    <a:cubicBezTo>
                      <a:pt x="149543" y="127635"/>
                      <a:pt x="98107" y="127635"/>
                      <a:pt x="42863" y="127635"/>
                    </a:cubicBezTo>
                    <a:close/>
                    <a:moveTo>
                      <a:pt x="42863" y="1401128"/>
                    </a:moveTo>
                    <a:cubicBezTo>
                      <a:pt x="77152" y="1401128"/>
                      <a:pt x="109538" y="1401128"/>
                      <a:pt x="140970" y="1401128"/>
                    </a:cubicBezTo>
                    <a:cubicBezTo>
                      <a:pt x="140970" y="1355408"/>
                      <a:pt x="140970" y="1313497"/>
                      <a:pt x="140970" y="1270635"/>
                    </a:cubicBezTo>
                    <a:cubicBezTo>
                      <a:pt x="106680" y="1270635"/>
                      <a:pt x="74295" y="1270635"/>
                      <a:pt x="42863" y="1270635"/>
                    </a:cubicBezTo>
                    <a:cubicBezTo>
                      <a:pt x="42863" y="1316355"/>
                      <a:pt x="42863" y="1358265"/>
                      <a:pt x="42863" y="1401128"/>
                    </a:cubicBezTo>
                    <a:close/>
                    <a:moveTo>
                      <a:pt x="303847" y="1269683"/>
                    </a:moveTo>
                    <a:cubicBezTo>
                      <a:pt x="303847" y="1315403"/>
                      <a:pt x="303847" y="1358265"/>
                      <a:pt x="303847" y="1402080"/>
                    </a:cubicBezTo>
                    <a:cubicBezTo>
                      <a:pt x="338138" y="1402080"/>
                      <a:pt x="368618" y="1402080"/>
                      <a:pt x="401002" y="1402080"/>
                    </a:cubicBezTo>
                    <a:cubicBezTo>
                      <a:pt x="401002" y="1356360"/>
                      <a:pt x="401002" y="1313497"/>
                      <a:pt x="401002" y="1269683"/>
                    </a:cubicBezTo>
                    <a:cubicBezTo>
                      <a:pt x="366713" y="1269683"/>
                      <a:pt x="336232" y="1269683"/>
                      <a:pt x="303847" y="1269683"/>
                    </a:cubicBezTo>
                    <a:close/>
                    <a:moveTo>
                      <a:pt x="435293" y="1268730"/>
                    </a:moveTo>
                    <a:cubicBezTo>
                      <a:pt x="435293" y="1316355"/>
                      <a:pt x="435293" y="1358265"/>
                      <a:pt x="435293" y="1403033"/>
                    </a:cubicBezTo>
                    <a:cubicBezTo>
                      <a:pt x="468630" y="1403033"/>
                      <a:pt x="500063" y="1403033"/>
                      <a:pt x="533400" y="1403033"/>
                    </a:cubicBezTo>
                    <a:cubicBezTo>
                      <a:pt x="533400" y="1357312"/>
                      <a:pt x="533400" y="1314450"/>
                      <a:pt x="533400" y="1268730"/>
                    </a:cubicBezTo>
                    <a:cubicBezTo>
                      <a:pt x="500063" y="1268730"/>
                      <a:pt x="468630" y="1268730"/>
                      <a:pt x="435293" y="1268730"/>
                    </a:cubicBezTo>
                    <a:close/>
                    <a:moveTo>
                      <a:pt x="568643" y="1268730"/>
                    </a:moveTo>
                    <a:cubicBezTo>
                      <a:pt x="568643" y="1316355"/>
                      <a:pt x="568643" y="1359218"/>
                      <a:pt x="568643" y="1403033"/>
                    </a:cubicBezTo>
                    <a:cubicBezTo>
                      <a:pt x="602932" y="1403033"/>
                      <a:pt x="634365" y="1403033"/>
                      <a:pt x="664845" y="1403033"/>
                    </a:cubicBezTo>
                    <a:cubicBezTo>
                      <a:pt x="664845" y="1357312"/>
                      <a:pt x="664845" y="1313497"/>
                      <a:pt x="664845" y="1268730"/>
                    </a:cubicBezTo>
                    <a:cubicBezTo>
                      <a:pt x="631507" y="1268730"/>
                      <a:pt x="601980" y="1268730"/>
                      <a:pt x="568643" y="1268730"/>
                    </a:cubicBezTo>
                    <a:close/>
                    <a:moveTo>
                      <a:pt x="42863" y="558165"/>
                    </a:moveTo>
                    <a:cubicBezTo>
                      <a:pt x="42863" y="605790"/>
                      <a:pt x="42863" y="647700"/>
                      <a:pt x="42863" y="689610"/>
                    </a:cubicBezTo>
                    <a:cubicBezTo>
                      <a:pt x="77152" y="689610"/>
                      <a:pt x="107632" y="689610"/>
                      <a:pt x="140018" y="689610"/>
                    </a:cubicBezTo>
                    <a:cubicBezTo>
                      <a:pt x="140018" y="644843"/>
                      <a:pt x="140018" y="602932"/>
                      <a:pt x="140018" y="558165"/>
                    </a:cubicBezTo>
                    <a:cubicBezTo>
                      <a:pt x="107632" y="558165"/>
                      <a:pt x="77152" y="558165"/>
                      <a:pt x="42863" y="558165"/>
                    </a:cubicBezTo>
                    <a:close/>
                    <a:moveTo>
                      <a:pt x="665797" y="736282"/>
                    </a:moveTo>
                    <a:cubicBezTo>
                      <a:pt x="630555" y="736282"/>
                      <a:pt x="600075" y="736282"/>
                      <a:pt x="568643" y="736282"/>
                    </a:cubicBezTo>
                    <a:cubicBezTo>
                      <a:pt x="568643" y="781050"/>
                      <a:pt x="568643" y="822960"/>
                      <a:pt x="568643" y="867728"/>
                    </a:cubicBezTo>
                    <a:cubicBezTo>
                      <a:pt x="601980" y="867728"/>
                      <a:pt x="632460" y="867728"/>
                      <a:pt x="665797" y="867728"/>
                    </a:cubicBezTo>
                    <a:cubicBezTo>
                      <a:pt x="665797" y="824865"/>
                      <a:pt x="665797" y="782955"/>
                      <a:pt x="665797" y="736282"/>
                    </a:cubicBezTo>
                    <a:close/>
                    <a:moveTo>
                      <a:pt x="174307" y="735330"/>
                    </a:moveTo>
                    <a:cubicBezTo>
                      <a:pt x="174307" y="782003"/>
                      <a:pt x="174307" y="823912"/>
                      <a:pt x="174307" y="866775"/>
                    </a:cubicBezTo>
                    <a:cubicBezTo>
                      <a:pt x="208597" y="866775"/>
                      <a:pt x="240982" y="866775"/>
                      <a:pt x="272415" y="866775"/>
                    </a:cubicBezTo>
                    <a:cubicBezTo>
                      <a:pt x="272415" y="821055"/>
                      <a:pt x="272415" y="779145"/>
                      <a:pt x="272415" y="735330"/>
                    </a:cubicBezTo>
                    <a:cubicBezTo>
                      <a:pt x="240030" y="735330"/>
                      <a:pt x="208597" y="735330"/>
                      <a:pt x="174307" y="735330"/>
                    </a:cubicBezTo>
                    <a:close/>
                    <a:moveTo>
                      <a:pt x="141922" y="1091565"/>
                    </a:moveTo>
                    <a:cubicBezTo>
                      <a:pt x="106680" y="1091565"/>
                      <a:pt x="76200" y="1091565"/>
                      <a:pt x="43815" y="1091565"/>
                    </a:cubicBezTo>
                    <a:cubicBezTo>
                      <a:pt x="43815" y="1137285"/>
                      <a:pt x="43815" y="1181100"/>
                      <a:pt x="43815" y="1223010"/>
                    </a:cubicBezTo>
                    <a:cubicBezTo>
                      <a:pt x="78105" y="1223010"/>
                      <a:pt x="109538" y="1223010"/>
                      <a:pt x="141922" y="1223010"/>
                    </a:cubicBezTo>
                    <a:cubicBezTo>
                      <a:pt x="141922" y="1178243"/>
                      <a:pt x="141922" y="1137285"/>
                      <a:pt x="141922" y="1091565"/>
                    </a:cubicBezTo>
                    <a:close/>
                    <a:moveTo>
                      <a:pt x="304800" y="1092518"/>
                    </a:moveTo>
                    <a:cubicBezTo>
                      <a:pt x="304800" y="1138237"/>
                      <a:pt x="304800" y="1181100"/>
                      <a:pt x="304800" y="1223010"/>
                    </a:cubicBezTo>
                    <a:cubicBezTo>
                      <a:pt x="340043" y="1223010"/>
                      <a:pt x="370522" y="1223010"/>
                      <a:pt x="403860" y="1223010"/>
                    </a:cubicBezTo>
                    <a:cubicBezTo>
                      <a:pt x="403860" y="1178243"/>
                      <a:pt x="403860" y="1136333"/>
                      <a:pt x="403860" y="1092518"/>
                    </a:cubicBezTo>
                    <a:cubicBezTo>
                      <a:pt x="368618" y="1092518"/>
                      <a:pt x="336232" y="1092518"/>
                      <a:pt x="304800" y="1092518"/>
                    </a:cubicBezTo>
                    <a:close/>
                    <a:moveTo>
                      <a:pt x="140970" y="736282"/>
                    </a:moveTo>
                    <a:cubicBezTo>
                      <a:pt x="104775" y="736282"/>
                      <a:pt x="73343" y="736282"/>
                      <a:pt x="43815" y="736282"/>
                    </a:cubicBezTo>
                    <a:cubicBezTo>
                      <a:pt x="43815" y="782955"/>
                      <a:pt x="43815" y="825818"/>
                      <a:pt x="43815" y="867728"/>
                    </a:cubicBezTo>
                    <a:cubicBezTo>
                      <a:pt x="78105" y="867728"/>
                      <a:pt x="109538" y="867728"/>
                      <a:pt x="140970" y="867728"/>
                    </a:cubicBezTo>
                    <a:cubicBezTo>
                      <a:pt x="140970" y="822960"/>
                      <a:pt x="140970" y="780098"/>
                      <a:pt x="140970" y="736282"/>
                    </a:cubicBezTo>
                    <a:close/>
                    <a:moveTo>
                      <a:pt x="534352" y="558165"/>
                    </a:moveTo>
                    <a:cubicBezTo>
                      <a:pt x="498157" y="558165"/>
                      <a:pt x="467677" y="558165"/>
                      <a:pt x="435293" y="558165"/>
                    </a:cubicBezTo>
                    <a:cubicBezTo>
                      <a:pt x="435293" y="602932"/>
                      <a:pt x="435293" y="644843"/>
                      <a:pt x="435293" y="687705"/>
                    </a:cubicBezTo>
                    <a:cubicBezTo>
                      <a:pt x="469582" y="687705"/>
                      <a:pt x="501968" y="687705"/>
                      <a:pt x="534352" y="687705"/>
                    </a:cubicBezTo>
                    <a:cubicBezTo>
                      <a:pt x="534352" y="643890"/>
                      <a:pt x="534352" y="602932"/>
                      <a:pt x="534352" y="558165"/>
                    </a:cubicBezTo>
                    <a:close/>
                    <a:moveTo>
                      <a:pt x="568643" y="688657"/>
                    </a:moveTo>
                    <a:cubicBezTo>
                      <a:pt x="604838" y="688657"/>
                      <a:pt x="635318" y="688657"/>
                      <a:pt x="664845" y="688657"/>
                    </a:cubicBezTo>
                    <a:cubicBezTo>
                      <a:pt x="664845" y="642937"/>
                      <a:pt x="664845" y="601980"/>
                      <a:pt x="664845" y="558165"/>
                    </a:cubicBezTo>
                    <a:cubicBezTo>
                      <a:pt x="631507" y="558165"/>
                      <a:pt x="600075" y="558165"/>
                      <a:pt x="568643" y="558165"/>
                    </a:cubicBezTo>
                    <a:cubicBezTo>
                      <a:pt x="568643" y="602932"/>
                      <a:pt x="568643" y="644843"/>
                      <a:pt x="568643" y="688657"/>
                    </a:cubicBezTo>
                    <a:close/>
                    <a:moveTo>
                      <a:pt x="173355" y="1222058"/>
                    </a:moveTo>
                    <a:cubicBezTo>
                      <a:pt x="209550" y="1222058"/>
                      <a:pt x="240982" y="1222058"/>
                      <a:pt x="273368" y="1222058"/>
                    </a:cubicBezTo>
                    <a:cubicBezTo>
                      <a:pt x="273368" y="1176337"/>
                      <a:pt x="273368" y="1135380"/>
                      <a:pt x="273368" y="1092518"/>
                    </a:cubicBezTo>
                    <a:cubicBezTo>
                      <a:pt x="239077" y="1092518"/>
                      <a:pt x="206693" y="1092518"/>
                      <a:pt x="173355" y="1092518"/>
                    </a:cubicBezTo>
                    <a:cubicBezTo>
                      <a:pt x="173355" y="1137285"/>
                      <a:pt x="173355" y="1178243"/>
                      <a:pt x="173355" y="1222058"/>
                    </a:cubicBezTo>
                    <a:close/>
                    <a:moveTo>
                      <a:pt x="401002" y="559118"/>
                    </a:moveTo>
                    <a:cubicBezTo>
                      <a:pt x="365760" y="559118"/>
                      <a:pt x="335280" y="559118"/>
                      <a:pt x="302895" y="559118"/>
                    </a:cubicBezTo>
                    <a:cubicBezTo>
                      <a:pt x="302895" y="604837"/>
                      <a:pt x="302895" y="645795"/>
                      <a:pt x="302895" y="689610"/>
                    </a:cubicBezTo>
                    <a:cubicBezTo>
                      <a:pt x="336232" y="689610"/>
                      <a:pt x="366713" y="689610"/>
                      <a:pt x="401002" y="689610"/>
                    </a:cubicBezTo>
                    <a:cubicBezTo>
                      <a:pt x="401002" y="644843"/>
                      <a:pt x="401002" y="603885"/>
                      <a:pt x="401002" y="559118"/>
                    </a:cubicBezTo>
                    <a:close/>
                    <a:moveTo>
                      <a:pt x="666750" y="1092518"/>
                    </a:moveTo>
                    <a:cubicBezTo>
                      <a:pt x="632460" y="1092518"/>
                      <a:pt x="600075" y="1092518"/>
                      <a:pt x="568643" y="1092518"/>
                    </a:cubicBezTo>
                    <a:cubicBezTo>
                      <a:pt x="568643" y="1138237"/>
                      <a:pt x="568643" y="1180148"/>
                      <a:pt x="568643" y="1223010"/>
                    </a:cubicBezTo>
                    <a:cubicBezTo>
                      <a:pt x="602932" y="1223010"/>
                      <a:pt x="633413" y="1223010"/>
                      <a:pt x="666750" y="1223010"/>
                    </a:cubicBezTo>
                    <a:cubicBezTo>
                      <a:pt x="666750" y="1179195"/>
                      <a:pt x="666750" y="1136333"/>
                      <a:pt x="666750" y="1092518"/>
                    </a:cubicBezTo>
                    <a:close/>
                    <a:moveTo>
                      <a:pt x="400050" y="1627822"/>
                    </a:moveTo>
                    <a:cubicBezTo>
                      <a:pt x="367665" y="1627822"/>
                      <a:pt x="336232" y="1627822"/>
                      <a:pt x="304800" y="1627822"/>
                    </a:cubicBezTo>
                    <a:cubicBezTo>
                      <a:pt x="304800" y="1672590"/>
                      <a:pt x="304800" y="1714500"/>
                      <a:pt x="304800" y="1755458"/>
                    </a:cubicBezTo>
                    <a:cubicBezTo>
                      <a:pt x="338138" y="1755458"/>
                      <a:pt x="367665" y="1755458"/>
                      <a:pt x="400050" y="1755458"/>
                    </a:cubicBezTo>
                    <a:cubicBezTo>
                      <a:pt x="400050" y="1711643"/>
                      <a:pt x="400050" y="1671637"/>
                      <a:pt x="400050" y="1627822"/>
                    </a:cubicBezTo>
                    <a:close/>
                    <a:moveTo>
                      <a:pt x="302895" y="1042987"/>
                    </a:moveTo>
                    <a:cubicBezTo>
                      <a:pt x="338138" y="1042987"/>
                      <a:pt x="370522" y="1042987"/>
                      <a:pt x="401955" y="1042987"/>
                    </a:cubicBezTo>
                    <a:cubicBezTo>
                      <a:pt x="401955" y="996315"/>
                      <a:pt x="401955" y="955357"/>
                      <a:pt x="401955" y="915353"/>
                    </a:cubicBezTo>
                    <a:cubicBezTo>
                      <a:pt x="367665" y="915353"/>
                      <a:pt x="336232" y="915353"/>
                      <a:pt x="302895" y="915353"/>
                    </a:cubicBezTo>
                    <a:cubicBezTo>
                      <a:pt x="302895" y="958215"/>
                      <a:pt x="302895" y="999173"/>
                      <a:pt x="302895" y="1042987"/>
                    </a:cubicBezTo>
                    <a:close/>
                    <a:moveTo>
                      <a:pt x="272415" y="1755458"/>
                    </a:moveTo>
                    <a:cubicBezTo>
                      <a:pt x="272415" y="1709737"/>
                      <a:pt x="272415" y="1669733"/>
                      <a:pt x="272415" y="1628775"/>
                    </a:cubicBezTo>
                    <a:cubicBezTo>
                      <a:pt x="239077" y="1628775"/>
                      <a:pt x="206693" y="1628775"/>
                      <a:pt x="175260" y="1628775"/>
                    </a:cubicBezTo>
                    <a:cubicBezTo>
                      <a:pt x="175260" y="1673543"/>
                      <a:pt x="175260" y="1713547"/>
                      <a:pt x="175260" y="1755458"/>
                    </a:cubicBezTo>
                    <a:cubicBezTo>
                      <a:pt x="207645" y="1755458"/>
                      <a:pt x="237172" y="1755458"/>
                      <a:pt x="272415" y="1755458"/>
                    </a:cubicBezTo>
                    <a:close/>
                    <a:moveTo>
                      <a:pt x="437197" y="1625918"/>
                    </a:moveTo>
                    <a:cubicBezTo>
                      <a:pt x="437197" y="1672590"/>
                      <a:pt x="437197" y="1713547"/>
                      <a:pt x="437197" y="1754505"/>
                    </a:cubicBezTo>
                    <a:cubicBezTo>
                      <a:pt x="471488" y="1754505"/>
                      <a:pt x="501968" y="1754505"/>
                      <a:pt x="532447" y="1754505"/>
                    </a:cubicBezTo>
                    <a:cubicBezTo>
                      <a:pt x="532447" y="1709737"/>
                      <a:pt x="532447" y="1667828"/>
                      <a:pt x="532447" y="1625918"/>
                    </a:cubicBezTo>
                    <a:cubicBezTo>
                      <a:pt x="499110" y="1625918"/>
                      <a:pt x="469582" y="1625918"/>
                      <a:pt x="437197" y="1625918"/>
                    </a:cubicBezTo>
                    <a:close/>
                    <a:moveTo>
                      <a:pt x="569595" y="1756410"/>
                    </a:moveTo>
                    <a:cubicBezTo>
                      <a:pt x="604838" y="1756410"/>
                      <a:pt x="634365" y="1756410"/>
                      <a:pt x="665797" y="1756410"/>
                    </a:cubicBezTo>
                    <a:cubicBezTo>
                      <a:pt x="665797" y="1712595"/>
                      <a:pt x="665797" y="1670685"/>
                      <a:pt x="665797" y="1627822"/>
                    </a:cubicBezTo>
                    <a:cubicBezTo>
                      <a:pt x="632460" y="1627822"/>
                      <a:pt x="601027" y="1627822"/>
                      <a:pt x="569595" y="1627822"/>
                    </a:cubicBezTo>
                    <a:cubicBezTo>
                      <a:pt x="569595" y="1670685"/>
                      <a:pt x="569595" y="1711643"/>
                      <a:pt x="569595" y="1756410"/>
                    </a:cubicBezTo>
                    <a:close/>
                    <a:moveTo>
                      <a:pt x="302895" y="1575435"/>
                    </a:moveTo>
                    <a:cubicBezTo>
                      <a:pt x="339090" y="1575435"/>
                      <a:pt x="369570" y="1575435"/>
                      <a:pt x="401002" y="1575435"/>
                    </a:cubicBezTo>
                    <a:cubicBezTo>
                      <a:pt x="401002" y="1530668"/>
                      <a:pt x="401002" y="1490662"/>
                      <a:pt x="401002" y="1448753"/>
                    </a:cubicBezTo>
                    <a:cubicBezTo>
                      <a:pt x="366713" y="1448753"/>
                      <a:pt x="336232" y="1448753"/>
                      <a:pt x="302895" y="1448753"/>
                    </a:cubicBezTo>
                    <a:cubicBezTo>
                      <a:pt x="302895" y="1492568"/>
                      <a:pt x="302895" y="1532572"/>
                      <a:pt x="302895" y="1575435"/>
                    </a:cubicBezTo>
                    <a:close/>
                    <a:moveTo>
                      <a:pt x="272415" y="1576387"/>
                    </a:moveTo>
                    <a:cubicBezTo>
                      <a:pt x="272415" y="1531620"/>
                      <a:pt x="272415" y="1490662"/>
                      <a:pt x="272415" y="1448753"/>
                    </a:cubicBezTo>
                    <a:cubicBezTo>
                      <a:pt x="238125" y="1448753"/>
                      <a:pt x="207645" y="1448753"/>
                      <a:pt x="175260" y="1448753"/>
                    </a:cubicBezTo>
                    <a:cubicBezTo>
                      <a:pt x="175260" y="1492568"/>
                      <a:pt x="175260" y="1534478"/>
                      <a:pt x="175260" y="1576387"/>
                    </a:cubicBezTo>
                    <a:cubicBezTo>
                      <a:pt x="208597" y="1576387"/>
                      <a:pt x="239077" y="1576387"/>
                      <a:pt x="272415" y="1576387"/>
                    </a:cubicBezTo>
                    <a:close/>
                    <a:moveTo>
                      <a:pt x="140018" y="1577340"/>
                    </a:moveTo>
                    <a:cubicBezTo>
                      <a:pt x="140018" y="1530668"/>
                      <a:pt x="140018" y="1489710"/>
                      <a:pt x="140018" y="1449705"/>
                    </a:cubicBezTo>
                    <a:cubicBezTo>
                      <a:pt x="105727" y="1449705"/>
                      <a:pt x="75247" y="1449705"/>
                      <a:pt x="43815" y="1449705"/>
                    </a:cubicBezTo>
                    <a:cubicBezTo>
                      <a:pt x="43815" y="1494472"/>
                      <a:pt x="43815" y="1536383"/>
                      <a:pt x="43815" y="1577340"/>
                    </a:cubicBezTo>
                    <a:cubicBezTo>
                      <a:pt x="76200" y="1577340"/>
                      <a:pt x="105727" y="1577340"/>
                      <a:pt x="140018" y="1577340"/>
                    </a:cubicBezTo>
                    <a:close/>
                    <a:moveTo>
                      <a:pt x="663893" y="508635"/>
                    </a:moveTo>
                    <a:cubicBezTo>
                      <a:pt x="663893" y="467678"/>
                      <a:pt x="663893" y="424815"/>
                      <a:pt x="663893" y="381953"/>
                    </a:cubicBezTo>
                    <a:cubicBezTo>
                      <a:pt x="630555" y="381953"/>
                      <a:pt x="601027" y="381953"/>
                      <a:pt x="568643" y="381953"/>
                    </a:cubicBezTo>
                    <a:cubicBezTo>
                      <a:pt x="568643" y="424815"/>
                      <a:pt x="568643" y="464820"/>
                      <a:pt x="568643" y="508635"/>
                    </a:cubicBezTo>
                    <a:cubicBezTo>
                      <a:pt x="601027" y="508635"/>
                      <a:pt x="630555" y="508635"/>
                      <a:pt x="663893" y="508635"/>
                    </a:cubicBezTo>
                    <a:close/>
                    <a:moveTo>
                      <a:pt x="273368" y="915353"/>
                    </a:moveTo>
                    <a:cubicBezTo>
                      <a:pt x="239077" y="915353"/>
                      <a:pt x="207645" y="915353"/>
                      <a:pt x="174307" y="915353"/>
                    </a:cubicBezTo>
                    <a:cubicBezTo>
                      <a:pt x="174307" y="960120"/>
                      <a:pt x="174307" y="1002030"/>
                      <a:pt x="174307" y="1042987"/>
                    </a:cubicBezTo>
                    <a:cubicBezTo>
                      <a:pt x="209550" y="1042987"/>
                      <a:pt x="240982" y="1042987"/>
                      <a:pt x="273368" y="1042987"/>
                    </a:cubicBezTo>
                    <a:cubicBezTo>
                      <a:pt x="273368" y="998220"/>
                      <a:pt x="273368" y="958215"/>
                      <a:pt x="273368" y="915353"/>
                    </a:cubicBezTo>
                    <a:close/>
                    <a:moveTo>
                      <a:pt x="533400" y="1045845"/>
                    </a:moveTo>
                    <a:cubicBezTo>
                      <a:pt x="533400" y="999173"/>
                      <a:pt x="533400" y="957262"/>
                      <a:pt x="533400" y="915353"/>
                    </a:cubicBezTo>
                    <a:cubicBezTo>
                      <a:pt x="498157" y="915353"/>
                      <a:pt x="466725" y="915353"/>
                      <a:pt x="436245" y="915353"/>
                    </a:cubicBezTo>
                    <a:cubicBezTo>
                      <a:pt x="436245" y="961073"/>
                      <a:pt x="436245" y="1002030"/>
                      <a:pt x="436245" y="1045845"/>
                    </a:cubicBezTo>
                    <a:cubicBezTo>
                      <a:pt x="469582" y="1045845"/>
                      <a:pt x="499110" y="1045845"/>
                      <a:pt x="533400" y="1045845"/>
                    </a:cubicBezTo>
                    <a:close/>
                    <a:moveTo>
                      <a:pt x="665797" y="1044893"/>
                    </a:moveTo>
                    <a:cubicBezTo>
                      <a:pt x="665797" y="1000125"/>
                      <a:pt x="665797" y="958215"/>
                      <a:pt x="665797" y="916305"/>
                    </a:cubicBezTo>
                    <a:cubicBezTo>
                      <a:pt x="631507" y="916305"/>
                      <a:pt x="599122" y="916305"/>
                      <a:pt x="568643" y="916305"/>
                    </a:cubicBezTo>
                    <a:cubicBezTo>
                      <a:pt x="568643" y="961073"/>
                      <a:pt x="568643" y="1002030"/>
                      <a:pt x="568643" y="1044893"/>
                    </a:cubicBezTo>
                    <a:cubicBezTo>
                      <a:pt x="601980" y="1044893"/>
                      <a:pt x="633413" y="1044893"/>
                      <a:pt x="665797" y="1044893"/>
                    </a:cubicBezTo>
                    <a:close/>
                    <a:moveTo>
                      <a:pt x="44768" y="381000"/>
                    </a:moveTo>
                    <a:cubicBezTo>
                      <a:pt x="44768" y="428625"/>
                      <a:pt x="44768" y="470535"/>
                      <a:pt x="44768" y="514350"/>
                    </a:cubicBezTo>
                    <a:cubicBezTo>
                      <a:pt x="80010" y="512445"/>
                      <a:pt x="110490" y="511493"/>
                      <a:pt x="139065" y="509587"/>
                    </a:cubicBezTo>
                    <a:cubicBezTo>
                      <a:pt x="139065" y="462915"/>
                      <a:pt x="139065" y="422910"/>
                      <a:pt x="139065" y="381000"/>
                    </a:cubicBezTo>
                    <a:cubicBezTo>
                      <a:pt x="105727" y="381000"/>
                      <a:pt x="76200" y="381000"/>
                      <a:pt x="44768" y="381000"/>
                    </a:cubicBezTo>
                    <a:close/>
                    <a:moveTo>
                      <a:pt x="272415" y="510540"/>
                    </a:moveTo>
                    <a:cubicBezTo>
                      <a:pt x="272415" y="464820"/>
                      <a:pt x="272415" y="424815"/>
                      <a:pt x="272415" y="381953"/>
                    </a:cubicBezTo>
                    <a:cubicBezTo>
                      <a:pt x="239077" y="381953"/>
                      <a:pt x="208597" y="381953"/>
                      <a:pt x="175260" y="381953"/>
                    </a:cubicBezTo>
                    <a:cubicBezTo>
                      <a:pt x="175260" y="425768"/>
                      <a:pt x="175260" y="467678"/>
                      <a:pt x="175260" y="510540"/>
                    </a:cubicBezTo>
                    <a:cubicBezTo>
                      <a:pt x="208597" y="510540"/>
                      <a:pt x="238125" y="510540"/>
                      <a:pt x="272415" y="510540"/>
                    </a:cubicBezTo>
                    <a:close/>
                    <a:moveTo>
                      <a:pt x="303847" y="508635"/>
                    </a:moveTo>
                    <a:cubicBezTo>
                      <a:pt x="338138" y="508635"/>
                      <a:pt x="368618" y="508635"/>
                      <a:pt x="399097" y="508635"/>
                    </a:cubicBezTo>
                    <a:cubicBezTo>
                      <a:pt x="399097" y="463868"/>
                      <a:pt x="399097" y="422910"/>
                      <a:pt x="399097" y="381953"/>
                    </a:cubicBezTo>
                    <a:cubicBezTo>
                      <a:pt x="364807" y="381953"/>
                      <a:pt x="335280" y="381953"/>
                      <a:pt x="303847" y="381953"/>
                    </a:cubicBezTo>
                    <a:cubicBezTo>
                      <a:pt x="303847" y="424815"/>
                      <a:pt x="303847" y="464820"/>
                      <a:pt x="303847" y="508635"/>
                    </a:cubicBezTo>
                    <a:close/>
                    <a:moveTo>
                      <a:pt x="533400" y="383857"/>
                    </a:moveTo>
                    <a:cubicBezTo>
                      <a:pt x="497205" y="383857"/>
                      <a:pt x="466725" y="383857"/>
                      <a:pt x="436245" y="383857"/>
                    </a:cubicBezTo>
                    <a:cubicBezTo>
                      <a:pt x="436245" y="428625"/>
                      <a:pt x="436245" y="468630"/>
                      <a:pt x="436245" y="509587"/>
                    </a:cubicBezTo>
                    <a:cubicBezTo>
                      <a:pt x="470535" y="509587"/>
                      <a:pt x="501015" y="509587"/>
                      <a:pt x="533400" y="509587"/>
                    </a:cubicBezTo>
                    <a:cubicBezTo>
                      <a:pt x="533400" y="465773"/>
                      <a:pt x="533400" y="424815"/>
                      <a:pt x="533400" y="383857"/>
                    </a:cubicBezTo>
                    <a:close/>
                    <a:moveTo>
                      <a:pt x="241935" y="89535"/>
                    </a:moveTo>
                    <a:cubicBezTo>
                      <a:pt x="320040" y="89535"/>
                      <a:pt x="393382" y="89535"/>
                      <a:pt x="465772" y="89535"/>
                    </a:cubicBezTo>
                    <a:cubicBezTo>
                      <a:pt x="465772" y="70485"/>
                      <a:pt x="465772" y="55245"/>
                      <a:pt x="465772" y="38100"/>
                    </a:cubicBezTo>
                    <a:cubicBezTo>
                      <a:pt x="390525" y="38100"/>
                      <a:pt x="317182" y="38100"/>
                      <a:pt x="241935" y="38100"/>
                    </a:cubicBezTo>
                    <a:cubicBezTo>
                      <a:pt x="241935" y="57150"/>
                      <a:pt x="241935" y="72390"/>
                      <a:pt x="241935" y="89535"/>
                    </a:cubicBezTo>
                    <a:close/>
                    <a:moveTo>
                      <a:pt x="41910" y="88582"/>
                    </a:moveTo>
                    <a:cubicBezTo>
                      <a:pt x="100013" y="88582"/>
                      <a:pt x="152400" y="88582"/>
                      <a:pt x="208597" y="88582"/>
                    </a:cubicBezTo>
                    <a:cubicBezTo>
                      <a:pt x="207645" y="69532"/>
                      <a:pt x="206693" y="54293"/>
                      <a:pt x="205740" y="39052"/>
                    </a:cubicBezTo>
                    <a:cubicBezTo>
                      <a:pt x="149543" y="39052"/>
                      <a:pt x="96202" y="39052"/>
                      <a:pt x="41910" y="39052"/>
                    </a:cubicBezTo>
                    <a:cubicBezTo>
                      <a:pt x="41910" y="57150"/>
                      <a:pt x="41910" y="72390"/>
                      <a:pt x="41910" y="88582"/>
                    </a:cubicBezTo>
                    <a:close/>
                    <a:moveTo>
                      <a:pt x="664845" y="92393"/>
                    </a:moveTo>
                    <a:cubicBezTo>
                      <a:pt x="664845" y="71437"/>
                      <a:pt x="664845" y="55245"/>
                      <a:pt x="664845" y="38100"/>
                    </a:cubicBezTo>
                    <a:cubicBezTo>
                      <a:pt x="608647" y="38100"/>
                      <a:pt x="555307" y="38100"/>
                      <a:pt x="501968" y="38100"/>
                    </a:cubicBezTo>
                    <a:cubicBezTo>
                      <a:pt x="501968" y="58102"/>
                      <a:pt x="501968" y="74295"/>
                      <a:pt x="501968" y="92393"/>
                    </a:cubicBezTo>
                    <a:cubicBezTo>
                      <a:pt x="558165" y="92393"/>
                      <a:pt x="609600" y="92393"/>
                      <a:pt x="664845" y="92393"/>
                    </a:cubicBezTo>
                    <a:close/>
                    <a:moveTo>
                      <a:pt x="42863" y="1757362"/>
                    </a:moveTo>
                    <a:cubicBezTo>
                      <a:pt x="141922" y="1756410"/>
                      <a:pt x="101918" y="1756410"/>
                      <a:pt x="139065" y="1757362"/>
                    </a:cubicBezTo>
                    <a:cubicBezTo>
                      <a:pt x="139065" y="1746885"/>
                      <a:pt x="140018" y="1640205"/>
                      <a:pt x="139065" y="1626870"/>
                    </a:cubicBezTo>
                    <a:cubicBezTo>
                      <a:pt x="105727" y="1626870"/>
                      <a:pt x="75247" y="1626870"/>
                      <a:pt x="41910" y="1626870"/>
                    </a:cubicBezTo>
                    <a:cubicBezTo>
                      <a:pt x="42863" y="1670685"/>
                      <a:pt x="42863" y="1712595"/>
                      <a:pt x="42863" y="1757362"/>
                    </a:cubicBezTo>
                    <a:close/>
                    <a:moveTo>
                      <a:pt x="665797" y="1804035"/>
                    </a:moveTo>
                    <a:cubicBezTo>
                      <a:pt x="631507" y="1804035"/>
                      <a:pt x="600075" y="1804035"/>
                      <a:pt x="569595" y="1804035"/>
                    </a:cubicBezTo>
                    <a:cubicBezTo>
                      <a:pt x="568643" y="1849755"/>
                      <a:pt x="565785" y="1894522"/>
                      <a:pt x="568643" y="1929765"/>
                    </a:cubicBezTo>
                    <a:cubicBezTo>
                      <a:pt x="583882" y="1931670"/>
                      <a:pt x="660082" y="1929765"/>
                      <a:pt x="664845" y="1929765"/>
                    </a:cubicBezTo>
                    <a:cubicBezTo>
                      <a:pt x="664845" y="1887855"/>
                      <a:pt x="665797" y="1849755"/>
                      <a:pt x="665797" y="1804035"/>
                    </a:cubicBezTo>
                    <a:close/>
                    <a:moveTo>
                      <a:pt x="44768" y="1804035"/>
                    </a:moveTo>
                    <a:cubicBezTo>
                      <a:pt x="44768" y="1850708"/>
                      <a:pt x="44768" y="1887855"/>
                      <a:pt x="44768" y="1929765"/>
                    </a:cubicBezTo>
                    <a:cubicBezTo>
                      <a:pt x="48577" y="1929765"/>
                      <a:pt x="135255" y="1930718"/>
                      <a:pt x="139065" y="1930718"/>
                    </a:cubicBezTo>
                    <a:cubicBezTo>
                      <a:pt x="140970" y="1900237"/>
                      <a:pt x="139065" y="1842135"/>
                      <a:pt x="140970" y="1804035"/>
                    </a:cubicBezTo>
                    <a:cubicBezTo>
                      <a:pt x="107632" y="1804035"/>
                      <a:pt x="77152" y="1804035"/>
                      <a:pt x="44768" y="1804035"/>
                    </a:cubicBezTo>
                    <a:close/>
                    <a:moveTo>
                      <a:pt x="436245" y="1803083"/>
                    </a:moveTo>
                    <a:lnTo>
                      <a:pt x="436245" y="1930718"/>
                    </a:lnTo>
                    <a:cubicBezTo>
                      <a:pt x="458152" y="1930718"/>
                      <a:pt x="529590" y="1930718"/>
                      <a:pt x="532447" y="1929765"/>
                    </a:cubicBezTo>
                    <a:cubicBezTo>
                      <a:pt x="532447" y="1887855"/>
                      <a:pt x="532447" y="1845945"/>
                      <a:pt x="532447" y="1803083"/>
                    </a:cubicBezTo>
                    <a:lnTo>
                      <a:pt x="436245" y="1803083"/>
                    </a:lnTo>
                    <a:close/>
                    <a:moveTo>
                      <a:pt x="176213" y="1803083"/>
                    </a:moveTo>
                    <a:cubicBezTo>
                      <a:pt x="176213" y="1847850"/>
                      <a:pt x="176213" y="1889760"/>
                      <a:pt x="176213" y="1931670"/>
                    </a:cubicBezTo>
                    <a:cubicBezTo>
                      <a:pt x="203835" y="1931670"/>
                      <a:pt x="243840" y="1931670"/>
                      <a:pt x="272415" y="1931670"/>
                    </a:cubicBezTo>
                    <a:cubicBezTo>
                      <a:pt x="272415" y="1897380"/>
                      <a:pt x="272415" y="1839278"/>
                      <a:pt x="272415" y="1804035"/>
                    </a:cubicBezTo>
                    <a:cubicBezTo>
                      <a:pt x="240030" y="1803083"/>
                      <a:pt x="210502" y="1803083"/>
                      <a:pt x="176213" y="1803083"/>
                    </a:cubicBezTo>
                    <a:close/>
                  </a:path>
                </a:pathLst>
              </a:custGeom>
              <a:grpFill/>
              <a:ln w="9525" cap="flat">
                <a:noFill/>
                <a:prstDash val="solid"/>
                <a:miter/>
              </a:ln>
            </p:spPr>
            <p:txBody>
              <a:bodyPr rtlCol="0" anchor="ctr"/>
              <a:lstStyle/>
              <a:p>
                <a:endParaRPr lang="en-US" sz="1463"/>
              </a:p>
            </p:txBody>
          </p:sp>
          <p:sp>
            <p:nvSpPr>
              <p:cNvPr id="149" name="Freeform: Shape 148">
                <a:extLst>
                  <a:ext uri="{FF2B5EF4-FFF2-40B4-BE49-F238E27FC236}">
                    <a16:creationId xmlns:a16="http://schemas.microsoft.com/office/drawing/2014/main" id="{E771F35F-B656-4E89-AA4A-B893CFF44000}"/>
                  </a:ext>
                </a:extLst>
              </p:cNvPr>
              <p:cNvSpPr/>
              <p:nvPr/>
            </p:nvSpPr>
            <p:spPr>
              <a:xfrm>
                <a:off x="7241857" y="2563177"/>
                <a:ext cx="657225" cy="171450"/>
              </a:xfrm>
              <a:custGeom>
                <a:avLst/>
                <a:gdLst>
                  <a:gd name="connsiteX0" fmla="*/ 660082 w 657225"/>
                  <a:gd name="connsiteY0" fmla="*/ 176213 h 171450"/>
                  <a:gd name="connsiteX1" fmla="*/ 0 w 657225"/>
                  <a:gd name="connsiteY1" fmla="*/ 176213 h 171450"/>
                  <a:gd name="connsiteX2" fmla="*/ 0 w 657225"/>
                  <a:gd name="connsiteY2" fmla="*/ 0 h 171450"/>
                  <a:gd name="connsiteX3" fmla="*/ 660082 w 657225"/>
                  <a:gd name="connsiteY3" fmla="*/ 0 h 171450"/>
                  <a:gd name="connsiteX4" fmla="*/ 660082 w 657225"/>
                  <a:gd name="connsiteY4" fmla="*/ 176213 h 171450"/>
                  <a:gd name="connsiteX5" fmla="*/ 369570 w 657225"/>
                  <a:gd name="connsiteY5" fmla="*/ 137160 h 171450"/>
                  <a:gd name="connsiteX6" fmla="*/ 369570 w 657225"/>
                  <a:gd name="connsiteY6" fmla="*/ 38100 h 171450"/>
                  <a:gd name="connsiteX7" fmla="*/ 287655 w 657225"/>
                  <a:gd name="connsiteY7" fmla="*/ 38100 h 171450"/>
                  <a:gd name="connsiteX8" fmla="*/ 287655 w 657225"/>
                  <a:gd name="connsiteY8" fmla="*/ 137160 h 171450"/>
                  <a:gd name="connsiteX9" fmla="*/ 369570 w 657225"/>
                  <a:gd name="connsiteY9" fmla="*/ 137160 h 171450"/>
                  <a:gd name="connsiteX10" fmla="*/ 419100 w 657225"/>
                  <a:gd name="connsiteY10" fmla="*/ 38100 h 171450"/>
                  <a:gd name="connsiteX11" fmla="*/ 419100 w 657225"/>
                  <a:gd name="connsiteY11" fmla="*/ 138113 h 171450"/>
                  <a:gd name="connsiteX12" fmla="*/ 497205 w 657225"/>
                  <a:gd name="connsiteY12" fmla="*/ 138113 h 171450"/>
                  <a:gd name="connsiteX13" fmla="*/ 497205 w 657225"/>
                  <a:gd name="connsiteY13" fmla="*/ 38100 h 171450"/>
                  <a:gd name="connsiteX14" fmla="*/ 419100 w 657225"/>
                  <a:gd name="connsiteY14" fmla="*/ 38100 h 171450"/>
                  <a:gd name="connsiteX15" fmla="*/ 37148 w 657225"/>
                  <a:gd name="connsiteY15" fmla="*/ 136208 h 171450"/>
                  <a:gd name="connsiteX16" fmla="*/ 116205 w 657225"/>
                  <a:gd name="connsiteY16" fmla="*/ 136208 h 171450"/>
                  <a:gd name="connsiteX17" fmla="*/ 116205 w 657225"/>
                  <a:gd name="connsiteY17" fmla="*/ 38100 h 171450"/>
                  <a:gd name="connsiteX18" fmla="*/ 37148 w 657225"/>
                  <a:gd name="connsiteY18" fmla="*/ 38100 h 171450"/>
                  <a:gd name="connsiteX19" fmla="*/ 37148 w 657225"/>
                  <a:gd name="connsiteY19" fmla="*/ 136208 h 171450"/>
                  <a:gd name="connsiteX20" fmla="*/ 240982 w 657225"/>
                  <a:gd name="connsiteY20" fmla="*/ 137160 h 171450"/>
                  <a:gd name="connsiteX21" fmla="*/ 240982 w 657225"/>
                  <a:gd name="connsiteY21" fmla="*/ 37148 h 171450"/>
                  <a:gd name="connsiteX22" fmla="*/ 162878 w 657225"/>
                  <a:gd name="connsiteY22" fmla="*/ 37148 h 171450"/>
                  <a:gd name="connsiteX23" fmla="*/ 162878 w 657225"/>
                  <a:gd name="connsiteY23" fmla="*/ 137160 h 171450"/>
                  <a:gd name="connsiteX24" fmla="*/ 240982 w 657225"/>
                  <a:gd name="connsiteY24" fmla="*/ 137160 h 171450"/>
                  <a:gd name="connsiteX25" fmla="*/ 621982 w 657225"/>
                  <a:gd name="connsiteY25" fmla="*/ 39052 h 171450"/>
                  <a:gd name="connsiteX26" fmla="*/ 542925 w 657225"/>
                  <a:gd name="connsiteY26" fmla="*/ 39052 h 171450"/>
                  <a:gd name="connsiteX27" fmla="*/ 542925 w 657225"/>
                  <a:gd name="connsiteY27" fmla="*/ 136208 h 171450"/>
                  <a:gd name="connsiteX28" fmla="*/ 621982 w 657225"/>
                  <a:gd name="connsiteY28" fmla="*/ 136208 h 171450"/>
                  <a:gd name="connsiteX29" fmla="*/ 621982 w 657225"/>
                  <a:gd name="connsiteY29" fmla="*/ 3905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7225" h="171450">
                    <a:moveTo>
                      <a:pt x="660082" y="176213"/>
                    </a:moveTo>
                    <a:cubicBezTo>
                      <a:pt x="440055" y="176213"/>
                      <a:pt x="221932" y="176213"/>
                      <a:pt x="0" y="176213"/>
                    </a:cubicBezTo>
                    <a:cubicBezTo>
                      <a:pt x="0" y="119063"/>
                      <a:pt x="0" y="60960"/>
                      <a:pt x="0" y="0"/>
                    </a:cubicBezTo>
                    <a:cubicBezTo>
                      <a:pt x="217170" y="0"/>
                      <a:pt x="437198" y="0"/>
                      <a:pt x="660082" y="0"/>
                    </a:cubicBezTo>
                    <a:cubicBezTo>
                      <a:pt x="660082" y="55245"/>
                      <a:pt x="660082" y="113348"/>
                      <a:pt x="660082" y="176213"/>
                    </a:cubicBezTo>
                    <a:close/>
                    <a:moveTo>
                      <a:pt x="369570" y="137160"/>
                    </a:moveTo>
                    <a:cubicBezTo>
                      <a:pt x="369570" y="101918"/>
                      <a:pt x="369570" y="69533"/>
                      <a:pt x="369570" y="38100"/>
                    </a:cubicBezTo>
                    <a:cubicBezTo>
                      <a:pt x="340043" y="38100"/>
                      <a:pt x="314325" y="38100"/>
                      <a:pt x="287655" y="38100"/>
                    </a:cubicBezTo>
                    <a:cubicBezTo>
                      <a:pt x="287655" y="72390"/>
                      <a:pt x="287655" y="102870"/>
                      <a:pt x="287655" y="137160"/>
                    </a:cubicBezTo>
                    <a:cubicBezTo>
                      <a:pt x="315278" y="137160"/>
                      <a:pt x="340043" y="137160"/>
                      <a:pt x="369570" y="137160"/>
                    </a:cubicBezTo>
                    <a:close/>
                    <a:moveTo>
                      <a:pt x="419100" y="38100"/>
                    </a:moveTo>
                    <a:cubicBezTo>
                      <a:pt x="419100" y="72390"/>
                      <a:pt x="419100" y="104775"/>
                      <a:pt x="419100" y="138113"/>
                    </a:cubicBezTo>
                    <a:cubicBezTo>
                      <a:pt x="446723" y="138113"/>
                      <a:pt x="471488" y="138113"/>
                      <a:pt x="497205" y="138113"/>
                    </a:cubicBezTo>
                    <a:cubicBezTo>
                      <a:pt x="497205" y="103823"/>
                      <a:pt x="497205" y="71438"/>
                      <a:pt x="497205" y="38100"/>
                    </a:cubicBezTo>
                    <a:cubicBezTo>
                      <a:pt x="469582" y="38100"/>
                      <a:pt x="444818" y="38100"/>
                      <a:pt x="419100" y="38100"/>
                    </a:cubicBezTo>
                    <a:close/>
                    <a:moveTo>
                      <a:pt x="37148" y="136208"/>
                    </a:moveTo>
                    <a:cubicBezTo>
                      <a:pt x="65723" y="136208"/>
                      <a:pt x="91440" y="136208"/>
                      <a:pt x="116205" y="136208"/>
                    </a:cubicBezTo>
                    <a:cubicBezTo>
                      <a:pt x="116205" y="100965"/>
                      <a:pt x="116205" y="70485"/>
                      <a:pt x="116205" y="38100"/>
                    </a:cubicBezTo>
                    <a:cubicBezTo>
                      <a:pt x="88582" y="38100"/>
                      <a:pt x="62865" y="38100"/>
                      <a:pt x="37148" y="38100"/>
                    </a:cubicBezTo>
                    <a:cubicBezTo>
                      <a:pt x="37148" y="73343"/>
                      <a:pt x="37148" y="103823"/>
                      <a:pt x="37148" y="136208"/>
                    </a:cubicBezTo>
                    <a:close/>
                    <a:moveTo>
                      <a:pt x="240982" y="137160"/>
                    </a:moveTo>
                    <a:cubicBezTo>
                      <a:pt x="240982" y="102870"/>
                      <a:pt x="240982" y="70485"/>
                      <a:pt x="240982" y="37148"/>
                    </a:cubicBezTo>
                    <a:cubicBezTo>
                      <a:pt x="213360" y="37148"/>
                      <a:pt x="188595" y="37148"/>
                      <a:pt x="162878" y="37148"/>
                    </a:cubicBezTo>
                    <a:cubicBezTo>
                      <a:pt x="162878" y="71438"/>
                      <a:pt x="162878" y="103823"/>
                      <a:pt x="162878" y="137160"/>
                    </a:cubicBezTo>
                    <a:cubicBezTo>
                      <a:pt x="190500" y="137160"/>
                      <a:pt x="214313" y="137160"/>
                      <a:pt x="240982" y="137160"/>
                    </a:cubicBezTo>
                    <a:close/>
                    <a:moveTo>
                      <a:pt x="621982" y="39052"/>
                    </a:moveTo>
                    <a:cubicBezTo>
                      <a:pt x="594360" y="39052"/>
                      <a:pt x="568643" y="39052"/>
                      <a:pt x="542925" y="39052"/>
                    </a:cubicBezTo>
                    <a:cubicBezTo>
                      <a:pt x="542925" y="73343"/>
                      <a:pt x="542925" y="103823"/>
                      <a:pt x="542925" y="136208"/>
                    </a:cubicBezTo>
                    <a:cubicBezTo>
                      <a:pt x="570548" y="136208"/>
                      <a:pt x="596265" y="136208"/>
                      <a:pt x="621982" y="136208"/>
                    </a:cubicBezTo>
                    <a:cubicBezTo>
                      <a:pt x="621982" y="101918"/>
                      <a:pt x="621982" y="70485"/>
                      <a:pt x="621982" y="39052"/>
                    </a:cubicBezTo>
                    <a:close/>
                  </a:path>
                </a:pathLst>
              </a:custGeom>
              <a:grpFill/>
              <a:ln w="9525" cap="flat">
                <a:noFill/>
                <a:prstDash val="solid"/>
                <a:miter/>
              </a:ln>
            </p:spPr>
            <p:txBody>
              <a:bodyPr rtlCol="0" anchor="ctr"/>
              <a:lstStyle/>
              <a:p>
                <a:endParaRPr lang="en-US" sz="1463"/>
              </a:p>
            </p:txBody>
          </p:sp>
          <p:sp>
            <p:nvSpPr>
              <p:cNvPr id="150" name="Freeform: Shape 149">
                <a:extLst>
                  <a:ext uri="{FF2B5EF4-FFF2-40B4-BE49-F238E27FC236}">
                    <a16:creationId xmlns:a16="http://schemas.microsoft.com/office/drawing/2014/main" id="{965842CC-1379-4336-BB95-A447027704EA}"/>
                  </a:ext>
                </a:extLst>
              </p:cNvPr>
              <p:cNvSpPr/>
              <p:nvPr/>
            </p:nvSpPr>
            <p:spPr>
              <a:xfrm>
                <a:off x="7268375" y="2168552"/>
                <a:ext cx="285750" cy="371475"/>
              </a:xfrm>
              <a:custGeom>
                <a:avLst/>
                <a:gdLst>
                  <a:gd name="connsiteX0" fmla="*/ 289712 w 285750"/>
                  <a:gd name="connsiteY0" fmla="*/ 372718 h 371475"/>
                  <a:gd name="connsiteX1" fmla="*/ 2057 w 285750"/>
                  <a:gd name="connsiteY1" fmla="*/ 372718 h 371475"/>
                  <a:gd name="connsiteX2" fmla="*/ 3962 w 285750"/>
                  <a:gd name="connsiteY2" fmla="*/ 121258 h 371475"/>
                  <a:gd name="connsiteX3" fmla="*/ 172555 w 285750"/>
                  <a:gd name="connsiteY3" fmla="*/ 1243 h 371475"/>
                  <a:gd name="connsiteX4" fmla="*/ 293523 w 285750"/>
                  <a:gd name="connsiteY4" fmla="*/ 146023 h 371475"/>
                  <a:gd name="connsiteX5" fmla="*/ 292570 w 285750"/>
                  <a:gd name="connsiteY5" fmla="*/ 359383 h 371475"/>
                  <a:gd name="connsiteX6" fmla="*/ 289712 w 285750"/>
                  <a:gd name="connsiteY6" fmla="*/ 372718 h 371475"/>
                  <a:gd name="connsiteX7" fmla="*/ 164935 w 285750"/>
                  <a:gd name="connsiteY7" fmla="*/ 174598 h 371475"/>
                  <a:gd name="connsiteX8" fmla="*/ 164935 w 285750"/>
                  <a:gd name="connsiteY8" fmla="*/ 333665 h 371475"/>
                  <a:gd name="connsiteX9" fmla="*/ 252565 w 285750"/>
                  <a:gd name="connsiteY9" fmla="*/ 333665 h 371475"/>
                  <a:gd name="connsiteX10" fmla="*/ 252565 w 285750"/>
                  <a:gd name="connsiteY10" fmla="*/ 174598 h 371475"/>
                  <a:gd name="connsiteX11" fmla="*/ 164935 w 285750"/>
                  <a:gd name="connsiteY11" fmla="*/ 174598 h 371475"/>
                  <a:gd name="connsiteX12" fmla="*/ 42062 w 285750"/>
                  <a:gd name="connsiteY12" fmla="*/ 175550 h 371475"/>
                  <a:gd name="connsiteX13" fmla="*/ 42062 w 285750"/>
                  <a:gd name="connsiteY13" fmla="*/ 334618 h 371475"/>
                  <a:gd name="connsiteX14" fmla="*/ 128740 w 285750"/>
                  <a:gd name="connsiteY14" fmla="*/ 334618 h 371475"/>
                  <a:gd name="connsiteX15" fmla="*/ 128740 w 285750"/>
                  <a:gd name="connsiteY15" fmla="*/ 175550 h 371475"/>
                  <a:gd name="connsiteX16" fmla="*/ 42062 w 285750"/>
                  <a:gd name="connsiteY16" fmla="*/ 175550 h 371475"/>
                  <a:gd name="connsiteX17" fmla="*/ 108737 w 285750"/>
                  <a:gd name="connsiteY17" fmla="*/ 46010 h 371475"/>
                  <a:gd name="connsiteX18" fmla="*/ 101118 w 285750"/>
                  <a:gd name="connsiteY18" fmla="*/ 64108 h 371475"/>
                  <a:gd name="connsiteX19" fmla="*/ 151600 w 285750"/>
                  <a:gd name="connsiteY19" fmla="*/ 91730 h 371475"/>
                  <a:gd name="connsiteX20" fmla="*/ 195415 w 285750"/>
                  <a:gd name="connsiteY20" fmla="*/ 58393 h 371475"/>
                  <a:gd name="connsiteX21" fmla="*/ 188748 w 285750"/>
                  <a:gd name="connsiteY21" fmla="*/ 46963 h 371475"/>
                  <a:gd name="connsiteX22" fmla="*/ 108737 w 285750"/>
                  <a:gd name="connsiteY22" fmla="*/ 46010 h 371475"/>
                  <a:gd name="connsiteX23" fmla="*/ 83973 w 285750"/>
                  <a:gd name="connsiteY23" fmla="*/ 69823 h 371475"/>
                  <a:gd name="connsiteX24" fmla="*/ 65875 w 285750"/>
                  <a:gd name="connsiteY24" fmla="*/ 70775 h 371475"/>
                  <a:gd name="connsiteX25" fmla="*/ 38252 w 285750"/>
                  <a:gd name="connsiteY25" fmla="*/ 135545 h 371475"/>
                  <a:gd name="connsiteX26" fmla="*/ 46825 w 285750"/>
                  <a:gd name="connsiteY26" fmla="*/ 145070 h 371475"/>
                  <a:gd name="connsiteX27" fmla="*/ 92545 w 285750"/>
                  <a:gd name="connsiteY27" fmla="*/ 127925 h 371475"/>
                  <a:gd name="connsiteX28" fmla="*/ 83973 w 285750"/>
                  <a:gd name="connsiteY28" fmla="*/ 69823 h 371475"/>
                  <a:gd name="connsiteX29" fmla="*/ 251612 w 285750"/>
                  <a:gd name="connsiteY29" fmla="*/ 144118 h 371475"/>
                  <a:gd name="connsiteX30" fmla="*/ 260185 w 285750"/>
                  <a:gd name="connsiteY30" fmla="*/ 133640 h 371475"/>
                  <a:gd name="connsiteX31" fmla="*/ 227800 w 285750"/>
                  <a:gd name="connsiteY31" fmla="*/ 69823 h 371475"/>
                  <a:gd name="connsiteX32" fmla="*/ 211607 w 285750"/>
                  <a:gd name="connsiteY32" fmla="*/ 71728 h 371475"/>
                  <a:gd name="connsiteX33" fmla="*/ 204940 w 285750"/>
                  <a:gd name="connsiteY33" fmla="*/ 129830 h 371475"/>
                  <a:gd name="connsiteX34" fmla="*/ 251612 w 285750"/>
                  <a:gd name="connsiteY34" fmla="*/ 14411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5750" h="371475">
                    <a:moveTo>
                      <a:pt x="289712" y="372718"/>
                    </a:moveTo>
                    <a:cubicBezTo>
                      <a:pt x="193510" y="372718"/>
                      <a:pt x="99212" y="372718"/>
                      <a:pt x="2057" y="372718"/>
                    </a:cubicBezTo>
                    <a:cubicBezTo>
                      <a:pt x="2057" y="286993"/>
                      <a:pt x="-3657" y="203173"/>
                      <a:pt x="3962" y="121258"/>
                    </a:cubicBezTo>
                    <a:cubicBezTo>
                      <a:pt x="11582" y="37438"/>
                      <a:pt x="83020" y="-8282"/>
                      <a:pt x="172555" y="1243"/>
                    </a:cubicBezTo>
                    <a:cubicBezTo>
                      <a:pt x="242087" y="7910"/>
                      <a:pt x="293523" y="68870"/>
                      <a:pt x="293523" y="146023"/>
                    </a:cubicBezTo>
                    <a:cubicBezTo>
                      <a:pt x="293523" y="217460"/>
                      <a:pt x="293523" y="287945"/>
                      <a:pt x="292570" y="359383"/>
                    </a:cubicBezTo>
                    <a:cubicBezTo>
                      <a:pt x="293523" y="362240"/>
                      <a:pt x="291618" y="365098"/>
                      <a:pt x="289712" y="372718"/>
                    </a:cubicBezTo>
                    <a:close/>
                    <a:moveTo>
                      <a:pt x="164935" y="174598"/>
                    </a:moveTo>
                    <a:cubicBezTo>
                      <a:pt x="164935" y="229843"/>
                      <a:pt x="164935" y="281278"/>
                      <a:pt x="164935" y="333665"/>
                    </a:cubicBezTo>
                    <a:cubicBezTo>
                      <a:pt x="196368" y="333665"/>
                      <a:pt x="224943" y="333665"/>
                      <a:pt x="252565" y="333665"/>
                    </a:cubicBezTo>
                    <a:cubicBezTo>
                      <a:pt x="252565" y="278420"/>
                      <a:pt x="252565" y="227938"/>
                      <a:pt x="252565" y="174598"/>
                    </a:cubicBezTo>
                    <a:cubicBezTo>
                      <a:pt x="223037" y="174598"/>
                      <a:pt x="196368" y="174598"/>
                      <a:pt x="164935" y="174598"/>
                    </a:cubicBezTo>
                    <a:close/>
                    <a:moveTo>
                      <a:pt x="42062" y="175550"/>
                    </a:moveTo>
                    <a:cubicBezTo>
                      <a:pt x="42062" y="227938"/>
                      <a:pt x="42062" y="280325"/>
                      <a:pt x="42062" y="334618"/>
                    </a:cubicBezTo>
                    <a:cubicBezTo>
                      <a:pt x="71590" y="334618"/>
                      <a:pt x="100165" y="334618"/>
                      <a:pt x="128740" y="334618"/>
                    </a:cubicBezTo>
                    <a:cubicBezTo>
                      <a:pt x="128740" y="279373"/>
                      <a:pt x="128740" y="228890"/>
                      <a:pt x="128740" y="175550"/>
                    </a:cubicBezTo>
                    <a:cubicBezTo>
                      <a:pt x="99212" y="175550"/>
                      <a:pt x="72543" y="175550"/>
                      <a:pt x="42062" y="175550"/>
                    </a:cubicBezTo>
                    <a:close/>
                    <a:moveTo>
                      <a:pt x="108737" y="46010"/>
                    </a:moveTo>
                    <a:cubicBezTo>
                      <a:pt x="105880" y="51725"/>
                      <a:pt x="103975" y="57440"/>
                      <a:pt x="101118" y="64108"/>
                    </a:cubicBezTo>
                    <a:cubicBezTo>
                      <a:pt x="118262" y="73633"/>
                      <a:pt x="135407" y="91730"/>
                      <a:pt x="151600" y="91730"/>
                    </a:cubicBezTo>
                    <a:cubicBezTo>
                      <a:pt x="166840" y="90778"/>
                      <a:pt x="181127" y="69823"/>
                      <a:pt x="195415" y="58393"/>
                    </a:cubicBezTo>
                    <a:cubicBezTo>
                      <a:pt x="193510" y="54583"/>
                      <a:pt x="190652" y="50773"/>
                      <a:pt x="188748" y="46963"/>
                    </a:cubicBezTo>
                    <a:cubicBezTo>
                      <a:pt x="162077" y="46010"/>
                      <a:pt x="135407" y="46010"/>
                      <a:pt x="108737" y="46010"/>
                    </a:cubicBezTo>
                    <a:close/>
                    <a:moveTo>
                      <a:pt x="83973" y="69823"/>
                    </a:moveTo>
                    <a:cubicBezTo>
                      <a:pt x="78257" y="69823"/>
                      <a:pt x="71590" y="69823"/>
                      <a:pt x="65875" y="70775"/>
                    </a:cubicBezTo>
                    <a:cubicBezTo>
                      <a:pt x="56350" y="92683"/>
                      <a:pt x="46825" y="113638"/>
                      <a:pt x="38252" y="135545"/>
                    </a:cubicBezTo>
                    <a:cubicBezTo>
                      <a:pt x="41110" y="138403"/>
                      <a:pt x="43968" y="142213"/>
                      <a:pt x="46825" y="145070"/>
                    </a:cubicBezTo>
                    <a:cubicBezTo>
                      <a:pt x="63018" y="139355"/>
                      <a:pt x="89687" y="137450"/>
                      <a:pt x="92545" y="127925"/>
                    </a:cubicBezTo>
                    <a:cubicBezTo>
                      <a:pt x="97307" y="109828"/>
                      <a:pt x="87782" y="88873"/>
                      <a:pt x="83973" y="69823"/>
                    </a:cubicBezTo>
                    <a:close/>
                    <a:moveTo>
                      <a:pt x="251612" y="144118"/>
                    </a:moveTo>
                    <a:cubicBezTo>
                      <a:pt x="254470" y="140308"/>
                      <a:pt x="257327" y="137450"/>
                      <a:pt x="260185" y="133640"/>
                    </a:cubicBezTo>
                    <a:cubicBezTo>
                      <a:pt x="249707" y="112685"/>
                      <a:pt x="238277" y="90778"/>
                      <a:pt x="227800" y="69823"/>
                    </a:cubicBezTo>
                    <a:cubicBezTo>
                      <a:pt x="222085" y="70775"/>
                      <a:pt x="217323" y="70775"/>
                      <a:pt x="211607" y="71728"/>
                    </a:cubicBezTo>
                    <a:cubicBezTo>
                      <a:pt x="208750" y="90778"/>
                      <a:pt x="199225" y="112685"/>
                      <a:pt x="204940" y="129830"/>
                    </a:cubicBezTo>
                    <a:cubicBezTo>
                      <a:pt x="207798" y="137450"/>
                      <a:pt x="235420" y="139355"/>
                      <a:pt x="251612" y="144118"/>
                    </a:cubicBezTo>
                    <a:close/>
                  </a:path>
                </a:pathLst>
              </a:custGeom>
              <a:grpFill/>
              <a:ln w="9525" cap="flat">
                <a:noFill/>
                <a:prstDash val="solid"/>
                <a:miter/>
              </a:ln>
            </p:spPr>
            <p:txBody>
              <a:bodyPr rtlCol="0" anchor="ctr"/>
              <a:lstStyle/>
              <a:p>
                <a:endParaRPr lang="en-US" sz="1463"/>
              </a:p>
            </p:txBody>
          </p:sp>
          <p:sp>
            <p:nvSpPr>
              <p:cNvPr id="151" name="Freeform: Shape 150">
                <a:extLst>
                  <a:ext uri="{FF2B5EF4-FFF2-40B4-BE49-F238E27FC236}">
                    <a16:creationId xmlns:a16="http://schemas.microsoft.com/office/drawing/2014/main" id="{AB4773F4-3FD6-4F84-BC1B-307F63A96593}"/>
                  </a:ext>
                </a:extLst>
              </p:cNvPr>
              <p:cNvSpPr/>
              <p:nvPr/>
            </p:nvSpPr>
            <p:spPr>
              <a:xfrm>
                <a:off x="7580457" y="2168780"/>
                <a:ext cx="285750" cy="371475"/>
              </a:xfrm>
              <a:custGeom>
                <a:avLst/>
                <a:gdLst>
                  <a:gd name="connsiteX0" fmla="*/ 288145 w 285750"/>
                  <a:gd name="connsiteY0" fmla="*/ 372490 h 371475"/>
                  <a:gd name="connsiteX1" fmla="*/ 1443 w 285750"/>
                  <a:gd name="connsiteY1" fmla="*/ 372490 h 371475"/>
                  <a:gd name="connsiteX2" fmla="*/ 2395 w 285750"/>
                  <a:gd name="connsiteY2" fmla="*/ 110552 h 371475"/>
                  <a:gd name="connsiteX3" fmla="*/ 137650 w 285750"/>
                  <a:gd name="connsiteY3" fmla="*/ 62 h 371475"/>
                  <a:gd name="connsiteX4" fmla="*/ 286241 w 285750"/>
                  <a:gd name="connsiteY4" fmla="*/ 110552 h 371475"/>
                  <a:gd name="connsiteX5" fmla="*/ 288145 w 285750"/>
                  <a:gd name="connsiteY5" fmla="*/ 372490 h 371475"/>
                  <a:gd name="connsiteX6" fmla="*/ 40495 w 285750"/>
                  <a:gd name="connsiteY6" fmla="*/ 175322 h 371475"/>
                  <a:gd name="connsiteX7" fmla="*/ 40495 w 285750"/>
                  <a:gd name="connsiteY7" fmla="*/ 334390 h 371475"/>
                  <a:gd name="connsiteX8" fmla="*/ 129078 w 285750"/>
                  <a:gd name="connsiteY8" fmla="*/ 334390 h 371475"/>
                  <a:gd name="connsiteX9" fmla="*/ 129078 w 285750"/>
                  <a:gd name="connsiteY9" fmla="*/ 175322 h 371475"/>
                  <a:gd name="connsiteX10" fmla="*/ 40495 w 285750"/>
                  <a:gd name="connsiteY10" fmla="*/ 175322 h 371475"/>
                  <a:gd name="connsiteX11" fmla="*/ 252903 w 285750"/>
                  <a:gd name="connsiteY11" fmla="*/ 335342 h 371475"/>
                  <a:gd name="connsiteX12" fmla="*/ 252903 w 285750"/>
                  <a:gd name="connsiteY12" fmla="*/ 176275 h 371475"/>
                  <a:gd name="connsiteX13" fmla="*/ 163368 w 285750"/>
                  <a:gd name="connsiteY13" fmla="*/ 176275 h 371475"/>
                  <a:gd name="connsiteX14" fmla="*/ 163368 w 285750"/>
                  <a:gd name="connsiteY14" fmla="*/ 335342 h 371475"/>
                  <a:gd name="connsiteX15" fmla="*/ 252903 w 285750"/>
                  <a:gd name="connsiteY15" fmla="*/ 335342 h 371475"/>
                  <a:gd name="connsiteX16" fmla="*/ 193848 w 285750"/>
                  <a:gd name="connsiteY16" fmla="*/ 60070 h 371475"/>
                  <a:gd name="connsiteX17" fmla="*/ 188133 w 285750"/>
                  <a:gd name="connsiteY17" fmla="*/ 46735 h 371475"/>
                  <a:gd name="connsiteX18" fmla="*/ 103361 w 285750"/>
                  <a:gd name="connsiteY18" fmla="*/ 46735 h 371475"/>
                  <a:gd name="connsiteX19" fmla="*/ 97645 w 285750"/>
                  <a:gd name="connsiteY19" fmla="*/ 60070 h 371475"/>
                  <a:gd name="connsiteX20" fmla="*/ 145270 w 285750"/>
                  <a:gd name="connsiteY20" fmla="*/ 90550 h 371475"/>
                  <a:gd name="connsiteX21" fmla="*/ 193848 w 285750"/>
                  <a:gd name="connsiteY21" fmla="*/ 60070 h 371475"/>
                  <a:gd name="connsiteX22" fmla="*/ 227186 w 285750"/>
                  <a:gd name="connsiteY22" fmla="*/ 69595 h 371475"/>
                  <a:gd name="connsiteX23" fmla="*/ 210041 w 285750"/>
                  <a:gd name="connsiteY23" fmla="*/ 69595 h 371475"/>
                  <a:gd name="connsiteX24" fmla="*/ 201468 w 285750"/>
                  <a:gd name="connsiteY24" fmla="*/ 126745 h 371475"/>
                  <a:gd name="connsiteX25" fmla="*/ 263381 w 285750"/>
                  <a:gd name="connsiteY25" fmla="*/ 146747 h 371475"/>
                  <a:gd name="connsiteX26" fmla="*/ 227186 w 285750"/>
                  <a:gd name="connsiteY26" fmla="*/ 69595 h 371475"/>
                  <a:gd name="connsiteX27" fmla="*/ 35733 w 285750"/>
                  <a:gd name="connsiteY27" fmla="*/ 132460 h 371475"/>
                  <a:gd name="connsiteX28" fmla="*/ 45258 w 285750"/>
                  <a:gd name="connsiteY28" fmla="*/ 143890 h 371475"/>
                  <a:gd name="connsiteX29" fmla="*/ 90025 w 285750"/>
                  <a:gd name="connsiteY29" fmla="*/ 127697 h 371475"/>
                  <a:gd name="connsiteX30" fmla="*/ 79548 w 285750"/>
                  <a:gd name="connsiteY30" fmla="*/ 69595 h 371475"/>
                  <a:gd name="connsiteX31" fmla="*/ 66213 w 285750"/>
                  <a:gd name="connsiteY31" fmla="*/ 69595 h 371475"/>
                  <a:gd name="connsiteX32" fmla="*/ 35733 w 285750"/>
                  <a:gd name="connsiteY32" fmla="*/ 132460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5750" h="371475">
                    <a:moveTo>
                      <a:pt x="288145" y="372490"/>
                    </a:moveTo>
                    <a:cubicBezTo>
                      <a:pt x="193848" y="372490"/>
                      <a:pt x="99550" y="372490"/>
                      <a:pt x="1443" y="372490"/>
                    </a:cubicBezTo>
                    <a:cubicBezTo>
                      <a:pt x="1443" y="283907"/>
                      <a:pt x="-2367" y="197230"/>
                      <a:pt x="2395" y="110552"/>
                    </a:cubicBezTo>
                    <a:cubicBezTo>
                      <a:pt x="6205" y="49592"/>
                      <a:pt x="70975" y="1015"/>
                      <a:pt x="137650" y="62"/>
                    </a:cubicBezTo>
                    <a:cubicBezTo>
                      <a:pt x="215756" y="-1843"/>
                      <a:pt x="280525" y="40067"/>
                      <a:pt x="286241" y="110552"/>
                    </a:cubicBezTo>
                    <a:cubicBezTo>
                      <a:pt x="293861" y="195325"/>
                      <a:pt x="288145" y="282955"/>
                      <a:pt x="288145" y="372490"/>
                    </a:cubicBezTo>
                    <a:close/>
                    <a:moveTo>
                      <a:pt x="40495" y="175322"/>
                    </a:moveTo>
                    <a:cubicBezTo>
                      <a:pt x="40495" y="231520"/>
                      <a:pt x="40495" y="282955"/>
                      <a:pt x="40495" y="334390"/>
                    </a:cubicBezTo>
                    <a:cubicBezTo>
                      <a:pt x="72880" y="334390"/>
                      <a:pt x="101455" y="334390"/>
                      <a:pt x="129078" y="334390"/>
                    </a:cubicBezTo>
                    <a:cubicBezTo>
                      <a:pt x="129078" y="279145"/>
                      <a:pt x="129078" y="227710"/>
                      <a:pt x="129078" y="175322"/>
                    </a:cubicBezTo>
                    <a:cubicBezTo>
                      <a:pt x="98598" y="175322"/>
                      <a:pt x="71928" y="175322"/>
                      <a:pt x="40495" y="175322"/>
                    </a:cubicBezTo>
                    <a:close/>
                    <a:moveTo>
                      <a:pt x="252903" y="335342"/>
                    </a:moveTo>
                    <a:cubicBezTo>
                      <a:pt x="252903" y="278192"/>
                      <a:pt x="252903" y="226757"/>
                      <a:pt x="252903" y="176275"/>
                    </a:cubicBezTo>
                    <a:cubicBezTo>
                      <a:pt x="221470" y="176275"/>
                      <a:pt x="193848" y="176275"/>
                      <a:pt x="163368" y="176275"/>
                    </a:cubicBezTo>
                    <a:cubicBezTo>
                      <a:pt x="163368" y="230567"/>
                      <a:pt x="163368" y="282002"/>
                      <a:pt x="163368" y="335342"/>
                    </a:cubicBezTo>
                    <a:cubicBezTo>
                      <a:pt x="194800" y="335342"/>
                      <a:pt x="222423" y="335342"/>
                      <a:pt x="252903" y="335342"/>
                    </a:cubicBezTo>
                    <a:close/>
                    <a:moveTo>
                      <a:pt x="193848" y="60070"/>
                    </a:moveTo>
                    <a:cubicBezTo>
                      <a:pt x="191943" y="55307"/>
                      <a:pt x="190038" y="50545"/>
                      <a:pt x="188133" y="46735"/>
                    </a:cubicBezTo>
                    <a:cubicBezTo>
                      <a:pt x="159558" y="46735"/>
                      <a:pt x="131936" y="46735"/>
                      <a:pt x="103361" y="46735"/>
                    </a:cubicBezTo>
                    <a:cubicBezTo>
                      <a:pt x="101455" y="51497"/>
                      <a:pt x="99550" y="55307"/>
                      <a:pt x="97645" y="60070"/>
                    </a:cubicBezTo>
                    <a:cubicBezTo>
                      <a:pt x="113838" y="71500"/>
                      <a:pt x="129078" y="90550"/>
                      <a:pt x="145270" y="90550"/>
                    </a:cubicBezTo>
                    <a:cubicBezTo>
                      <a:pt x="161463" y="90550"/>
                      <a:pt x="177656" y="71500"/>
                      <a:pt x="193848" y="60070"/>
                    </a:cubicBezTo>
                    <a:close/>
                    <a:moveTo>
                      <a:pt x="227186" y="69595"/>
                    </a:moveTo>
                    <a:cubicBezTo>
                      <a:pt x="221470" y="69595"/>
                      <a:pt x="215756" y="69595"/>
                      <a:pt x="210041" y="69595"/>
                    </a:cubicBezTo>
                    <a:cubicBezTo>
                      <a:pt x="206231" y="88645"/>
                      <a:pt x="195753" y="110552"/>
                      <a:pt x="201468" y="126745"/>
                    </a:cubicBezTo>
                    <a:cubicBezTo>
                      <a:pt x="205278" y="136270"/>
                      <a:pt x="232900" y="138175"/>
                      <a:pt x="263381" y="146747"/>
                    </a:cubicBezTo>
                    <a:cubicBezTo>
                      <a:pt x="247188" y="111505"/>
                      <a:pt x="236711" y="90550"/>
                      <a:pt x="227186" y="69595"/>
                    </a:cubicBezTo>
                    <a:close/>
                    <a:moveTo>
                      <a:pt x="35733" y="132460"/>
                    </a:moveTo>
                    <a:cubicBezTo>
                      <a:pt x="38591" y="136270"/>
                      <a:pt x="42400" y="140080"/>
                      <a:pt x="45258" y="143890"/>
                    </a:cubicBezTo>
                    <a:cubicBezTo>
                      <a:pt x="61450" y="138175"/>
                      <a:pt x="89073" y="135317"/>
                      <a:pt x="90025" y="127697"/>
                    </a:cubicBezTo>
                    <a:cubicBezTo>
                      <a:pt x="92883" y="109600"/>
                      <a:pt x="83358" y="88645"/>
                      <a:pt x="79548" y="69595"/>
                    </a:cubicBezTo>
                    <a:cubicBezTo>
                      <a:pt x="74786" y="69595"/>
                      <a:pt x="70023" y="69595"/>
                      <a:pt x="66213" y="69595"/>
                    </a:cubicBezTo>
                    <a:cubicBezTo>
                      <a:pt x="55736" y="89597"/>
                      <a:pt x="46211" y="110552"/>
                      <a:pt x="35733" y="132460"/>
                    </a:cubicBezTo>
                    <a:close/>
                  </a:path>
                </a:pathLst>
              </a:custGeom>
              <a:grpFill/>
              <a:ln w="9525" cap="flat">
                <a:noFill/>
                <a:prstDash val="solid"/>
                <a:miter/>
              </a:ln>
            </p:spPr>
            <p:txBody>
              <a:bodyPr rtlCol="0" anchor="ctr"/>
              <a:lstStyle/>
              <a:p>
                <a:endParaRPr lang="en-US" sz="1463"/>
              </a:p>
            </p:txBody>
          </p:sp>
          <p:sp>
            <p:nvSpPr>
              <p:cNvPr id="152" name="Freeform: Shape 151">
                <a:extLst>
                  <a:ext uri="{FF2B5EF4-FFF2-40B4-BE49-F238E27FC236}">
                    <a16:creationId xmlns:a16="http://schemas.microsoft.com/office/drawing/2014/main" id="{0556542F-CD87-4706-B784-09B4E78A0735}"/>
                  </a:ext>
                </a:extLst>
              </p:cNvPr>
              <p:cNvSpPr/>
              <p:nvPr/>
            </p:nvSpPr>
            <p:spPr>
              <a:xfrm>
                <a:off x="7319010" y="1884998"/>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2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2"/>
                    </a:cubicBezTo>
                    <a:cubicBezTo>
                      <a:pt x="158115" y="183833"/>
                      <a:pt x="180975" y="208597"/>
                      <a:pt x="200977" y="299085"/>
                    </a:cubicBezTo>
                    <a:close/>
                  </a:path>
                </a:pathLst>
              </a:custGeom>
              <a:grpFill/>
              <a:ln w="9525" cap="flat">
                <a:noFill/>
                <a:prstDash val="solid"/>
                <a:miter/>
              </a:ln>
            </p:spPr>
            <p:txBody>
              <a:bodyPr rtlCol="0" anchor="ctr"/>
              <a:lstStyle/>
              <a:p>
                <a:endParaRPr lang="en-US" sz="1463"/>
              </a:p>
            </p:txBody>
          </p:sp>
          <p:sp>
            <p:nvSpPr>
              <p:cNvPr id="153" name="Freeform: Shape 152">
                <a:extLst>
                  <a:ext uri="{FF2B5EF4-FFF2-40B4-BE49-F238E27FC236}">
                    <a16:creationId xmlns:a16="http://schemas.microsoft.com/office/drawing/2014/main" id="{3153D261-A196-4684-A983-5FF14C6126A9}"/>
                  </a:ext>
                </a:extLst>
              </p:cNvPr>
              <p:cNvSpPr/>
              <p:nvPr/>
            </p:nvSpPr>
            <p:spPr>
              <a:xfrm>
                <a:off x="7393305" y="1564005"/>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2"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sp>
            <p:nvSpPr>
              <p:cNvPr id="154" name="Freeform: Shape 153">
                <a:extLst>
                  <a:ext uri="{FF2B5EF4-FFF2-40B4-BE49-F238E27FC236}">
                    <a16:creationId xmlns:a16="http://schemas.microsoft.com/office/drawing/2014/main" id="{C9E29AC9-8D85-4651-BEE9-28D5195C7486}"/>
                  </a:ext>
                </a:extLst>
              </p:cNvPr>
              <p:cNvSpPr/>
              <p:nvPr/>
            </p:nvSpPr>
            <p:spPr>
              <a:xfrm>
                <a:off x="7529513" y="2601277"/>
                <a:ext cx="76200" cy="95250"/>
              </a:xfrm>
              <a:custGeom>
                <a:avLst/>
                <a:gdLst>
                  <a:gd name="connsiteX0" fmla="*/ 81915 w 76200"/>
                  <a:gd name="connsiteY0" fmla="*/ 99060 h 95250"/>
                  <a:gd name="connsiteX1" fmla="*/ 0 w 76200"/>
                  <a:gd name="connsiteY1" fmla="*/ 99060 h 95250"/>
                  <a:gd name="connsiteX2" fmla="*/ 0 w 76200"/>
                  <a:gd name="connsiteY2" fmla="*/ 0 h 95250"/>
                  <a:gd name="connsiteX3" fmla="*/ 81915 w 76200"/>
                  <a:gd name="connsiteY3" fmla="*/ 0 h 95250"/>
                  <a:gd name="connsiteX4" fmla="*/ 81915 w 76200"/>
                  <a:gd name="connsiteY4" fmla="*/ 9906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95250">
                    <a:moveTo>
                      <a:pt x="81915" y="99060"/>
                    </a:moveTo>
                    <a:cubicBezTo>
                      <a:pt x="52388" y="99060"/>
                      <a:pt x="27623" y="99060"/>
                      <a:pt x="0" y="99060"/>
                    </a:cubicBezTo>
                    <a:cubicBezTo>
                      <a:pt x="0" y="65723"/>
                      <a:pt x="0" y="35243"/>
                      <a:pt x="0" y="0"/>
                    </a:cubicBezTo>
                    <a:cubicBezTo>
                      <a:pt x="26670" y="0"/>
                      <a:pt x="52388" y="0"/>
                      <a:pt x="81915" y="0"/>
                    </a:cubicBezTo>
                    <a:cubicBezTo>
                      <a:pt x="81915" y="32385"/>
                      <a:pt x="81915" y="63818"/>
                      <a:pt x="81915" y="99060"/>
                    </a:cubicBezTo>
                    <a:close/>
                  </a:path>
                </a:pathLst>
              </a:custGeom>
              <a:grpFill/>
              <a:ln w="9525" cap="flat">
                <a:noFill/>
                <a:prstDash val="solid"/>
                <a:miter/>
              </a:ln>
            </p:spPr>
            <p:txBody>
              <a:bodyPr rtlCol="0" anchor="ctr"/>
              <a:lstStyle/>
              <a:p>
                <a:endParaRPr lang="en-US" sz="1463"/>
              </a:p>
            </p:txBody>
          </p:sp>
          <p:sp>
            <p:nvSpPr>
              <p:cNvPr id="155" name="Freeform: Shape 154">
                <a:extLst>
                  <a:ext uri="{FF2B5EF4-FFF2-40B4-BE49-F238E27FC236}">
                    <a16:creationId xmlns:a16="http://schemas.microsoft.com/office/drawing/2014/main" id="{7DC19492-9448-45AC-BF5F-D4D7BD990723}"/>
                  </a:ext>
                </a:extLst>
              </p:cNvPr>
              <p:cNvSpPr/>
              <p:nvPr/>
            </p:nvSpPr>
            <p:spPr>
              <a:xfrm>
                <a:off x="7626668" y="1884045"/>
                <a:ext cx="200025" cy="295275"/>
              </a:xfrm>
              <a:custGeom>
                <a:avLst/>
                <a:gdLst>
                  <a:gd name="connsiteX0" fmla="*/ 200977 w 200025"/>
                  <a:gd name="connsiteY0" fmla="*/ 299085 h 295275"/>
                  <a:gd name="connsiteX1" fmla="*/ 0 w 200025"/>
                  <a:gd name="connsiteY1" fmla="*/ 297180 h 295275"/>
                  <a:gd name="connsiteX2" fmla="*/ 70485 w 200025"/>
                  <a:gd name="connsiteY2" fmla="*/ 0 h 295275"/>
                  <a:gd name="connsiteX3" fmla="*/ 126682 w 200025"/>
                  <a:gd name="connsiteY3" fmla="*/ 0 h 295275"/>
                  <a:gd name="connsiteX4" fmla="*/ 141922 w 200025"/>
                  <a:gd name="connsiteY4" fmla="*/ 130493 h 295275"/>
                  <a:gd name="connsiteX5" fmla="*/ 200977 w 200025"/>
                  <a:gd name="connsiteY5" fmla="*/ 29908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295275">
                    <a:moveTo>
                      <a:pt x="200977" y="299085"/>
                    </a:moveTo>
                    <a:cubicBezTo>
                      <a:pt x="126682" y="255270"/>
                      <a:pt x="62865" y="255270"/>
                      <a:pt x="0" y="297180"/>
                    </a:cubicBezTo>
                    <a:cubicBezTo>
                      <a:pt x="15240" y="195263"/>
                      <a:pt x="88582" y="110490"/>
                      <a:pt x="70485" y="0"/>
                    </a:cubicBezTo>
                    <a:cubicBezTo>
                      <a:pt x="85725" y="0"/>
                      <a:pt x="120015" y="0"/>
                      <a:pt x="126682" y="0"/>
                    </a:cubicBezTo>
                    <a:cubicBezTo>
                      <a:pt x="119063" y="59055"/>
                      <a:pt x="129540" y="89535"/>
                      <a:pt x="141922" y="130493"/>
                    </a:cubicBezTo>
                    <a:cubicBezTo>
                      <a:pt x="157163" y="182880"/>
                      <a:pt x="180975" y="207645"/>
                      <a:pt x="200977" y="299085"/>
                    </a:cubicBezTo>
                    <a:close/>
                  </a:path>
                </a:pathLst>
              </a:custGeom>
              <a:grpFill/>
              <a:ln w="9525" cap="flat">
                <a:noFill/>
                <a:prstDash val="solid"/>
                <a:miter/>
              </a:ln>
            </p:spPr>
            <p:txBody>
              <a:bodyPr rtlCol="0" anchor="ctr"/>
              <a:lstStyle/>
              <a:p>
                <a:endParaRPr lang="en-US" sz="1463"/>
              </a:p>
            </p:txBody>
          </p:sp>
          <p:sp>
            <p:nvSpPr>
              <p:cNvPr id="156" name="Freeform: Shape 155">
                <a:extLst>
                  <a:ext uri="{FF2B5EF4-FFF2-40B4-BE49-F238E27FC236}">
                    <a16:creationId xmlns:a16="http://schemas.microsoft.com/office/drawing/2014/main" id="{C8C3EB54-0F23-4DDA-956E-875A02D9D278}"/>
                  </a:ext>
                </a:extLst>
              </p:cNvPr>
              <p:cNvSpPr/>
              <p:nvPr/>
            </p:nvSpPr>
            <p:spPr>
              <a:xfrm>
                <a:off x="7700963" y="1562100"/>
                <a:ext cx="38100" cy="304800"/>
              </a:xfrm>
              <a:custGeom>
                <a:avLst/>
                <a:gdLst>
                  <a:gd name="connsiteX0" fmla="*/ 0 w 38100"/>
                  <a:gd name="connsiteY0" fmla="*/ 308610 h 304800"/>
                  <a:gd name="connsiteX1" fmla="*/ 15240 w 38100"/>
                  <a:gd name="connsiteY1" fmla="*/ 236220 h 304800"/>
                  <a:gd name="connsiteX2" fmla="*/ 16193 w 38100"/>
                  <a:gd name="connsiteY2" fmla="*/ 0 h 304800"/>
                  <a:gd name="connsiteX3" fmla="*/ 28575 w 38100"/>
                  <a:gd name="connsiteY3" fmla="*/ 0 h 304800"/>
                  <a:gd name="connsiteX4" fmla="*/ 29527 w 38100"/>
                  <a:gd name="connsiteY4" fmla="*/ 228600 h 304800"/>
                  <a:gd name="connsiteX5" fmla="*/ 44768 w 38100"/>
                  <a:gd name="connsiteY5" fmla="*/ 308610 h 304800"/>
                  <a:gd name="connsiteX6" fmla="*/ 0 w 38100"/>
                  <a:gd name="connsiteY6" fmla="*/ 30861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304800">
                    <a:moveTo>
                      <a:pt x="0" y="308610"/>
                    </a:moveTo>
                    <a:cubicBezTo>
                      <a:pt x="5715" y="281940"/>
                      <a:pt x="15240" y="260033"/>
                      <a:pt x="15240" y="236220"/>
                    </a:cubicBezTo>
                    <a:cubicBezTo>
                      <a:pt x="17145" y="157163"/>
                      <a:pt x="16193" y="79058"/>
                      <a:pt x="16193" y="0"/>
                    </a:cubicBezTo>
                    <a:cubicBezTo>
                      <a:pt x="20002" y="0"/>
                      <a:pt x="23813" y="0"/>
                      <a:pt x="28575" y="0"/>
                    </a:cubicBezTo>
                    <a:cubicBezTo>
                      <a:pt x="28575" y="76200"/>
                      <a:pt x="27623" y="152400"/>
                      <a:pt x="29527" y="228600"/>
                    </a:cubicBezTo>
                    <a:cubicBezTo>
                      <a:pt x="30480" y="254318"/>
                      <a:pt x="39052" y="280035"/>
                      <a:pt x="44768" y="308610"/>
                    </a:cubicBezTo>
                    <a:cubicBezTo>
                      <a:pt x="32385" y="308610"/>
                      <a:pt x="13335" y="308610"/>
                      <a:pt x="0" y="308610"/>
                    </a:cubicBezTo>
                    <a:close/>
                  </a:path>
                </a:pathLst>
              </a:custGeom>
              <a:grpFill/>
              <a:ln w="9525" cap="flat">
                <a:noFill/>
                <a:prstDash val="solid"/>
                <a:miter/>
              </a:ln>
            </p:spPr>
            <p:txBody>
              <a:bodyPr rtlCol="0" anchor="ctr"/>
              <a:lstStyle/>
              <a:p>
                <a:endParaRPr lang="en-US" sz="1463"/>
              </a:p>
            </p:txBody>
          </p:sp>
        </p:grpSp>
      </p:grpSp>
      <p:grpSp>
        <p:nvGrpSpPr>
          <p:cNvPr id="8" name="Group 7"/>
          <p:cNvGrpSpPr/>
          <p:nvPr/>
        </p:nvGrpSpPr>
        <p:grpSpPr>
          <a:xfrm>
            <a:off x="159234" y="3207170"/>
            <a:ext cx="3307087" cy="1529973"/>
            <a:chOff x="650644" y="3527235"/>
            <a:chExt cx="3307087" cy="1529973"/>
          </a:xfrm>
        </p:grpSpPr>
        <p:sp>
          <p:nvSpPr>
            <p:cNvPr id="10" name="TextBox 9">
              <a:extLst>
                <a:ext uri="{FF2B5EF4-FFF2-40B4-BE49-F238E27FC236}">
                  <a16:creationId xmlns:a16="http://schemas.microsoft.com/office/drawing/2014/main" id="{CBBBC687-F13E-4D53-9A9C-84B3A37A4FC5}"/>
                </a:ext>
              </a:extLst>
            </p:cNvPr>
            <p:cNvSpPr txBox="1"/>
            <p:nvPr/>
          </p:nvSpPr>
          <p:spPr>
            <a:xfrm>
              <a:off x="650645" y="3893613"/>
              <a:ext cx="2426426" cy="323165"/>
            </a:xfrm>
            <a:prstGeom prst="rect">
              <a:avLst/>
            </a:prstGeom>
            <a:noFill/>
          </p:spPr>
          <p:txBody>
            <a:bodyPr wrap="square" rtlCol="0">
              <a:spAutoFit/>
            </a:bodyPr>
            <a:lstStyle/>
            <a:p>
              <a:r>
                <a:rPr lang="en-US" altLang="ko-KR" sz="1500" b="1" dirty="0">
                  <a:solidFill>
                    <a:schemeClr val="accent1"/>
                  </a:solidFill>
                </a:rPr>
                <a:t>NEGARA </a:t>
              </a:r>
              <a:r>
                <a:rPr lang="en-US" altLang="ko-KR" sz="1500" b="1" dirty="0" err="1">
                  <a:solidFill>
                    <a:schemeClr val="accent1"/>
                  </a:solidFill>
                </a:rPr>
                <a:t>atau</a:t>
              </a:r>
              <a:r>
                <a:rPr lang="en-US" altLang="ko-KR" sz="1500" b="1" dirty="0">
                  <a:solidFill>
                    <a:schemeClr val="accent1"/>
                  </a:solidFill>
                </a:rPr>
                <a:t> PEMERINTAH</a:t>
              </a:r>
              <a:endParaRPr lang="ko-KR" altLang="en-US" sz="1500" b="1" dirty="0">
                <a:solidFill>
                  <a:schemeClr val="accent1"/>
                </a:solidFill>
              </a:endParaRPr>
            </a:p>
          </p:txBody>
        </p:sp>
        <p:sp>
          <p:nvSpPr>
            <p:cNvPr id="11" name="TextBox 10">
              <a:extLst>
                <a:ext uri="{FF2B5EF4-FFF2-40B4-BE49-F238E27FC236}">
                  <a16:creationId xmlns:a16="http://schemas.microsoft.com/office/drawing/2014/main" id="{53B6B845-6A97-4783-829C-738A9D53EB6B}"/>
                </a:ext>
              </a:extLst>
            </p:cNvPr>
            <p:cNvSpPr txBox="1"/>
            <p:nvPr/>
          </p:nvSpPr>
          <p:spPr>
            <a:xfrm>
              <a:off x="650644" y="3527235"/>
              <a:ext cx="1564363" cy="323165"/>
            </a:xfrm>
            <a:prstGeom prst="rect">
              <a:avLst/>
            </a:prstGeom>
            <a:noFill/>
          </p:spPr>
          <p:txBody>
            <a:bodyPr wrap="square" rtlCol="0">
              <a:spAutoFit/>
            </a:bodyPr>
            <a:lstStyle/>
            <a:p>
              <a:r>
                <a:rPr lang="en-US" altLang="ko-KR" sz="1500" b="1" dirty="0" err="1">
                  <a:solidFill>
                    <a:schemeClr val="tx1">
                      <a:lumMod val="75000"/>
                      <a:lumOff val="25000"/>
                    </a:schemeClr>
                  </a:solidFill>
                </a:rPr>
                <a:t>Angka</a:t>
              </a:r>
              <a:r>
                <a:rPr lang="en-US" altLang="ko-KR" sz="1500" b="1" dirty="0">
                  <a:solidFill>
                    <a:schemeClr val="tx1">
                      <a:lumMod val="75000"/>
                      <a:lumOff val="25000"/>
                    </a:schemeClr>
                  </a:solidFill>
                </a:rPr>
                <a:t> 1 </a:t>
              </a:r>
              <a:endParaRPr lang="ko-KR" altLang="en-US" sz="1500" b="1" dirty="0">
                <a:solidFill>
                  <a:schemeClr val="tx1">
                    <a:lumMod val="75000"/>
                    <a:lumOff val="25000"/>
                  </a:schemeClr>
                </a:solidFill>
              </a:endParaRPr>
            </a:p>
          </p:txBody>
        </p:sp>
        <p:sp>
          <p:nvSpPr>
            <p:cNvPr id="169" name="TextBox 168">
              <a:extLst>
                <a:ext uri="{FF2B5EF4-FFF2-40B4-BE49-F238E27FC236}">
                  <a16:creationId xmlns:a16="http://schemas.microsoft.com/office/drawing/2014/main" id="{E675EB6E-2755-4815-935A-1D9334C6D1BB}"/>
                </a:ext>
              </a:extLst>
            </p:cNvPr>
            <p:cNvSpPr txBox="1"/>
            <p:nvPr/>
          </p:nvSpPr>
          <p:spPr>
            <a:xfrm>
              <a:off x="650644" y="4103101"/>
              <a:ext cx="3307087" cy="954107"/>
            </a:xfrm>
            <a:prstGeom prst="rect">
              <a:avLst/>
            </a:prstGeom>
            <a:noFill/>
          </p:spPr>
          <p:txBody>
            <a:bodyPr wrap="square" rtlCol="0">
              <a:spAutoFit/>
            </a:bodyPr>
            <a:lstStyle/>
            <a:p>
              <a:r>
                <a:rPr lang="en-US" sz="1400" dirty="0" err="1"/>
                <a:t>Lembaga</a:t>
              </a:r>
              <a:r>
                <a:rPr lang="en-US" sz="1400" dirty="0"/>
                <a:t>/</a:t>
              </a:r>
              <a:r>
                <a:rPr lang="en-US" sz="1400" dirty="0" err="1"/>
                <a:t>Badan</a:t>
              </a:r>
              <a:r>
                <a:rPr lang="en-US" sz="1400" dirty="0"/>
                <a:t> Negara, </a:t>
              </a:r>
            </a:p>
            <a:p>
              <a:r>
                <a:rPr lang="en-US" sz="1400" dirty="0" err="1"/>
                <a:t>Lembaga</a:t>
              </a:r>
              <a:r>
                <a:rPr lang="en-US" sz="1400" dirty="0"/>
                <a:t>/</a:t>
              </a:r>
              <a:r>
                <a:rPr lang="en-US" sz="1400" dirty="0" err="1"/>
                <a:t>Instansi</a:t>
              </a:r>
              <a:r>
                <a:rPr lang="en-US" sz="1400" dirty="0"/>
                <a:t> </a:t>
              </a:r>
              <a:r>
                <a:rPr lang="en-US" sz="1400" dirty="0" err="1"/>
                <a:t>Pemerintah</a:t>
              </a:r>
              <a:r>
                <a:rPr lang="en-US" sz="1400" dirty="0"/>
                <a:t> </a:t>
              </a:r>
              <a:r>
                <a:rPr lang="en-US" sz="1400" dirty="0" err="1"/>
                <a:t>Pusat</a:t>
              </a:r>
              <a:r>
                <a:rPr lang="en-US" sz="1400" dirty="0"/>
                <a:t> </a:t>
              </a:r>
              <a:r>
                <a:rPr lang="en-US" sz="1400" dirty="0" err="1"/>
                <a:t>dan</a:t>
              </a:r>
              <a:r>
                <a:rPr lang="en-US" sz="1400" dirty="0"/>
                <a:t> Daerah, </a:t>
              </a:r>
              <a:r>
                <a:rPr lang="en-US" sz="1400" dirty="0" err="1"/>
                <a:t>Badan</a:t>
              </a:r>
              <a:r>
                <a:rPr lang="en-US" sz="1400" dirty="0"/>
                <a:t> Usaha </a:t>
              </a:r>
              <a:r>
                <a:rPr lang="en-US" sz="1400" dirty="0" err="1"/>
                <a:t>Milik</a:t>
              </a:r>
              <a:r>
                <a:rPr lang="en-US" sz="1400" dirty="0"/>
                <a:t> Negara/Daerah </a:t>
              </a:r>
              <a:r>
                <a:rPr lang="en-US" sz="1400" dirty="0" err="1"/>
                <a:t>dan</a:t>
              </a:r>
              <a:r>
                <a:rPr lang="en-US" sz="1400" dirty="0"/>
                <a:t> </a:t>
              </a:r>
              <a:r>
                <a:rPr lang="en-US" sz="1400" dirty="0" err="1"/>
                <a:t>Badan</a:t>
              </a:r>
              <a:r>
                <a:rPr lang="en-US" sz="1400" dirty="0"/>
                <a:t> </a:t>
              </a:r>
              <a:r>
                <a:rPr lang="en-US" sz="1400" dirty="0" err="1"/>
                <a:t>Hukum</a:t>
              </a:r>
              <a:r>
                <a:rPr lang="en-US" sz="1400" dirty="0"/>
                <a:t> Lain. </a:t>
              </a:r>
            </a:p>
          </p:txBody>
        </p:sp>
      </p:grpSp>
      <p:sp>
        <p:nvSpPr>
          <p:cNvPr id="157" name="Freeform: Shape 156">
            <a:extLst>
              <a:ext uri="{FF2B5EF4-FFF2-40B4-BE49-F238E27FC236}">
                <a16:creationId xmlns:a16="http://schemas.microsoft.com/office/drawing/2014/main" id="{F9AC8184-906E-4F9B-A8D2-FFFAC7C3DB85}"/>
              </a:ext>
            </a:extLst>
          </p:cNvPr>
          <p:cNvSpPr/>
          <p:nvPr/>
        </p:nvSpPr>
        <p:spPr>
          <a:xfrm rot="17436610">
            <a:off x="500925" y="1421890"/>
            <a:ext cx="506059" cy="359375"/>
          </a:xfrm>
          <a:custGeom>
            <a:avLst/>
            <a:gdLst>
              <a:gd name="connsiteX0" fmla="*/ 1359605 w 2028518"/>
              <a:gd name="connsiteY0" fmla="*/ 1366447 h 1440540"/>
              <a:gd name="connsiteX1" fmla="*/ 1359605 w 2028518"/>
              <a:gd name="connsiteY1" fmla="*/ 1406271 h 1440540"/>
              <a:gd name="connsiteX2" fmla="*/ 1942246 w 2028518"/>
              <a:gd name="connsiteY2" fmla="*/ 1406271 h 1440540"/>
              <a:gd name="connsiteX3" fmla="*/ 1942246 w 2028518"/>
              <a:gd name="connsiteY3" fmla="*/ 1366447 h 1440540"/>
              <a:gd name="connsiteX4" fmla="*/ 1359605 w 2028518"/>
              <a:gd name="connsiteY4" fmla="*/ 1305350 h 1440540"/>
              <a:gd name="connsiteX5" fmla="*/ 1359605 w 2028518"/>
              <a:gd name="connsiteY5" fmla="*/ 1345174 h 1440540"/>
              <a:gd name="connsiteX6" fmla="*/ 1942246 w 2028518"/>
              <a:gd name="connsiteY6" fmla="*/ 1345174 h 1440540"/>
              <a:gd name="connsiteX7" fmla="*/ 1942246 w 2028518"/>
              <a:gd name="connsiteY7" fmla="*/ 1305350 h 1440540"/>
              <a:gd name="connsiteX8" fmla="*/ 1359605 w 2028518"/>
              <a:gd name="connsiteY8" fmla="*/ 1244254 h 1440540"/>
              <a:gd name="connsiteX9" fmla="*/ 1359605 w 2028518"/>
              <a:gd name="connsiteY9" fmla="*/ 1284078 h 1440540"/>
              <a:gd name="connsiteX10" fmla="*/ 1942246 w 2028518"/>
              <a:gd name="connsiteY10" fmla="*/ 1284078 h 1440540"/>
              <a:gd name="connsiteX11" fmla="*/ 1942246 w 2028518"/>
              <a:gd name="connsiteY11" fmla="*/ 1244254 h 1440540"/>
              <a:gd name="connsiteX12" fmla="*/ 1359605 w 2028518"/>
              <a:gd name="connsiteY12" fmla="*/ 1183157 h 1440540"/>
              <a:gd name="connsiteX13" fmla="*/ 1359605 w 2028518"/>
              <a:gd name="connsiteY13" fmla="*/ 1222981 h 1440540"/>
              <a:gd name="connsiteX14" fmla="*/ 1942246 w 2028518"/>
              <a:gd name="connsiteY14" fmla="*/ 1222981 h 1440540"/>
              <a:gd name="connsiteX15" fmla="*/ 1942246 w 2028518"/>
              <a:gd name="connsiteY15" fmla="*/ 1183157 h 1440540"/>
              <a:gd name="connsiteX16" fmla="*/ 1003047 w 2028518"/>
              <a:gd name="connsiteY16" fmla="*/ 821458 h 1440540"/>
              <a:gd name="connsiteX17" fmla="*/ 1003047 w 2028518"/>
              <a:gd name="connsiteY17" fmla="*/ 1439143 h 1440540"/>
              <a:gd name="connsiteX18" fmla="*/ 1259865 w 2028518"/>
              <a:gd name="connsiteY18" fmla="*/ 1439143 h 1440540"/>
              <a:gd name="connsiteX19" fmla="*/ 1259865 w 2028518"/>
              <a:gd name="connsiteY19" fmla="*/ 821458 h 1440540"/>
              <a:gd name="connsiteX20" fmla="*/ 640721 w 2028518"/>
              <a:gd name="connsiteY20" fmla="*/ 818736 h 1440540"/>
              <a:gd name="connsiteX21" fmla="*/ 640721 w 2028518"/>
              <a:gd name="connsiteY21" fmla="*/ 1436421 h 1440540"/>
              <a:gd name="connsiteX22" fmla="*/ 860983 w 2028518"/>
              <a:gd name="connsiteY22" fmla="*/ 1436421 h 1440540"/>
              <a:gd name="connsiteX23" fmla="*/ 860983 w 2028518"/>
              <a:gd name="connsiteY23" fmla="*/ 818736 h 1440540"/>
              <a:gd name="connsiteX24" fmla="*/ 1818380 w 2028518"/>
              <a:gd name="connsiteY24" fmla="*/ 734607 h 1440540"/>
              <a:gd name="connsiteX25" fmla="*/ 1818380 w 2028518"/>
              <a:gd name="connsiteY25" fmla="*/ 807677 h 1440540"/>
              <a:gd name="connsiteX26" fmla="*/ 1916476 w 2028518"/>
              <a:gd name="connsiteY26" fmla="*/ 807677 h 1440540"/>
              <a:gd name="connsiteX27" fmla="*/ 1916476 w 2028518"/>
              <a:gd name="connsiteY27" fmla="*/ 734607 h 1440540"/>
              <a:gd name="connsiteX28" fmla="*/ 1634779 w 2028518"/>
              <a:gd name="connsiteY28" fmla="*/ 734607 h 1440540"/>
              <a:gd name="connsiteX29" fmla="*/ 1634779 w 2028518"/>
              <a:gd name="connsiteY29" fmla="*/ 807677 h 1440540"/>
              <a:gd name="connsiteX30" fmla="*/ 1732875 w 2028518"/>
              <a:gd name="connsiteY30" fmla="*/ 807677 h 1440540"/>
              <a:gd name="connsiteX31" fmla="*/ 1732875 w 2028518"/>
              <a:gd name="connsiteY31" fmla="*/ 734607 h 1440540"/>
              <a:gd name="connsiteX32" fmla="*/ 1451179 w 2028518"/>
              <a:gd name="connsiteY32" fmla="*/ 734607 h 1440540"/>
              <a:gd name="connsiteX33" fmla="*/ 1451179 w 2028518"/>
              <a:gd name="connsiteY33" fmla="*/ 807677 h 1440540"/>
              <a:gd name="connsiteX34" fmla="*/ 1549275 w 2028518"/>
              <a:gd name="connsiteY34" fmla="*/ 807677 h 1440540"/>
              <a:gd name="connsiteX35" fmla="*/ 1549275 w 2028518"/>
              <a:gd name="connsiteY35" fmla="*/ 734607 h 1440540"/>
              <a:gd name="connsiteX36" fmla="*/ 1818380 w 2028518"/>
              <a:gd name="connsiteY36" fmla="*/ 582994 h 1440540"/>
              <a:gd name="connsiteX37" fmla="*/ 1818380 w 2028518"/>
              <a:gd name="connsiteY37" fmla="*/ 656064 h 1440540"/>
              <a:gd name="connsiteX38" fmla="*/ 1916476 w 2028518"/>
              <a:gd name="connsiteY38" fmla="*/ 656064 h 1440540"/>
              <a:gd name="connsiteX39" fmla="*/ 1916476 w 2028518"/>
              <a:gd name="connsiteY39" fmla="*/ 582994 h 1440540"/>
              <a:gd name="connsiteX40" fmla="*/ 1634779 w 2028518"/>
              <a:gd name="connsiteY40" fmla="*/ 582994 h 1440540"/>
              <a:gd name="connsiteX41" fmla="*/ 1634779 w 2028518"/>
              <a:gd name="connsiteY41" fmla="*/ 656064 h 1440540"/>
              <a:gd name="connsiteX42" fmla="*/ 1732875 w 2028518"/>
              <a:gd name="connsiteY42" fmla="*/ 656064 h 1440540"/>
              <a:gd name="connsiteX43" fmla="*/ 1732875 w 2028518"/>
              <a:gd name="connsiteY43" fmla="*/ 582994 h 1440540"/>
              <a:gd name="connsiteX44" fmla="*/ 1451179 w 2028518"/>
              <a:gd name="connsiteY44" fmla="*/ 582994 h 1440540"/>
              <a:gd name="connsiteX45" fmla="*/ 1451179 w 2028518"/>
              <a:gd name="connsiteY45" fmla="*/ 656064 h 1440540"/>
              <a:gd name="connsiteX46" fmla="*/ 1549275 w 2028518"/>
              <a:gd name="connsiteY46" fmla="*/ 656064 h 1440540"/>
              <a:gd name="connsiteX47" fmla="*/ 1549275 w 2028518"/>
              <a:gd name="connsiteY47" fmla="*/ 582994 h 1440540"/>
              <a:gd name="connsiteX48" fmla="*/ 403424 w 2028518"/>
              <a:gd name="connsiteY48" fmla="*/ 499916 h 1440540"/>
              <a:gd name="connsiteX49" fmla="*/ 348620 w 2028518"/>
              <a:gd name="connsiteY49" fmla="*/ 554720 h 1440540"/>
              <a:gd name="connsiteX50" fmla="*/ 348620 w 2028518"/>
              <a:gd name="connsiteY50" fmla="*/ 1438886 h 1440540"/>
              <a:gd name="connsiteX51" fmla="*/ 458227 w 2028518"/>
              <a:gd name="connsiteY51" fmla="*/ 1438886 h 1440540"/>
              <a:gd name="connsiteX52" fmla="*/ 458228 w 2028518"/>
              <a:gd name="connsiteY52" fmla="*/ 554720 h 1440540"/>
              <a:gd name="connsiteX53" fmla="*/ 403424 w 2028518"/>
              <a:gd name="connsiteY53" fmla="*/ 499916 h 1440540"/>
              <a:gd name="connsiteX54" fmla="*/ 169200 w 2028518"/>
              <a:gd name="connsiteY54" fmla="*/ 496212 h 1440540"/>
              <a:gd name="connsiteX55" fmla="*/ 114396 w 2028518"/>
              <a:gd name="connsiteY55" fmla="*/ 551016 h 1440540"/>
              <a:gd name="connsiteX56" fmla="*/ 114396 w 2028518"/>
              <a:gd name="connsiteY56" fmla="*/ 1435182 h 1440540"/>
              <a:gd name="connsiteX57" fmla="*/ 224003 w 2028518"/>
              <a:gd name="connsiteY57" fmla="*/ 1435182 h 1440540"/>
              <a:gd name="connsiteX58" fmla="*/ 224004 w 2028518"/>
              <a:gd name="connsiteY58" fmla="*/ 551016 h 1440540"/>
              <a:gd name="connsiteX59" fmla="*/ 169200 w 2028518"/>
              <a:gd name="connsiteY59" fmla="*/ 496212 h 1440540"/>
              <a:gd name="connsiteX60" fmla="*/ 1818380 w 2028518"/>
              <a:gd name="connsiteY60" fmla="*/ 431380 h 1440540"/>
              <a:gd name="connsiteX61" fmla="*/ 1818380 w 2028518"/>
              <a:gd name="connsiteY61" fmla="*/ 504450 h 1440540"/>
              <a:gd name="connsiteX62" fmla="*/ 1916476 w 2028518"/>
              <a:gd name="connsiteY62" fmla="*/ 504450 h 1440540"/>
              <a:gd name="connsiteX63" fmla="*/ 1916476 w 2028518"/>
              <a:gd name="connsiteY63" fmla="*/ 431380 h 1440540"/>
              <a:gd name="connsiteX64" fmla="*/ 1634779 w 2028518"/>
              <a:gd name="connsiteY64" fmla="*/ 431380 h 1440540"/>
              <a:gd name="connsiteX65" fmla="*/ 1634779 w 2028518"/>
              <a:gd name="connsiteY65" fmla="*/ 504450 h 1440540"/>
              <a:gd name="connsiteX66" fmla="*/ 1732875 w 2028518"/>
              <a:gd name="connsiteY66" fmla="*/ 504450 h 1440540"/>
              <a:gd name="connsiteX67" fmla="*/ 1732875 w 2028518"/>
              <a:gd name="connsiteY67" fmla="*/ 431380 h 1440540"/>
              <a:gd name="connsiteX68" fmla="*/ 1451179 w 2028518"/>
              <a:gd name="connsiteY68" fmla="*/ 431380 h 1440540"/>
              <a:gd name="connsiteX69" fmla="*/ 1451179 w 2028518"/>
              <a:gd name="connsiteY69" fmla="*/ 504450 h 1440540"/>
              <a:gd name="connsiteX70" fmla="*/ 1549275 w 2028518"/>
              <a:gd name="connsiteY70" fmla="*/ 504450 h 1440540"/>
              <a:gd name="connsiteX71" fmla="*/ 1549275 w 2028518"/>
              <a:gd name="connsiteY71" fmla="*/ 431380 h 1440540"/>
              <a:gd name="connsiteX72" fmla="*/ 1254606 w 2028518"/>
              <a:gd name="connsiteY72" fmla="*/ 431380 h 1440540"/>
              <a:gd name="connsiteX73" fmla="*/ 1254606 w 2028518"/>
              <a:gd name="connsiteY73" fmla="*/ 504450 h 1440540"/>
              <a:gd name="connsiteX74" fmla="*/ 1352702 w 2028518"/>
              <a:gd name="connsiteY74" fmla="*/ 504450 h 1440540"/>
              <a:gd name="connsiteX75" fmla="*/ 1352702 w 2028518"/>
              <a:gd name="connsiteY75" fmla="*/ 431380 h 1440540"/>
              <a:gd name="connsiteX76" fmla="*/ 1071005 w 2028518"/>
              <a:gd name="connsiteY76" fmla="*/ 431380 h 1440540"/>
              <a:gd name="connsiteX77" fmla="*/ 1071005 w 2028518"/>
              <a:gd name="connsiteY77" fmla="*/ 504450 h 1440540"/>
              <a:gd name="connsiteX78" fmla="*/ 1169101 w 2028518"/>
              <a:gd name="connsiteY78" fmla="*/ 504450 h 1440540"/>
              <a:gd name="connsiteX79" fmla="*/ 1169101 w 2028518"/>
              <a:gd name="connsiteY79" fmla="*/ 431380 h 1440540"/>
              <a:gd name="connsiteX80" fmla="*/ 887405 w 2028518"/>
              <a:gd name="connsiteY80" fmla="*/ 431380 h 1440540"/>
              <a:gd name="connsiteX81" fmla="*/ 887405 w 2028518"/>
              <a:gd name="connsiteY81" fmla="*/ 504450 h 1440540"/>
              <a:gd name="connsiteX82" fmla="*/ 985501 w 2028518"/>
              <a:gd name="connsiteY82" fmla="*/ 504450 h 1440540"/>
              <a:gd name="connsiteX83" fmla="*/ 985501 w 2028518"/>
              <a:gd name="connsiteY83" fmla="*/ 431380 h 1440540"/>
              <a:gd name="connsiteX84" fmla="*/ 726849 w 2028518"/>
              <a:gd name="connsiteY84" fmla="*/ 431380 h 1440540"/>
              <a:gd name="connsiteX85" fmla="*/ 726849 w 2028518"/>
              <a:gd name="connsiteY85" fmla="*/ 504450 h 1440540"/>
              <a:gd name="connsiteX86" fmla="*/ 824945 w 2028518"/>
              <a:gd name="connsiteY86" fmla="*/ 504450 h 1440540"/>
              <a:gd name="connsiteX87" fmla="*/ 824945 w 2028518"/>
              <a:gd name="connsiteY87" fmla="*/ 431380 h 1440540"/>
              <a:gd name="connsiteX88" fmla="*/ 543248 w 2028518"/>
              <a:gd name="connsiteY88" fmla="*/ 431380 h 1440540"/>
              <a:gd name="connsiteX89" fmla="*/ 543248 w 2028518"/>
              <a:gd name="connsiteY89" fmla="*/ 504450 h 1440540"/>
              <a:gd name="connsiteX90" fmla="*/ 641344 w 2028518"/>
              <a:gd name="connsiteY90" fmla="*/ 504450 h 1440540"/>
              <a:gd name="connsiteX91" fmla="*/ 641344 w 2028518"/>
              <a:gd name="connsiteY91" fmla="*/ 431380 h 1440540"/>
              <a:gd name="connsiteX92" fmla="*/ 525663 w 2028518"/>
              <a:gd name="connsiteY92" fmla="*/ 0 h 1440540"/>
              <a:gd name="connsiteX93" fmla="*/ 525663 w 2028518"/>
              <a:gd name="connsiteY93" fmla="*/ 296929 h 1440540"/>
              <a:gd name="connsiteX94" fmla="*/ 1026614 w 2028518"/>
              <a:gd name="connsiteY94" fmla="*/ 0 h 1440540"/>
              <a:gd name="connsiteX95" fmla="*/ 1026614 w 2028518"/>
              <a:gd name="connsiteY95" fmla="*/ 296930 h 1440540"/>
              <a:gd name="connsiteX96" fmla="*/ 1527566 w 2028518"/>
              <a:gd name="connsiteY96" fmla="*/ 0 h 1440540"/>
              <a:gd name="connsiteX97" fmla="*/ 1527566 w 2028518"/>
              <a:gd name="connsiteY97" fmla="*/ 296930 h 1440540"/>
              <a:gd name="connsiteX98" fmla="*/ 2028518 w 2028518"/>
              <a:gd name="connsiteY98" fmla="*/ 0 h 1440540"/>
              <a:gd name="connsiteX99" fmla="*/ 2028518 w 2028518"/>
              <a:gd name="connsiteY99" fmla="*/ 311577 h 1440540"/>
              <a:gd name="connsiteX100" fmla="*/ 2028518 w 2028518"/>
              <a:gd name="connsiteY100" fmla="*/ 1440540 h 1440540"/>
              <a:gd name="connsiteX101" fmla="*/ 0 w 2028518"/>
              <a:gd name="connsiteY101" fmla="*/ 1440540 h 1440540"/>
              <a:gd name="connsiteX102" fmla="*/ 0 w 2028518"/>
              <a:gd name="connsiteY102" fmla="*/ 311577 h 144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28518" h="1440540">
                <a:moveTo>
                  <a:pt x="1359605" y="1366447"/>
                </a:moveTo>
                <a:lnTo>
                  <a:pt x="1359605" y="1406271"/>
                </a:lnTo>
                <a:lnTo>
                  <a:pt x="1942246" y="1406271"/>
                </a:lnTo>
                <a:lnTo>
                  <a:pt x="1942246" y="1366447"/>
                </a:lnTo>
                <a:close/>
                <a:moveTo>
                  <a:pt x="1359605" y="1305350"/>
                </a:moveTo>
                <a:lnTo>
                  <a:pt x="1359605" y="1345174"/>
                </a:lnTo>
                <a:lnTo>
                  <a:pt x="1942246" y="1345174"/>
                </a:lnTo>
                <a:lnTo>
                  <a:pt x="1942246" y="1305350"/>
                </a:lnTo>
                <a:close/>
                <a:moveTo>
                  <a:pt x="1359605" y="1244254"/>
                </a:moveTo>
                <a:lnTo>
                  <a:pt x="1359605" y="1284078"/>
                </a:lnTo>
                <a:lnTo>
                  <a:pt x="1942246" y="1284078"/>
                </a:lnTo>
                <a:lnTo>
                  <a:pt x="1942246" y="1244254"/>
                </a:lnTo>
                <a:close/>
                <a:moveTo>
                  <a:pt x="1359605" y="1183157"/>
                </a:moveTo>
                <a:lnTo>
                  <a:pt x="1359605" y="1222981"/>
                </a:lnTo>
                <a:lnTo>
                  <a:pt x="1942246" y="1222981"/>
                </a:lnTo>
                <a:lnTo>
                  <a:pt x="1942246" y="1183157"/>
                </a:lnTo>
                <a:close/>
                <a:moveTo>
                  <a:pt x="1003047" y="821458"/>
                </a:moveTo>
                <a:lnTo>
                  <a:pt x="1003047" y="1439143"/>
                </a:lnTo>
                <a:lnTo>
                  <a:pt x="1259865" y="1439143"/>
                </a:lnTo>
                <a:lnTo>
                  <a:pt x="1259865" y="821458"/>
                </a:lnTo>
                <a:close/>
                <a:moveTo>
                  <a:pt x="640721" y="818736"/>
                </a:moveTo>
                <a:lnTo>
                  <a:pt x="640721" y="1436421"/>
                </a:lnTo>
                <a:lnTo>
                  <a:pt x="860983" y="1436421"/>
                </a:lnTo>
                <a:lnTo>
                  <a:pt x="860983" y="818736"/>
                </a:lnTo>
                <a:close/>
                <a:moveTo>
                  <a:pt x="1818380" y="734607"/>
                </a:moveTo>
                <a:lnTo>
                  <a:pt x="1818380" y="807677"/>
                </a:lnTo>
                <a:lnTo>
                  <a:pt x="1916476" y="807677"/>
                </a:lnTo>
                <a:lnTo>
                  <a:pt x="1916476" y="734607"/>
                </a:lnTo>
                <a:close/>
                <a:moveTo>
                  <a:pt x="1634779" y="734607"/>
                </a:moveTo>
                <a:lnTo>
                  <a:pt x="1634779" y="807677"/>
                </a:lnTo>
                <a:lnTo>
                  <a:pt x="1732875" y="807677"/>
                </a:lnTo>
                <a:lnTo>
                  <a:pt x="1732875" y="734607"/>
                </a:lnTo>
                <a:close/>
                <a:moveTo>
                  <a:pt x="1451179" y="734607"/>
                </a:moveTo>
                <a:lnTo>
                  <a:pt x="1451179" y="807677"/>
                </a:lnTo>
                <a:lnTo>
                  <a:pt x="1549275" y="807677"/>
                </a:lnTo>
                <a:lnTo>
                  <a:pt x="1549275" y="734607"/>
                </a:lnTo>
                <a:close/>
                <a:moveTo>
                  <a:pt x="1818380" y="582994"/>
                </a:moveTo>
                <a:lnTo>
                  <a:pt x="1818380" y="656064"/>
                </a:lnTo>
                <a:lnTo>
                  <a:pt x="1916476" y="656064"/>
                </a:lnTo>
                <a:lnTo>
                  <a:pt x="1916476" y="582994"/>
                </a:lnTo>
                <a:close/>
                <a:moveTo>
                  <a:pt x="1634779" y="582994"/>
                </a:moveTo>
                <a:lnTo>
                  <a:pt x="1634779" y="656064"/>
                </a:lnTo>
                <a:lnTo>
                  <a:pt x="1732875" y="656064"/>
                </a:lnTo>
                <a:lnTo>
                  <a:pt x="1732875" y="582994"/>
                </a:lnTo>
                <a:close/>
                <a:moveTo>
                  <a:pt x="1451179" y="582994"/>
                </a:moveTo>
                <a:lnTo>
                  <a:pt x="1451179" y="656064"/>
                </a:lnTo>
                <a:lnTo>
                  <a:pt x="1549275" y="656064"/>
                </a:lnTo>
                <a:lnTo>
                  <a:pt x="1549275" y="582994"/>
                </a:lnTo>
                <a:close/>
                <a:moveTo>
                  <a:pt x="403424" y="499916"/>
                </a:moveTo>
                <a:cubicBezTo>
                  <a:pt x="373157" y="499916"/>
                  <a:pt x="348620" y="524453"/>
                  <a:pt x="348620" y="554720"/>
                </a:cubicBezTo>
                <a:lnTo>
                  <a:pt x="348620" y="1438886"/>
                </a:lnTo>
                <a:lnTo>
                  <a:pt x="458227" y="1438886"/>
                </a:lnTo>
                <a:cubicBezTo>
                  <a:pt x="458227" y="1144164"/>
                  <a:pt x="458228" y="849442"/>
                  <a:pt x="458228" y="554720"/>
                </a:cubicBezTo>
                <a:cubicBezTo>
                  <a:pt x="458228" y="524453"/>
                  <a:pt x="433691" y="499916"/>
                  <a:pt x="403424" y="499916"/>
                </a:cubicBezTo>
                <a:close/>
                <a:moveTo>
                  <a:pt x="169200" y="496212"/>
                </a:moveTo>
                <a:cubicBezTo>
                  <a:pt x="138933" y="496212"/>
                  <a:pt x="114396" y="520749"/>
                  <a:pt x="114396" y="551016"/>
                </a:cubicBezTo>
                <a:lnTo>
                  <a:pt x="114396" y="1435182"/>
                </a:lnTo>
                <a:lnTo>
                  <a:pt x="224003" y="1435182"/>
                </a:lnTo>
                <a:cubicBezTo>
                  <a:pt x="224003" y="1140460"/>
                  <a:pt x="224004" y="845738"/>
                  <a:pt x="224004" y="551016"/>
                </a:cubicBezTo>
                <a:cubicBezTo>
                  <a:pt x="224004" y="520749"/>
                  <a:pt x="199467" y="496212"/>
                  <a:pt x="169200" y="496212"/>
                </a:cubicBezTo>
                <a:close/>
                <a:moveTo>
                  <a:pt x="1818380" y="431380"/>
                </a:moveTo>
                <a:lnTo>
                  <a:pt x="1818380" y="504450"/>
                </a:lnTo>
                <a:lnTo>
                  <a:pt x="1916476" y="504450"/>
                </a:lnTo>
                <a:lnTo>
                  <a:pt x="1916476" y="431380"/>
                </a:lnTo>
                <a:close/>
                <a:moveTo>
                  <a:pt x="1634779" y="431380"/>
                </a:moveTo>
                <a:lnTo>
                  <a:pt x="1634779" y="504450"/>
                </a:lnTo>
                <a:lnTo>
                  <a:pt x="1732875" y="504450"/>
                </a:lnTo>
                <a:lnTo>
                  <a:pt x="1732875" y="431380"/>
                </a:lnTo>
                <a:close/>
                <a:moveTo>
                  <a:pt x="1451179" y="431380"/>
                </a:moveTo>
                <a:lnTo>
                  <a:pt x="1451179" y="504450"/>
                </a:lnTo>
                <a:lnTo>
                  <a:pt x="1549275" y="504450"/>
                </a:lnTo>
                <a:lnTo>
                  <a:pt x="1549275" y="431380"/>
                </a:lnTo>
                <a:close/>
                <a:moveTo>
                  <a:pt x="1254606" y="431380"/>
                </a:moveTo>
                <a:lnTo>
                  <a:pt x="1254606" y="504450"/>
                </a:lnTo>
                <a:lnTo>
                  <a:pt x="1352702" y="504450"/>
                </a:lnTo>
                <a:lnTo>
                  <a:pt x="1352702" y="431380"/>
                </a:lnTo>
                <a:close/>
                <a:moveTo>
                  <a:pt x="1071005" y="431380"/>
                </a:moveTo>
                <a:lnTo>
                  <a:pt x="1071005" y="504450"/>
                </a:lnTo>
                <a:lnTo>
                  <a:pt x="1169101" y="504450"/>
                </a:lnTo>
                <a:lnTo>
                  <a:pt x="1169101" y="431380"/>
                </a:lnTo>
                <a:close/>
                <a:moveTo>
                  <a:pt x="887405" y="431380"/>
                </a:moveTo>
                <a:lnTo>
                  <a:pt x="887405" y="504450"/>
                </a:lnTo>
                <a:lnTo>
                  <a:pt x="985501" y="504450"/>
                </a:lnTo>
                <a:lnTo>
                  <a:pt x="985501" y="431380"/>
                </a:lnTo>
                <a:close/>
                <a:moveTo>
                  <a:pt x="726849" y="431380"/>
                </a:moveTo>
                <a:lnTo>
                  <a:pt x="726849" y="504450"/>
                </a:lnTo>
                <a:lnTo>
                  <a:pt x="824945" y="504450"/>
                </a:lnTo>
                <a:lnTo>
                  <a:pt x="824945" y="431380"/>
                </a:lnTo>
                <a:close/>
                <a:moveTo>
                  <a:pt x="543248" y="431380"/>
                </a:moveTo>
                <a:lnTo>
                  <a:pt x="543248" y="504450"/>
                </a:lnTo>
                <a:lnTo>
                  <a:pt x="641344" y="504450"/>
                </a:lnTo>
                <a:lnTo>
                  <a:pt x="641344" y="431380"/>
                </a:lnTo>
                <a:close/>
                <a:moveTo>
                  <a:pt x="525663" y="0"/>
                </a:moveTo>
                <a:lnTo>
                  <a:pt x="525663" y="296929"/>
                </a:lnTo>
                <a:lnTo>
                  <a:pt x="1026614" y="0"/>
                </a:lnTo>
                <a:lnTo>
                  <a:pt x="1026614" y="296930"/>
                </a:lnTo>
                <a:lnTo>
                  <a:pt x="1527566" y="0"/>
                </a:lnTo>
                <a:lnTo>
                  <a:pt x="1527566" y="296930"/>
                </a:lnTo>
                <a:lnTo>
                  <a:pt x="2028518" y="0"/>
                </a:lnTo>
                <a:lnTo>
                  <a:pt x="2028518" y="311577"/>
                </a:lnTo>
                <a:lnTo>
                  <a:pt x="2028518" y="1440540"/>
                </a:lnTo>
                <a:lnTo>
                  <a:pt x="0" y="1440540"/>
                </a:lnTo>
                <a:lnTo>
                  <a:pt x="0" y="31157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p>
        </p:txBody>
      </p:sp>
      <p:sp>
        <p:nvSpPr>
          <p:cNvPr id="175" name="Freeform: Shape 174">
            <a:extLst>
              <a:ext uri="{FF2B5EF4-FFF2-40B4-BE49-F238E27FC236}">
                <a16:creationId xmlns:a16="http://schemas.microsoft.com/office/drawing/2014/main" id="{FE6A8F2B-B370-4AEF-B4A3-C3C33983E232}"/>
              </a:ext>
            </a:extLst>
          </p:cNvPr>
          <p:cNvSpPr/>
          <p:nvPr/>
        </p:nvSpPr>
        <p:spPr>
          <a:xfrm rot="17777534">
            <a:off x="2628496" y="1946275"/>
            <a:ext cx="465503" cy="647565"/>
          </a:xfrm>
          <a:custGeom>
            <a:avLst/>
            <a:gdLst>
              <a:gd name="connsiteX0" fmla="*/ 1022274 w 4159710"/>
              <a:gd name="connsiteY0" fmla="*/ 5419078 h 5786598"/>
              <a:gd name="connsiteX1" fmla="*/ 976163 w 4159710"/>
              <a:gd name="connsiteY1" fmla="*/ 5507455 h 5786598"/>
              <a:gd name="connsiteX2" fmla="*/ 1068385 w 4159710"/>
              <a:gd name="connsiteY2" fmla="*/ 5507455 h 5786598"/>
              <a:gd name="connsiteX3" fmla="*/ 1318025 w 4159710"/>
              <a:gd name="connsiteY3" fmla="*/ 5289802 h 5786598"/>
              <a:gd name="connsiteX4" fmla="*/ 1204463 w 4159710"/>
              <a:gd name="connsiteY4" fmla="*/ 5507455 h 5786598"/>
              <a:gd name="connsiteX5" fmla="*/ 1431587 w 4159710"/>
              <a:gd name="connsiteY5" fmla="*/ 5507455 h 5786598"/>
              <a:gd name="connsiteX6" fmla="*/ 708685 w 4159710"/>
              <a:gd name="connsiteY6" fmla="*/ 5255614 h 5786598"/>
              <a:gd name="connsiteX7" fmla="*/ 577286 w 4159710"/>
              <a:gd name="connsiteY7" fmla="*/ 5507455 h 5786598"/>
              <a:gd name="connsiteX8" fmla="*/ 840085 w 4159710"/>
              <a:gd name="connsiteY8" fmla="*/ 5507455 h 5786598"/>
              <a:gd name="connsiteX9" fmla="*/ 1203875 w 4159710"/>
              <a:gd name="connsiteY9" fmla="*/ 5071022 h 5786598"/>
              <a:gd name="connsiteX10" fmla="*/ 1053938 w 4159710"/>
              <a:gd name="connsiteY10" fmla="*/ 5358390 h 5786598"/>
              <a:gd name="connsiteX11" fmla="*/ 1131714 w 4159710"/>
              <a:gd name="connsiteY11" fmla="*/ 5507455 h 5786598"/>
              <a:gd name="connsiteX12" fmla="*/ 1141134 w 4159710"/>
              <a:gd name="connsiteY12" fmla="*/ 5507455 h 5786598"/>
              <a:gd name="connsiteX13" fmla="*/ 1286361 w 4159710"/>
              <a:gd name="connsiteY13" fmla="*/ 5229113 h 5786598"/>
              <a:gd name="connsiteX14" fmla="*/ 822835 w 4159710"/>
              <a:gd name="connsiteY14" fmla="*/ 5036834 h 5786598"/>
              <a:gd name="connsiteX15" fmla="*/ 740350 w 4159710"/>
              <a:gd name="connsiteY15" fmla="*/ 5194926 h 5786598"/>
              <a:gd name="connsiteX16" fmla="*/ 903414 w 4159710"/>
              <a:gd name="connsiteY16" fmla="*/ 5507455 h 5786598"/>
              <a:gd name="connsiteX17" fmla="*/ 912834 w 4159710"/>
              <a:gd name="connsiteY17" fmla="*/ 5507455 h 5786598"/>
              <a:gd name="connsiteX18" fmla="*/ 990609 w 4159710"/>
              <a:gd name="connsiteY18" fmla="*/ 5358390 h 5786598"/>
              <a:gd name="connsiteX19" fmla="*/ 1451724 w 4159710"/>
              <a:gd name="connsiteY19" fmla="*/ 5033553 h 5786598"/>
              <a:gd name="connsiteX20" fmla="*/ 1355112 w 4159710"/>
              <a:gd name="connsiteY20" fmla="*/ 5218720 h 5786598"/>
              <a:gd name="connsiteX21" fmla="*/ 1505762 w 4159710"/>
              <a:gd name="connsiteY21" fmla="*/ 5507455 h 5786598"/>
              <a:gd name="connsiteX22" fmla="*/ 1698986 w 4159710"/>
              <a:gd name="connsiteY22" fmla="*/ 5507455 h 5786598"/>
              <a:gd name="connsiteX23" fmla="*/ 574986 w 4159710"/>
              <a:gd name="connsiteY23" fmla="*/ 4999366 h 5786598"/>
              <a:gd name="connsiteX24" fmla="*/ 309887 w 4159710"/>
              <a:gd name="connsiteY24" fmla="*/ 5507455 h 5786598"/>
              <a:gd name="connsiteX25" fmla="*/ 503111 w 4159710"/>
              <a:gd name="connsiteY25" fmla="*/ 5507455 h 5786598"/>
              <a:gd name="connsiteX26" fmla="*/ 671598 w 4159710"/>
              <a:gd name="connsiteY26" fmla="*/ 5184533 h 5786598"/>
              <a:gd name="connsiteX27" fmla="*/ 1290352 w 4159710"/>
              <a:gd name="connsiteY27" fmla="*/ 4905281 h 5786598"/>
              <a:gd name="connsiteX28" fmla="*/ 1240962 w 4159710"/>
              <a:gd name="connsiteY28" fmla="*/ 4999940 h 5786598"/>
              <a:gd name="connsiteX29" fmla="*/ 1323448 w 4159710"/>
              <a:gd name="connsiteY29" fmla="*/ 5158032 h 5786598"/>
              <a:gd name="connsiteX30" fmla="*/ 1420060 w 4159710"/>
              <a:gd name="connsiteY30" fmla="*/ 4972866 h 5786598"/>
              <a:gd name="connsiteX31" fmla="*/ 1384797 w 4159710"/>
              <a:gd name="connsiteY31" fmla="*/ 4905281 h 5786598"/>
              <a:gd name="connsiteX32" fmla="*/ 1191573 w 4159710"/>
              <a:gd name="connsiteY32" fmla="*/ 4905281 h 5786598"/>
              <a:gd name="connsiteX33" fmla="*/ 1209298 w 4159710"/>
              <a:gd name="connsiteY33" fmla="*/ 4939252 h 5786598"/>
              <a:gd name="connsiteX34" fmla="*/ 1227023 w 4159710"/>
              <a:gd name="connsiteY34" fmla="*/ 4905281 h 5786598"/>
              <a:gd name="connsiteX35" fmla="*/ 891474 w 4159710"/>
              <a:gd name="connsiteY35" fmla="*/ 4905281 h 5786598"/>
              <a:gd name="connsiteX36" fmla="*/ 854499 w 4159710"/>
              <a:gd name="connsiteY36" fmla="*/ 4976146 h 5786598"/>
              <a:gd name="connsiteX37" fmla="*/ 1022274 w 4159710"/>
              <a:gd name="connsiteY37" fmla="*/ 5297702 h 5786598"/>
              <a:gd name="connsiteX38" fmla="*/ 1172210 w 4159710"/>
              <a:gd name="connsiteY38" fmla="*/ 5010334 h 5786598"/>
              <a:gd name="connsiteX39" fmla="*/ 1117398 w 4159710"/>
              <a:gd name="connsiteY39" fmla="*/ 4905281 h 5786598"/>
              <a:gd name="connsiteX40" fmla="*/ 624075 w 4159710"/>
              <a:gd name="connsiteY40" fmla="*/ 4905281 h 5786598"/>
              <a:gd name="connsiteX41" fmla="*/ 606650 w 4159710"/>
              <a:gd name="connsiteY41" fmla="*/ 4938678 h 5786598"/>
              <a:gd name="connsiteX42" fmla="*/ 703262 w 4159710"/>
              <a:gd name="connsiteY42" fmla="*/ 5123845 h 5786598"/>
              <a:gd name="connsiteX43" fmla="*/ 785748 w 4159710"/>
              <a:gd name="connsiteY43" fmla="*/ 4965752 h 5786598"/>
              <a:gd name="connsiteX44" fmla="*/ 754196 w 4159710"/>
              <a:gd name="connsiteY44" fmla="*/ 4905281 h 5786598"/>
              <a:gd name="connsiteX45" fmla="*/ 1286363 w 4159710"/>
              <a:gd name="connsiteY45" fmla="*/ 4716622 h 5786598"/>
              <a:gd name="connsiteX46" fmla="*/ 1286363 w 4159710"/>
              <a:gd name="connsiteY46" fmla="*/ 4742928 h 5786598"/>
              <a:gd name="connsiteX47" fmla="*/ 1280308 w 4159710"/>
              <a:gd name="connsiteY47" fmla="*/ 4772921 h 5786598"/>
              <a:gd name="connsiteX48" fmla="*/ 1315738 w 4159710"/>
              <a:gd name="connsiteY48" fmla="*/ 4772921 h 5786598"/>
              <a:gd name="connsiteX49" fmla="*/ 760478 w 4159710"/>
              <a:gd name="connsiteY49" fmla="*/ 4643851 h 5786598"/>
              <a:gd name="connsiteX50" fmla="*/ 693135 w 4159710"/>
              <a:gd name="connsiteY50" fmla="*/ 4772921 h 5786598"/>
              <a:gd name="connsiteX51" fmla="*/ 766533 w 4159710"/>
              <a:gd name="connsiteY51" fmla="*/ 4772921 h 5786598"/>
              <a:gd name="connsiteX52" fmla="*/ 760478 w 4159710"/>
              <a:gd name="connsiteY52" fmla="*/ 4742928 h 5786598"/>
              <a:gd name="connsiteX53" fmla="*/ 1286363 w 4159710"/>
              <a:gd name="connsiteY53" fmla="*/ 4116690 h 5786598"/>
              <a:gd name="connsiteX54" fmla="*/ 1286363 w 4159710"/>
              <a:gd name="connsiteY54" fmla="*/ 4574458 h 5786598"/>
              <a:gd name="connsiteX55" fmla="*/ 1389913 w 4159710"/>
              <a:gd name="connsiteY55" fmla="*/ 4772921 h 5786598"/>
              <a:gd name="connsiteX56" fmla="*/ 1441619 w 4159710"/>
              <a:gd name="connsiteY56" fmla="*/ 4772921 h 5786598"/>
              <a:gd name="connsiteX57" fmla="*/ 1441619 w 4159710"/>
              <a:gd name="connsiteY57" fmla="*/ 4116690 h 5786598"/>
              <a:gd name="connsiteX58" fmla="*/ 582362 w 4159710"/>
              <a:gd name="connsiteY58" fmla="*/ 4116689 h 5786598"/>
              <a:gd name="connsiteX59" fmla="*/ 582362 w 4159710"/>
              <a:gd name="connsiteY59" fmla="*/ 4772921 h 5786598"/>
              <a:gd name="connsiteX60" fmla="*/ 618960 w 4159710"/>
              <a:gd name="connsiteY60" fmla="*/ 4772921 h 5786598"/>
              <a:gd name="connsiteX61" fmla="*/ 760478 w 4159710"/>
              <a:gd name="connsiteY61" fmla="*/ 4501687 h 5786598"/>
              <a:gd name="connsiteX62" fmla="*/ 760478 w 4159710"/>
              <a:gd name="connsiteY62" fmla="*/ 4116689 h 5786598"/>
              <a:gd name="connsiteX63" fmla="*/ 1286363 w 4159710"/>
              <a:gd name="connsiteY63" fmla="*/ 3949802 h 5786598"/>
              <a:gd name="connsiteX64" fmla="*/ 1286363 w 4159710"/>
              <a:gd name="connsiteY64" fmla="*/ 4070970 h 5786598"/>
              <a:gd name="connsiteX65" fmla="*/ 1441619 w 4159710"/>
              <a:gd name="connsiteY65" fmla="*/ 4070970 h 5786598"/>
              <a:gd name="connsiteX66" fmla="*/ 1441619 w 4159710"/>
              <a:gd name="connsiteY66" fmla="*/ 3949802 h 5786598"/>
              <a:gd name="connsiteX67" fmla="*/ 582362 w 4159710"/>
              <a:gd name="connsiteY67" fmla="*/ 3949801 h 5786598"/>
              <a:gd name="connsiteX68" fmla="*/ 582362 w 4159710"/>
              <a:gd name="connsiteY68" fmla="*/ 4070970 h 5786598"/>
              <a:gd name="connsiteX69" fmla="*/ 760478 w 4159710"/>
              <a:gd name="connsiteY69" fmla="*/ 4070970 h 5786598"/>
              <a:gd name="connsiteX70" fmla="*/ 760478 w 4159710"/>
              <a:gd name="connsiteY70" fmla="*/ 3949801 h 5786598"/>
              <a:gd name="connsiteX71" fmla="*/ 1286363 w 4159710"/>
              <a:gd name="connsiteY71" fmla="*/ 3781025 h 5786598"/>
              <a:gd name="connsiteX72" fmla="*/ 1286363 w 4159710"/>
              <a:gd name="connsiteY72" fmla="*/ 3904082 h 5786598"/>
              <a:gd name="connsiteX73" fmla="*/ 1441619 w 4159710"/>
              <a:gd name="connsiteY73" fmla="*/ 3904082 h 5786598"/>
              <a:gd name="connsiteX74" fmla="*/ 1441619 w 4159710"/>
              <a:gd name="connsiteY74" fmla="*/ 3781025 h 5786598"/>
              <a:gd name="connsiteX75" fmla="*/ 582362 w 4159710"/>
              <a:gd name="connsiteY75" fmla="*/ 3781025 h 5786598"/>
              <a:gd name="connsiteX76" fmla="*/ 582362 w 4159710"/>
              <a:gd name="connsiteY76" fmla="*/ 3904082 h 5786598"/>
              <a:gd name="connsiteX77" fmla="*/ 760478 w 4159710"/>
              <a:gd name="connsiteY77" fmla="*/ 3904082 h 5786598"/>
              <a:gd name="connsiteX78" fmla="*/ 760478 w 4159710"/>
              <a:gd name="connsiteY78" fmla="*/ 3781025 h 5786598"/>
              <a:gd name="connsiteX79" fmla="*/ 1174823 w 4159710"/>
              <a:gd name="connsiteY79" fmla="*/ 2986866 h 5786598"/>
              <a:gd name="connsiteX80" fmla="*/ 1154863 w 4159710"/>
              <a:gd name="connsiteY80" fmla="*/ 3006826 h 5786598"/>
              <a:gd name="connsiteX81" fmla="*/ 1154863 w 4159710"/>
              <a:gd name="connsiteY81" fmla="*/ 3388285 h 5786598"/>
              <a:gd name="connsiteX82" fmla="*/ 1174823 w 4159710"/>
              <a:gd name="connsiteY82" fmla="*/ 3408245 h 5786598"/>
              <a:gd name="connsiteX83" fmla="*/ 1254662 w 4159710"/>
              <a:gd name="connsiteY83" fmla="*/ 3408245 h 5786598"/>
              <a:gd name="connsiteX84" fmla="*/ 1274622 w 4159710"/>
              <a:gd name="connsiteY84" fmla="*/ 3388285 h 5786598"/>
              <a:gd name="connsiteX85" fmla="*/ 1274622 w 4159710"/>
              <a:gd name="connsiteY85" fmla="*/ 3006826 h 5786598"/>
              <a:gd name="connsiteX86" fmla="*/ 1254662 w 4159710"/>
              <a:gd name="connsiteY86" fmla="*/ 2986866 h 5786598"/>
              <a:gd name="connsiteX87" fmla="*/ 694919 w 4159710"/>
              <a:gd name="connsiteY87" fmla="*/ 2986866 h 5786598"/>
              <a:gd name="connsiteX88" fmla="*/ 678402 w 4159710"/>
              <a:gd name="connsiteY88" fmla="*/ 3003383 h 5786598"/>
              <a:gd name="connsiteX89" fmla="*/ 678402 w 4159710"/>
              <a:gd name="connsiteY89" fmla="*/ 3391728 h 5786598"/>
              <a:gd name="connsiteX90" fmla="*/ 694919 w 4159710"/>
              <a:gd name="connsiteY90" fmla="*/ 3408245 h 5786598"/>
              <a:gd name="connsiteX91" fmla="*/ 760984 w 4159710"/>
              <a:gd name="connsiteY91" fmla="*/ 3408245 h 5786598"/>
              <a:gd name="connsiteX92" fmla="*/ 777501 w 4159710"/>
              <a:gd name="connsiteY92" fmla="*/ 3391728 h 5786598"/>
              <a:gd name="connsiteX93" fmla="*/ 777501 w 4159710"/>
              <a:gd name="connsiteY93" fmla="*/ 3003383 h 5786598"/>
              <a:gd name="connsiteX94" fmla="*/ 760984 w 4159710"/>
              <a:gd name="connsiteY94" fmla="*/ 2986866 h 5786598"/>
              <a:gd name="connsiteX95" fmla="*/ 502584 w 4159710"/>
              <a:gd name="connsiteY95" fmla="*/ 2986866 h 5786598"/>
              <a:gd name="connsiteX96" fmla="*/ 486067 w 4159710"/>
              <a:gd name="connsiteY96" fmla="*/ 3003383 h 5786598"/>
              <a:gd name="connsiteX97" fmla="*/ 486067 w 4159710"/>
              <a:gd name="connsiteY97" fmla="*/ 3391728 h 5786598"/>
              <a:gd name="connsiteX98" fmla="*/ 502584 w 4159710"/>
              <a:gd name="connsiteY98" fmla="*/ 3408245 h 5786598"/>
              <a:gd name="connsiteX99" fmla="*/ 568649 w 4159710"/>
              <a:gd name="connsiteY99" fmla="*/ 3408245 h 5786598"/>
              <a:gd name="connsiteX100" fmla="*/ 585166 w 4159710"/>
              <a:gd name="connsiteY100" fmla="*/ 3391728 h 5786598"/>
              <a:gd name="connsiteX101" fmla="*/ 585166 w 4159710"/>
              <a:gd name="connsiteY101" fmla="*/ 3003383 h 5786598"/>
              <a:gd name="connsiteX102" fmla="*/ 568649 w 4159710"/>
              <a:gd name="connsiteY102" fmla="*/ 2986866 h 5786598"/>
              <a:gd name="connsiteX103" fmla="*/ 310249 w 4159710"/>
              <a:gd name="connsiteY103" fmla="*/ 2986866 h 5786598"/>
              <a:gd name="connsiteX104" fmla="*/ 293732 w 4159710"/>
              <a:gd name="connsiteY104" fmla="*/ 3003383 h 5786598"/>
              <a:gd name="connsiteX105" fmla="*/ 293732 w 4159710"/>
              <a:gd name="connsiteY105" fmla="*/ 3391728 h 5786598"/>
              <a:gd name="connsiteX106" fmla="*/ 310249 w 4159710"/>
              <a:gd name="connsiteY106" fmla="*/ 3408245 h 5786598"/>
              <a:gd name="connsiteX107" fmla="*/ 376314 w 4159710"/>
              <a:gd name="connsiteY107" fmla="*/ 3408245 h 5786598"/>
              <a:gd name="connsiteX108" fmla="*/ 392831 w 4159710"/>
              <a:gd name="connsiteY108" fmla="*/ 3391728 h 5786598"/>
              <a:gd name="connsiteX109" fmla="*/ 392831 w 4159710"/>
              <a:gd name="connsiteY109" fmla="*/ 3003383 h 5786598"/>
              <a:gd name="connsiteX110" fmla="*/ 376314 w 4159710"/>
              <a:gd name="connsiteY110" fmla="*/ 2986866 h 5786598"/>
              <a:gd name="connsiteX111" fmla="*/ 871284 w 4159710"/>
              <a:gd name="connsiteY111" fmla="*/ 2156869 h 5786598"/>
              <a:gd name="connsiteX112" fmla="*/ 249133 w 4159710"/>
              <a:gd name="connsiteY112" fmla="*/ 2819733 h 5786598"/>
              <a:gd name="connsiteX113" fmla="*/ 830389 w 4159710"/>
              <a:gd name="connsiteY113" fmla="*/ 2819733 h 5786598"/>
              <a:gd name="connsiteX114" fmla="*/ 1322149 w 4159710"/>
              <a:gd name="connsiteY114" fmla="*/ 1457297 h 5786598"/>
              <a:gd name="connsiteX115" fmla="*/ 1134233 w 4159710"/>
              <a:gd name="connsiteY115" fmla="*/ 1473712 h 5786598"/>
              <a:gd name="connsiteX116" fmla="*/ 1155963 w 4159710"/>
              <a:gd name="connsiteY116" fmla="*/ 1825935 h 5786598"/>
              <a:gd name="connsiteX117" fmla="*/ 1248284 w 4159710"/>
              <a:gd name="connsiteY117" fmla="*/ 1825935 h 5786598"/>
              <a:gd name="connsiteX118" fmla="*/ 1257606 w 4159710"/>
              <a:gd name="connsiteY118" fmla="*/ 1835257 h 5786598"/>
              <a:gd name="connsiteX119" fmla="*/ 1257606 w 4159710"/>
              <a:gd name="connsiteY119" fmla="*/ 1872543 h 5786598"/>
              <a:gd name="connsiteX120" fmla="*/ 1248284 w 4159710"/>
              <a:gd name="connsiteY120" fmla="*/ 1881866 h 5786598"/>
              <a:gd name="connsiteX121" fmla="*/ 1159414 w 4159710"/>
              <a:gd name="connsiteY121" fmla="*/ 1881866 h 5786598"/>
              <a:gd name="connsiteX122" fmla="*/ 1170086 w 4159710"/>
              <a:gd name="connsiteY122" fmla="*/ 2054855 h 5786598"/>
              <a:gd name="connsiteX123" fmla="*/ 1233364 w 4159710"/>
              <a:gd name="connsiteY123" fmla="*/ 2054855 h 5786598"/>
              <a:gd name="connsiteX124" fmla="*/ 1247840 w 4159710"/>
              <a:gd name="connsiteY124" fmla="*/ 2069332 h 5786598"/>
              <a:gd name="connsiteX125" fmla="*/ 1247840 w 4159710"/>
              <a:gd name="connsiteY125" fmla="*/ 2127235 h 5786598"/>
              <a:gd name="connsiteX126" fmla="*/ 1233364 w 4159710"/>
              <a:gd name="connsiteY126" fmla="*/ 2141711 h 5786598"/>
              <a:gd name="connsiteX127" fmla="*/ 1175445 w 4159710"/>
              <a:gd name="connsiteY127" fmla="*/ 2141711 h 5786598"/>
              <a:gd name="connsiteX128" fmla="*/ 1217275 w 4159710"/>
              <a:gd name="connsiteY128" fmla="*/ 2819733 h 5786598"/>
              <a:gd name="connsiteX129" fmla="*/ 1538655 w 4159710"/>
              <a:gd name="connsiteY129" fmla="*/ 2819733 h 5786598"/>
              <a:gd name="connsiteX130" fmla="*/ 1538655 w 4159710"/>
              <a:gd name="connsiteY130" fmla="*/ 2916015 h 5786598"/>
              <a:gd name="connsiteX131" fmla="*/ 1834975 w 4159710"/>
              <a:gd name="connsiteY131" fmla="*/ 2426775 h 5786598"/>
              <a:gd name="connsiteX132" fmla="*/ 2470117 w 4159710"/>
              <a:gd name="connsiteY132" fmla="*/ 140636 h 5786598"/>
              <a:gd name="connsiteX133" fmla="*/ 2450688 w 4159710"/>
              <a:gd name="connsiteY133" fmla="*/ 169453 h 5786598"/>
              <a:gd name="connsiteX134" fmla="*/ 2380499 w 4159710"/>
              <a:gd name="connsiteY134" fmla="*/ 198526 h 5786598"/>
              <a:gd name="connsiteX135" fmla="*/ 2341862 w 4159710"/>
              <a:gd name="connsiteY135" fmla="*/ 190726 h 5786598"/>
              <a:gd name="connsiteX136" fmla="*/ 2319689 w 4159710"/>
              <a:gd name="connsiteY136" fmla="*/ 175776 h 5786598"/>
              <a:gd name="connsiteX137" fmla="*/ 1188989 w 4159710"/>
              <a:gd name="connsiteY137" fmla="*/ 1308426 h 5786598"/>
              <a:gd name="connsiteX138" fmla="*/ 1342990 w 4159710"/>
              <a:gd name="connsiteY138" fmla="*/ 1294974 h 5786598"/>
              <a:gd name="connsiteX139" fmla="*/ 1353866 w 4159710"/>
              <a:gd name="connsiteY139" fmla="*/ 1419480 h 5786598"/>
              <a:gd name="connsiteX140" fmla="*/ 1862584 w 4159710"/>
              <a:gd name="connsiteY140" fmla="*/ 2381191 h 5786598"/>
              <a:gd name="connsiteX141" fmla="*/ 3029209 w 4159710"/>
              <a:gd name="connsiteY141" fmla="*/ 455030 h 5786598"/>
              <a:gd name="connsiteX142" fmla="*/ 2380499 w 4159710"/>
              <a:gd name="connsiteY142" fmla="*/ 0 h 5786598"/>
              <a:gd name="connsiteX143" fmla="*/ 2479762 w 4159710"/>
              <a:gd name="connsiteY143" fmla="*/ 99263 h 5786598"/>
              <a:gd name="connsiteX144" fmla="*/ 2478311 w 4159710"/>
              <a:gd name="connsiteY144" fmla="*/ 106448 h 5786598"/>
              <a:gd name="connsiteX145" fmla="*/ 3219890 w 4159710"/>
              <a:gd name="connsiteY145" fmla="*/ 215733 h 5786598"/>
              <a:gd name="connsiteX146" fmla="*/ 3217054 w 4159710"/>
              <a:gd name="connsiteY146" fmla="*/ 220776 h 5786598"/>
              <a:gd name="connsiteX147" fmla="*/ 4067223 w 4159710"/>
              <a:gd name="connsiteY147" fmla="*/ 1004298 h 5786598"/>
              <a:gd name="connsiteX148" fmla="*/ 4069653 w 4159710"/>
              <a:gd name="connsiteY148" fmla="*/ 1000693 h 5786598"/>
              <a:gd name="connsiteX149" fmla="*/ 4106956 w 4159710"/>
              <a:gd name="connsiteY149" fmla="*/ 985242 h 5786598"/>
              <a:gd name="connsiteX150" fmla="*/ 4159710 w 4159710"/>
              <a:gd name="connsiteY150" fmla="*/ 1037996 h 5786598"/>
              <a:gd name="connsiteX151" fmla="*/ 4106956 w 4159710"/>
              <a:gd name="connsiteY151" fmla="*/ 1090750 h 5786598"/>
              <a:gd name="connsiteX152" fmla="*/ 4054202 w 4159710"/>
              <a:gd name="connsiteY152" fmla="*/ 1037996 h 5786598"/>
              <a:gd name="connsiteX153" fmla="*/ 4058348 w 4159710"/>
              <a:gd name="connsiteY153" fmla="*/ 1017462 h 5786598"/>
              <a:gd name="connsiteX154" fmla="*/ 4060261 w 4159710"/>
              <a:gd name="connsiteY154" fmla="*/ 1014623 h 5786598"/>
              <a:gd name="connsiteX155" fmla="*/ 3137412 w 4159710"/>
              <a:gd name="connsiteY155" fmla="*/ 519074 h 5786598"/>
              <a:gd name="connsiteX156" fmla="*/ 1538655 w 4159710"/>
              <a:gd name="connsiteY156" fmla="*/ 3357254 h 5786598"/>
              <a:gd name="connsiteX157" fmla="*/ 1538655 w 4159710"/>
              <a:gd name="connsiteY157" fmla="*/ 3364856 h 5786598"/>
              <a:gd name="connsiteX158" fmla="*/ 1696915 w 4159710"/>
              <a:gd name="connsiteY158" fmla="*/ 3364856 h 5786598"/>
              <a:gd name="connsiteX159" fmla="*/ 1696915 w 4159710"/>
              <a:gd name="connsiteY159" fmla="*/ 3781025 h 5786598"/>
              <a:gd name="connsiteX160" fmla="*/ 1487338 w 4159710"/>
              <a:gd name="connsiteY160" fmla="*/ 3781025 h 5786598"/>
              <a:gd name="connsiteX161" fmla="*/ 1487338 w 4159710"/>
              <a:gd name="connsiteY161" fmla="*/ 3904082 h 5786598"/>
              <a:gd name="connsiteX162" fmla="*/ 1563403 w 4159710"/>
              <a:gd name="connsiteY162" fmla="*/ 3904082 h 5786598"/>
              <a:gd name="connsiteX163" fmla="*/ 1586263 w 4159710"/>
              <a:gd name="connsiteY163" fmla="*/ 3926942 h 5786598"/>
              <a:gd name="connsiteX164" fmla="*/ 1586262 w 4159710"/>
              <a:gd name="connsiteY164" fmla="*/ 3926942 h 5786598"/>
              <a:gd name="connsiteX165" fmla="*/ 1563402 w 4159710"/>
              <a:gd name="connsiteY165" fmla="*/ 3949802 h 5786598"/>
              <a:gd name="connsiteX166" fmla="*/ 1487338 w 4159710"/>
              <a:gd name="connsiteY166" fmla="*/ 3949802 h 5786598"/>
              <a:gd name="connsiteX167" fmla="*/ 1487338 w 4159710"/>
              <a:gd name="connsiteY167" fmla="*/ 4070970 h 5786598"/>
              <a:gd name="connsiteX168" fmla="*/ 1563403 w 4159710"/>
              <a:gd name="connsiteY168" fmla="*/ 4070970 h 5786598"/>
              <a:gd name="connsiteX169" fmla="*/ 1586263 w 4159710"/>
              <a:gd name="connsiteY169" fmla="*/ 4093830 h 5786598"/>
              <a:gd name="connsiteX170" fmla="*/ 1586262 w 4159710"/>
              <a:gd name="connsiteY170" fmla="*/ 4093830 h 5786598"/>
              <a:gd name="connsiteX171" fmla="*/ 1563402 w 4159710"/>
              <a:gd name="connsiteY171" fmla="*/ 4116690 h 5786598"/>
              <a:gd name="connsiteX172" fmla="*/ 1487338 w 4159710"/>
              <a:gd name="connsiteY172" fmla="*/ 4116690 h 5786598"/>
              <a:gd name="connsiteX173" fmla="*/ 1487338 w 4159710"/>
              <a:gd name="connsiteY173" fmla="*/ 4772921 h 5786598"/>
              <a:gd name="connsiteX174" fmla="*/ 1529674 w 4159710"/>
              <a:gd name="connsiteY174" fmla="*/ 4772921 h 5786598"/>
              <a:gd name="connsiteX175" fmla="*/ 1586262 w 4159710"/>
              <a:gd name="connsiteY175" fmla="*/ 4829509 h 5786598"/>
              <a:gd name="connsiteX176" fmla="*/ 1586262 w 4159710"/>
              <a:gd name="connsiteY176" fmla="*/ 4848693 h 5786598"/>
              <a:gd name="connsiteX177" fmla="*/ 1529674 w 4159710"/>
              <a:gd name="connsiteY177" fmla="*/ 4905281 h 5786598"/>
              <a:gd name="connsiteX178" fmla="*/ 1518652 w 4159710"/>
              <a:gd name="connsiteY178" fmla="*/ 4905281 h 5786598"/>
              <a:gd name="connsiteX179" fmla="*/ 1488812 w 4159710"/>
              <a:gd name="connsiteY179" fmla="*/ 4962472 h 5786598"/>
              <a:gd name="connsiteX180" fmla="*/ 1773161 w 4159710"/>
              <a:gd name="connsiteY180" fmla="*/ 5507455 h 5786598"/>
              <a:gd name="connsiteX181" fmla="*/ 1945385 w 4159710"/>
              <a:gd name="connsiteY181" fmla="*/ 5507455 h 5786598"/>
              <a:gd name="connsiteX182" fmla="*/ 2015377 w 4159710"/>
              <a:gd name="connsiteY182" fmla="*/ 5577447 h 5786598"/>
              <a:gd name="connsiteX183" fmla="*/ 2015377 w 4159710"/>
              <a:gd name="connsiteY183" fmla="*/ 5716606 h 5786598"/>
              <a:gd name="connsiteX184" fmla="*/ 1945385 w 4159710"/>
              <a:gd name="connsiteY184" fmla="*/ 5786598 h 5786598"/>
              <a:gd name="connsiteX185" fmla="*/ 166286 w 4159710"/>
              <a:gd name="connsiteY185" fmla="*/ 5786598 h 5786598"/>
              <a:gd name="connsiteX186" fmla="*/ 96294 w 4159710"/>
              <a:gd name="connsiteY186" fmla="*/ 5716606 h 5786598"/>
              <a:gd name="connsiteX187" fmla="*/ 96294 w 4159710"/>
              <a:gd name="connsiteY187" fmla="*/ 5577447 h 5786598"/>
              <a:gd name="connsiteX188" fmla="*/ 166286 w 4159710"/>
              <a:gd name="connsiteY188" fmla="*/ 5507455 h 5786598"/>
              <a:gd name="connsiteX189" fmla="*/ 235712 w 4159710"/>
              <a:gd name="connsiteY189" fmla="*/ 5507455 h 5786598"/>
              <a:gd name="connsiteX190" fmla="*/ 537898 w 4159710"/>
              <a:gd name="connsiteY190" fmla="*/ 4928284 h 5786598"/>
              <a:gd name="connsiteX191" fmla="*/ 525896 w 4159710"/>
              <a:gd name="connsiteY191" fmla="*/ 4905281 h 5786598"/>
              <a:gd name="connsiteX192" fmla="*/ 517166 w 4159710"/>
              <a:gd name="connsiteY192" fmla="*/ 4905281 h 5786598"/>
              <a:gd name="connsiteX193" fmla="*/ 460578 w 4159710"/>
              <a:gd name="connsiteY193" fmla="*/ 4848693 h 5786598"/>
              <a:gd name="connsiteX194" fmla="*/ 460578 w 4159710"/>
              <a:gd name="connsiteY194" fmla="*/ 4829509 h 5786598"/>
              <a:gd name="connsiteX195" fmla="*/ 517166 w 4159710"/>
              <a:gd name="connsiteY195" fmla="*/ 4772921 h 5786598"/>
              <a:gd name="connsiteX196" fmla="*/ 536643 w 4159710"/>
              <a:gd name="connsiteY196" fmla="*/ 4772921 h 5786598"/>
              <a:gd name="connsiteX197" fmla="*/ 536643 w 4159710"/>
              <a:gd name="connsiteY197" fmla="*/ 4116689 h 5786598"/>
              <a:gd name="connsiteX198" fmla="*/ 483438 w 4159710"/>
              <a:gd name="connsiteY198" fmla="*/ 4116689 h 5786598"/>
              <a:gd name="connsiteX199" fmla="*/ 467274 w 4159710"/>
              <a:gd name="connsiteY199" fmla="*/ 4109993 h 5786598"/>
              <a:gd name="connsiteX200" fmla="*/ 460578 w 4159710"/>
              <a:gd name="connsiteY200" fmla="*/ 4093829 h 5786598"/>
              <a:gd name="connsiteX201" fmla="*/ 467274 w 4159710"/>
              <a:gd name="connsiteY201" fmla="*/ 4077665 h 5786598"/>
              <a:gd name="connsiteX202" fmla="*/ 483438 w 4159710"/>
              <a:gd name="connsiteY202" fmla="*/ 4070970 h 5786598"/>
              <a:gd name="connsiteX203" fmla="*/ 536643 w 4159710"/>
              <a:gd name="connsiteY203" fmla="*/ 4070970 h 5786598"/>
              <a:gd name="connsiteX204" fmla="*/ 536643 w 4159710"/>
              <a:gd name="connsiteY204" fmla="*/ 3949801 h 5786598"/>
              <a:gd name="connsiteX205" fmla="*/ 483438 w 4159710"/>
              <a:gd name="connsiteY205" fmla="*/ 3949801 h 5786598"/>
              <a:gd name="connsiteX206" fmla="*/ 467274 w 4159710"/>
              <a:gd name="connsiteY206" fmla="*/ 3943105 h 5786598"/>
              <a:gd name="connsiteX207" fmla="*/ 460578 w 4159710"/>
              <a:gd name="connsiteY207" fmla="*/ 3926941 h 5786598"/>
              <a:gd name="connsiteX208" fmla="*/ 467274 w 4159710"/>
              <a:gd name="connsiteY208" fmla="*/ 3910777 h 5786598"/>
              <a:gd name="connsiteX209" fmla="*/ 483438 w 4159710"/>
              <a:gd name="connsiteY209" fmla="*/ 3904082 h 5786598"/>
              <a:gd name="connsiteX210" fmla="*/ 536643 w 4159710"/>
              <a:gd name="connsiteY210" fmla="*/ 3904082 h 5786598"/>
              <a:gd name="connsiteX211" fmla="*/ 536643 w 4159710"/>
              <a:gd name="connsiteY211" fmla="*/ 3781025 h 5786598"/>
              <a:gd name="connsiteX212" fmla="*/ 0 w 4159710"/>
              <a:gd name="connsiteY212" fmla="*/ 3781025 h 5786598"/>
              <a:gd name="connsiteX213" fmla="*/ 0 w 4159710"/>
              <a:gd name="connsiteY213" fmla="*/ 3364856 h 5786598"/>
              <a:gd name="connsiteX214" fmla="*/ 1 w 4159710"/>
              <a:gd name="connsiteY214" fmla="*/ 3364856 h 5786598"/>
              <a:gd name="connsiteX215" fmla="*/ 1 w 4159710"/>
              <a:gd name="connsiteY215" fmla="*/ 2819733 h 5786598"/>
              <a:gd name="connsiteX216" fmla="*/ 186431 w 4159710"/>
              <a:gd name="connsiteY216" fmla="*/ 2819733 h 5786598"/>
              <a:gd name="connsiteX217" fmla="*/ 823097 w 4159710"/>
              <a:gd name="connsiteY217" fmla="*/ 2141404 h 5786598"/>
              <a:gd name="connsiteX218" fmla="*/ 813602 w 4159710"/>
              <a:gd name="connsiteY218" fmla="*/ 2137471 h 5786598"/>
              <a:gd name="connsiteX219" fmla="*/ 809362 w 4159710"/>
              <a:gd name="connsiteY219" fmla="*/ 2127235 h 5786598"/>
              <a:gd name="connsiteX220" fmla="*/ 809362 w 4159710"/>
              <a:gd name="connsiteY220" fmla="*/ 2069332 h 5786598"/>
              <a:gd name="connsiteX221" fmla="*/ 823838 w 4159710"/>
              <a:gd name="connsiteY221" fmla="*/ 2054855 h 5786598"/>
              <a:gd name="connsiteX222" fmla="*/ 877577 w 4159710"/>
              <a:gd name="connsiteY222" fmla="*/ 2054855 h 5786598"/>
              <a:gd name="connsiteX223" fmla="*/ 888250 w 4159710"/>
              <a:gd name="connsiteY223" fmla="*/ 1881866 h 5786598"/>
              <a:gd name="connsiteX224" fmla="*/ 828450 w 4159710"/>
              <a:gd name="connsiteY224" fmla="*/ 1881866 h 5786598"/>
              <a:gd name="connsiteX225" fmla="*/ 819128 w 4159710"/>
              <a:gd name="connsiteY225" fmla="*/ 1872543 h 5786598"/>
              <a:gd name="connsiteX226" fmla="*/ 819128 w 4159710"/>
              <a:gd name="connsiteY226" fmla="*/ 1835257 h 5786598"/>
              <a:gd name="connsiteX227" fmla="*/ 828450 w 4159710"/>
              <a:gd name="connsiteY227" fmla="*/ 1825935 h 5786598"/>
              <a:gd name="connsiteX228" fmla="*/ 891700 w 4159710"/>
              <a:gd name="connsiteY228" fmla="*/ 1825935 h 5786598"/>
              <a:gd name="connsiteX229" fmla="*/ 912234 w 4159710"/>
              <a:gd name="connsiteY229" fmla="*/ 1493103 h 5786598"/>
              <a:gd name="connsiteX230" fmla="*/ 860727 w 4159710"/>
              <a:gd name="connsiteY230" fmla="*/ 1497602 h 5786598"/>
              <a:gd name="connsiteX231" fmla="*/ 861169 w 4159710"/>
              <a:gd name="connsiteY231" fmla="*/ 1501090 h 5786598"/>
              <a:gd name="connsiteX232" fmla="*/ 562355 w 4159710"/>
              <a:gd name="connsiteY232" fmla="*/ 1538964 h 5786598"/>
              <a:gd name="connsiteX233" fmla="*/ 573819 w 4159710"/>
              <a:gd name="connsiteY233" fmla="*/ 1582489 h 5786598"/>
              <a:gd name="connsiteX234" fmla="*/ 537257 w 4159710"/>
              <a:gd name="connsiteY234" fmla="*/ 1645198 h 5786598"/>
              <a:gd name="connsiteX235" fmla="*/ 530211 w 4159710"/>
              <a:gd name="connsiteY235" fmla="*/ 1647053 h 5786598"/>
              <a:gd name="connsiteX236" fmla="*/ 476492 w 4159710"/>
              <a:gd name="connsiteY236" fmla="*/ 1628784 h 5786598"/>
              <a:gd name="connsiteX237" fmla="*/ 469491 w 4159710"/>
              <a:gd name="connsiteY237" fmla="*/ 1614538 h 5786598"/>
              <a:gd name="connsiteX238" fmla="*/ 470721 w 4159710"/>
              <a:gd name="connsiteY238" fmla="*/ 1635605 h 5786598"/>
              <a:gd name="connsiteX239" fmla="*/ 430195 w 4159710"/>
              <a:gd name="connsiteY239" fmla="*/ 1681081 h 5786598"/>
              <a:gd name="connsiteX240" fmla="*/ 422631 w 4159710"/>
              <a:gd name="connsiteY240" fmla="*/ 1683073 h 5786598"/>
              <a:gd name="connsiteX241" fmla="*/ 355310 w 4159710"/>
              <a:gd name="connsiteY241" fmla="*/ 1643823 h 5786598"/>
              <a:gd name="connsiteX242" fmla="*/ 315776 w 4159710"/>
              <a:gd name="connsiteY242" fmla="*/ 1493723 h 5786598"/>
              <a:gd name="connsiteX243" fmla="*/ 355027 w 4159710"/>
              <a:gd name="connsiteY243" fmla="*/ 1426402 h 5786598"/>
              <a:gd name="connsiteX244" fmla="*/ 362591 w 4159710"/>
              <a:gd name="connsiteY244" fmla="*/ 1424410 h 5786598"/>
              <a:gd name="connsiteX245" fmla="*/ 420261 w 4159710"/>
              <a:gd name="connsiteY245" fmla="*/ 1444022 h 5786598"/>
              <a:gd name="connsiteX246" fmla="*/ 427578 w 4159710"/>
              <a:gd name="connsiteY246" fmla="*/ 1458912 h 5786598"/>
              <a:gd name="connsiteX247" fmla="*/ 426045 w 4159710"/>
              <a:gd name="connsiteY247" fmla="*/ 1453091 h 5786598"/>
              <a:gd name="connsiteX248" fmla="*/ 462607 w 4159710"/>
              <a:gd name="connsiteY248" fmla="*/ 1390382 h 5786598"/>
              <a:gd name="connsiteX249" fmla="*/ 469653 w 4159710"/>
              <a:gd name="connsiteY249" fmla="*/ 1388526 h 5786598"/>
              <a:gd name="connsiteX250" fmla="*/ 532361 w 4159710"/>
              <a:gd name="connsiteY250" fmla="*/ 1425088 h 5786598"/>
              <a:gd name="connsiteX251" fmla="*/ 549415 w 4159710"/>
              <a:gd name="connsiteY251" fmla="*/ 1489834 h 5786598"/>
              <a:gd name="connsiteX252" fmla="*/ 840002 w 4159710"/>
              <a:gd name="connsiteY252" fmla="*/ 1334084 h 5786598"/>
              <a:gd name="connsiteX253" fmla="*/ 840607 w 4159710"/>
              <a:gd name="connsiteY253" fmla="*/ 1338857 h 5786598"/>
              <a:gd name="connsiteX254" fmla="*/ 1112835 w 4159710"/>
              <a:gd name="connsiteY254" fmla="*/ 1315078 h 5786598"/>
              <a:gd name="connsiteX255" fmla="*/ 2288860 w 4159710"/>
              <a:gd name="connsiteY255" fmla="*/ 137025 h 5786598"/>
              <a:gd name="connsiteX256" fmla="*/ 2281236 w 4159710"/>
              <a:gd name="connsiteY256" fmla="*/ 99263 h 5786598"/>
              <a:gd name="connsiteX257" fmla="*/ 2380499 w 4159710"/>
              <a:gd name="connsiteY257" fmla="*/ 0 h 578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59710" h="5786598">
                <a:moveTo>
                  <a:pt x="1022274" y="5419078"/>
                </a:moveTo>
                <a:lnTo>
                  <a:pt x="976163" y="5507455"/>
                </a:lnTo>
                <a:lnTo>
                  <a:pt x="1068385" y="5507455"/>
                </a:lnTo>
                <a:close/>
                <a:moveTo>
                  <a:pt x="1318025" y="5289802"/>
                </a:moveTo>
                <a:lnTo>
                  <a:pt x="1204463" y="5507455"/>
                </a:lnTo>
                <a:lnTo>
                  <a:pt x="1431587" y="5507455"/>
                </a:lnTo>
                <a:close/>
                <a:moveTo>
                  <a:pt x="708685" y="5255614"/>
                </a:moveTo>
                <a:lnTo>
                  <a:pt x="577286" y="5507455"/>
                </a:lnTo>
                <a:lnTo>
                  <a:pt x="840085" y="5507455"/>
                </a:lnTo>
                <a:close/>
                <a:moveTo>
                  <a:pt x="1203875" y="5071022"/>
                </a:moveTo>
                <a:lnTo>
                  <a:pt x="1053938" y="5358390"/>
                </a:lnTo>
                <a:lnTo>
                  <a:pt x="1131714" y="5507455"/>
                </a:lnTo>
                <a:lnTo>
                  <a:pt x="1141134" y="5507455"/>
                </a:lnTo>
                <a:lnTo>
                  <a:pt x="1286361" y="5229113"/>
                </a:lnTo>
                <a:close/>
                <a:moveTo>
                  <a:pt x="822835" y="5036834"/>
                </a:moveTo>
                <a:lnTo>
                  <a:pt x="740350" y="5194926"/>
                </a:lnTo>
                <a:lnTo>
                  <a:pt x="903414" y="5507455"/>
                </a:lnTo>
                <a:lnTo>
                  <a:pt x="912834" y="5507455"/>
                </a:lnTo>
                <a:lnTo>
                  <a:pt x="990609" y="5358390"/>
                </a:lnTo>
                <a:close/>
                <a:moveTo>
                  <a:pt x="1451724" y="5033553"/>
                </a:moveTo>
                <a:lnTo>
                  <a:pt x="1355112" y="5218720"/>
                </a:lnTo>
                <a:lnTo>
                  <a:pt x="1505762" y="5507455"/>
                </a:lnTo>
                <a:lnTo>
                  <a:pt x="1698986" y="5507455"/>
                </a:lnTo>
                <a:close/>
                <a:moveTo>
                  <a:pt x="574986" y="4999366"/>
                </a:moveTo>
                <a:lnTo>
                  <a:pt x="309887" y="5507455"/>
                </a:lnTo>
                <a:lnTo>
                  <a:pt x="503111" y="5507455"/>
                </a:lnTo>
                <a:lnTo>
                  <a:pt x="671598" y="5184533"/>
                </a:lnTo>
                <a:close/>
                <a:moveTo>
                  <a:pt x="1290352" y="4905281"/>
                </a:moveTo>
                <a:lnTo>
                  <a:pt x="1240962" y="4999940"/>
                </a:lnTo>
                <a:lnTo>
                  <a:pt x="1323448" y="5158032"/>
                </a:lnTo>
                <a:lnTo>
                  <a:pt x="1420060" y="4972866"/>
                </a:lnTo>
                <a:lnTo>
                  <a:pt x="1384797" y="4905281"/>
                </a:lnTo>
                <a:close/>
                <a:moveTo>
                  <a:pt x="1191573" y="4905281"/>
                </a:moveTo>
                <a:lnTo>
                  <a:pt x="1209298" y="4939252"/>
                </a:lnTo>
                <a:lnTo>
                  <a:pt x="1227023" y="4905281"/>
                </a:lnTo>
                <a:close/>
                <a:moveTo>
                  <a:pt x="891474" y="4905281"/>
                </a:moveTo>
                <a:lnTo>
                  <a:pt x="854499" y="4976146"/>
                </a:lnTo>
                <a:lnTo>
                  <a:pt x="1022274" y="5297702"/>
                </a:lnTo>
                <a:lnTo>
                  <a:pt x="1172210" y="5010334"/>
                </a:lnTo>
                <a:lnTo>
                  <a:pt x="1117398" y="4905281"/>
                </a:lnTo>
                <a:close/>
                <a:moveTo>
                  <a:pt x="624075" y="4905281"/>
                </a:moveTo>
                <a:lnTo>
                  <a:pt x="606650" y="4938678"/>
                </a:lnTo>
                <a:lnTo>
                  <a:pt x="703262" y="5123845"/>
                </a:lnTo>
                <a:lnTo>
                  <a:pt x="785748" y="4965752"/>
                </a:lnTo>
                <a:lnTo>
                  <a:pt x="754196" y="4905281"/>
                </a:lnTo>
                <a:close/>
                <a:moveTo>
                  <a:pt x="1286363" y="4716622"/>
                </a:moveTo>
                <a:lnTo>
                  <a:pt x="1286363" y="4742928"/>
                </a:lnTo>
                <a:lnTo>
                  <a:pt x="1280308" y="4772921"/>
                </a:lnTo>
                <a:lnTo>
                  <a:pt x="1315738" y="4772921"/>
                </a:lnTo>
                <a:close/>
                <a:moveTo>
                  <a:pt x="760478" y="4643851"/>
                </a:moveTo>
                <a:lnTo>
                  <a:pt x="693135" y="4772921"/>
                </a:lnTo>
                <a:lnTo>
                  <a:pt x="766533" y="4772921"/>
                </a:lnTo>
                <a:lnTo>
                  <a:pt x="760478" y="4742928"/>
                </a:lnTo>
                <a:close/>
                <a:moveTo>
                  <a:pt x="1286363" y="4116690"/>
                </a:moveTo>
                <a:lnTo>
                  <a:pt x="1286363" y="4574458"/>
                </a:lnTo>
                <a:lnTo>
                  <a:pt x="1389913" y="4772921"/>
                </a:lnTo>
                <a:lnTo>
                  <a:pt x="1441619" y="4772921"/>
                </a:lnTo>
                <a:lnTo>
                  <a:pt x="1441619" y="4116690"/>
                </a:lnTo>
                <a:close/>
                <a:moveTo>
                  <a:pt x="582362" y="4116689"/>
                </a:moveTo>
                <a:lnTo>
                  <a:pt x="582362" y="4772921"/>
                </a:lnTo>
                <a:lnTo>
                  <a:pt x="618960" y="4772921"/>
                </a:lnTo>
                <a:lnTo>
                  <a:pt x="760478" y="4501687"/>
                </a:lnTo>
                <a:lnTo>
                  <a:pt x="760478" y="4116689"/>
                </a:lnTo>
                <a:close/>
                <a:moveTo>
                  <a:pt x="1286363" y="3949802"/>
                </a:moveTo>
                <a:lnTo>
                  <a:pt x="1286363" y="4070970"/>
                </a:lnTo>
                <a:lnTo>
                  <a:pt x="1441619" y="4070970"/>
                </a:lnTo>
                <a:lnTo>
                  <a:pt x="1441619" y="3949802"/>
                </a:lnTo>
                <a:close/>
                <a:moveTo>
                  <a:pt x="582362" y="3949801"/>
                </a:moveTo>
                <a:lnTo>
                  <a:pt x="582362" y="4070970"/>
                </a:lnTo>
                <a:lnTo>
                  <a:pt x="760478" y="4070970"/>
                </a:lnTo>
                <a:lnTo>
                  <a:pt x="760478" y="3949801"/>
                </a:lnTo>
                <a:close/>
                <a:moveTo>
                  <a:pt x="1286363" y="3781025"/>
                </a:moveTo>
                <a:lnTo>
                  <a:pt x="1286363" y="3904082"/>
                </a:lnTo>
                <a:lnTo>
                  <a:pt x="1441619" y="3904082"/>
                </a:lnTo>
                <a:lnTo>
                  <a:pt x="1441619" y="3781025"/>
                </a:lnTo>
                <a:close/>
                <a:moveTo>
                  <a:pt x="582362" y="3781025"/>
                </a:moveTo>
                <a:lnTo>
                  <a:pt x="582362" y="3904082"/>
                </a:lnTo>
                <a:lnTo>
                  <a:pt x="760478" y="3904082"/>
                </a:lnTo>
                <a:lnTo>
                  <a:pt x="760478" y="3781025"/>
                </a:lnTo>
                <a:close/>
                <a:moveTo>
                  <a:pt x="1174823" y="2986866"/>
                </a:moveTo>
                <a:cubicBezTo>
                  <a:pt x="1163799" y="2986866"/>
                  <a:pt x="1154863" y="2995802"/>
                  <a:pt x="1154863" y="3006826"/>
                </a:cubicBezTo>
                <a:lnTo>
                  <a:pt x="1154863" y="3388285"/>
                </a:lnTo>
                <a:cubicBezTo>
                  <a:pt x="1154863" y="3399309"/>
                  <a:pt x="1163799" y="3408245"/>
                  <a:pt x="1174823" y="3408245"/>
                </a:cubicBezTo>
                <a:lnTo>
                  <a:pt x="1254662" y="3408245"/>
                </a:lnTo>
                <a:cubicBezTo>
                  <a:pt x="1265686" y="3408245"/>
                  <a:pt x="1274622" y="3399309"/>
                  <a:pt x="1274622" y="3388285"/>
                </a:cubicBezTo>
                <a:lnTo>
                  <a:pt x="1274622" y="3006826"/>
                </a:lnTo>
                <a:cubicBezTo>
                  <a:pt x="1274622" y="2995802"/>
                  <a:pt x="1265686" y="2986866"/>
                  <a:pt x="1254662" y="2986866"/>
                </a:cubicBezTo>
                <a:close/>
                <a:moveTo>
                  <a:pt x="694919" y="2986866"/>
                </a:moveTo>
                <a:cubicBezTo>
                  <a:pt x="685797" y="2986866"/>
                  <a:pt x="678402" y="2994261"/>
                  <a:pt x="678402" y="3003383"/>
                </a:cubicBezTo>
                <a:lnTo>
                  <a:pt x="678402" y="3391728"/>
                </a:lnTo>
                <a:cubicBezTo>
                  <a:pt x="678402" y="3400850"/>
                  <a:pt x="685797" y="3408245"/>
                  <a:pt x="694919" y="3408245"/>
                </a:cubicBezTo>
                <a:lnTo>
                  <a:pt x="760984" y="3408245"/>
                </a:lnTo>
                <a:cubicBezTo>
                  <a:pt x="770106" y="3408245"/>
                  <a:pt x="777501" y="3400850"/>
                  <a:pt x="777501" y="3391728"/>
                </a:cubicBezTo>
                <a:lnTo>
                  <a:pt x="777501" y="3003383"/>
                </a:lnTo>
                <a:cubicBezTo>
                  <a:pt x="777501" y="2994261"/>
                  <a:pt x="770106" y="2986866"/>
                  <a:pt x="760984" y="2986866"/>
                </a:cubicBezTo>
                <a:close/>
                <a:moveTo>
                  <a:pt x="502584" y="2986866"/>
                </a:moveTo>
                <a:cubicBezTo>
                  <a:pt x="493462" y="2986866"/>
                  <a:pt x="486067" y="2994261"/>
                  <a:pt x="486067" y="3003383"/>
                </a:cubicBezTo>
                <a:lnTo>
                  <a:pt x="486067" y="3391728"/>
                </a:lnTo>
                <a:cubicBezTo>
                  <a:pt x="486067" y="3400850"/>
                  <a:pt x="493462" y="3408245"/>
                  <a:pt x="502584" y="3408245"/>
                </a:cubicBezTo>
                <a:lnTo>
                  <a:pt x="568649" y="3408245"/>
                </a:lnTo>
                <a:cubicBezTo>
                  <a:pt x="577771" y="3408245"/>
                  <a:pt x="585166" y="3400850"/>
                  <a:pt x="585166" y="3391728"/>
                </a:cubicBezTo>
                <a:lnTo>
                  <a:pt x="585166" y="3003383"/>
                </a:lnTo>
                <a:cubicBezTo>
                  <a:pt x="585166" y="2994261"/>
                  <a:pt x="577771" y="2986866"/>
                  <a:pt x="568649" y="2986866"/>
                </a:cubicBezTo>
                <a:close/>
                <a:moveTo>
                  <a:pt x="310249" y="2986866"/>
                </a:moveTo>
                <a:cubicBezTo>
                  <a:pt x="301127" y="2986866"/>
                  <a:pt x="293732" y="2994261"/>
                  <a:pt x="293732" y="3003383"/>
                </a:cubicBezTo>
                <a:lnTo>
                  <a:pt x="293732" y="3391728"/>
                </a:lnTo>
                <a:cubicBezTo>
                  <a:pt x="293732" y="3400850"/>
                  <a:pt x="301127" y="3408245"/>
                  <a:pt x="310249" y="3408245"/>
                </a:cubicBezTo>
                <a:lnTo>
                  <a:pt x="376314" y="3408245"/>
                </a:lnTo>
                <a:cubicBezTo>
                  <a:pt x="385436" y="3408245"/>
                  <a:pt x="392831" y="3400850"/>
                  <a:pt x="392831" y="3391728"/>
                </a:cubicBezTo>
                <a:lnTo>
                  <a:pt x="392831" y="3003383"/>
                </a:lnTo>
                <a:cubicBezTo>
                  <a:pt x="392831" y="2994261"/>
                  <a:pt x="385436" y="2986866"/>
                  <a:pt x="376314" y="2986866"/>
                </a:cubicBezTo>
                <a:close/>
                <a:moveTo>
                  <a:pt x="871284" y="2156869"/>
                </a:moveTo>
                <a:lnTo>
                  <a:pt x="249133" y="2819733"/>
                </a:lnTo>
                <a:lnTo>
                  <a:pt x="830389" y="2819733"/>
                </a:lnTo>
                <a:close/>
                <a:moveTo>
                  <a:pt x="1322149" y="1457297"/>
                </a:moveTo>
                <a:lnTo>
                  <a:pt x="1134233" y="1473712"/>
                </a:lnTo>
                <a:lnTo>
                  <a:pt x="1155963" y="1825935"/>
                </a:lnTo>
                <a:lnTo>
                  <a:pt x="1248284" y="1825935"/>
                </a:lnTo>
                <a:cubicBezTo>
                  <a:pt x="1253432" y="1825935"/>
                  <a:pt x="1257606" y="1830109"/>
                  <a:pt x="1257606" y="1835257"/>
                </a:cubicBezTo>
                <a:lnTo>
                  <a:pt x="1257606" y="1872543"/>
                </a:lnTo>
                <a:cubicBezTo>
                  <a:pt x="1257606" y="1877691"/>
                  <a:pt x="1253432" y="1881866"/>
                  <a:pt x="1248284" y="1881866"/>
                </a:cubicBezTo>
                <a:lnTo>
                  <a:pt x="1159414" y="1881866"/>
                </a:lnTo>
                <a:lnTo>
                  <a:pt x="1170086" y="2054855"/>
                </a:lnTo>
                <a:lnTo>
                  <a:pt x="1233364" y="2054855"/>
                </a:lnTo>
                <a:cubicBezTo>
                  <a:pt x="1241359" y="2054855"/>
                  <a:pt x="1247840" y="2061336"/>
                  <a:pt x="1247840" y="2069332"/>
                </a:cubicBezTo>
                <a:lnTo>
                  <a:pt x="1247840" y="2127235"/>
                </a:lnTo>
                <a:cubicBezTo>
                  <a:pt x="1247840" y="2135230"/>
                  <a:pt x="1241359" y="2141711"/>
                  <a:pt x="1233364" y="2141711"/>
                </a:cubicBezTo>
                <a:lnTo>
                  <a:pt x="1175445" y="2141711"/>
                </a:lnTo>
                <a:lnTo>
                  <a:pt x="1217275" y="2819733"/>
                </a:lnTo>
                <a:lnTo>
                  <a:pt x="1538655" y="2819733"/>
                </a:lnTo>
                <a:lnTo>
                  <a:pt x="1538655" y="2916015"/>
                </a:lnTo>
                <a:lnTo>
                  <a:pt x="1834975" y="2426775"/>
                </a:lnTo>
                <a:close/>
                <a:moveTo>
                  <a:pt x="2470117" y="140636"/>
                </a:moveTo>
                <a:lnTo>
                  <a:pt x="2450688" y="169453"/>
                </a:lnTo>
                <a:cubicBezTo>
                  <a:pt x="2432725" y="187416"/>
                  <a:pt x="2407910" y="198526"/>
                  <a:pt x="2380499" y="198526"/>
                </a:cubicBezTo>
                <a:cubicBezTo>
                  <a:pt x="2366794" y="198526"/>
                  <a:pt x="2353737" y="195749"/>
                  <a:pt x="2341862" y="190726"/>
                </a:cubicBezTo>
                <a:lnTo>
                  <a:pt x="2319689" y="175776"/>
                </a:lnTo>
                <a:lnTo>
                  <a:pt x="1188989" y="1308426"/>
                </a:lnTo>
                <a:lnTo>
                  <a:pt x="1342990" y="1294974"/>
                </a:lnTo>
                <a:lnTo>
                  <a:pt x="1353866" y="1419480"/>
                </a:lnTo>
                <a:lnTo>
                  <a:pt x="1862584" y="2381191"/>
                </a:lnTo>
                <a:lnTo>
                  <a:pt x="3029209" y="455030"/>
                </a:lnTo>
                <a:close/>
                <a:moveTo>
                  <a:pt x="2380499" y="0"/>
                </a:moveTo>
                <a:cubicBezTo>
                  <a:pt x="2435320" y="0"/>
                  <a:pt x="2479762" y="44442"/>
                  <a:pt x="2479762" y="99263"/>
                </a:cubicBezTo>
                <a:lnTo>
                  <a:pt x="2478311" y="106448"/>
                </a:lnTo>
                <a:lnTo>
                  <a:pt x="3219890" y="215733"/>
                </a:lnTo>
                <a:lnTo>
                  <a:pt x="3217054" y="220776"/>
                </a:lnTo>
                <a:lnTo>
                  <a:pt x="4067223" y="1004298"/>
                </a:lnTo>
                <a:lnTo>
                  <a:pt x="4069653" y="1000693"/>
                </a:lnTo>
                <a:cubicBezTo>
                  <a:pt x="4079200" y="991147"/>
                  <a:pt x="4092388" y="985242"/>
                  <a:pt x="4106956" y="985242"/>
                </a:cubicBezTo>
                <a:cubicBezTo>
                  <a:pt x="4136091" y="985242"/>
                  <a:pt x="4159710" y="1008861"/>
                  <a:pt x="4159710" y="1037996"/>
                </a:cubicBezTo>
                <a:cubicBezTo>
                  <a:pt x="4159710" y="1067131"/>
                  <a:pt x="4136091" y="1090750"/>
                  <a:pt x="4106956" y="1090750"/>
                </a:cubicBezTo>
                <a:cubicBezTo>
                  <a:pt x="4077821" y="1090750"/>
                  <a:pt x="4054202" y="1067131"/>
                  <a:pt x="4054202" y="1037996"/>
                </a:cubicBezTo>
                <a:cubicBezTo>
                  <a:pt x="4054202" y="1030713"/>
                  <a:pt x="4055678" y="1023773"/>
                  <a:pt x="4058348" y="1017462"/>
                </a:cubicBezTo>
                <a:lnTo>
                  <a:pt x="4060261" y="1014623"/>
                </a:lnTo>
                <a:lnTo>
                  <a:pt x="3137412" y="519074"/>
                </a:lnTo>
                <a:lnTo>
                  <a:pt x="1538655" y="3357254"/>
                </a:lnTo>
                <a:lnTo>
                  <a:pt x="1538655" y="3364856"/>
                </a:lnTo>
                <a:lnTo>
                  <a:pt x="1696915" y="3364856"/>
                </a:lnTo>
                <a:lnTo>
                  <a:pt x="1696915" y="3781025"/>
                </a:lnTo>
                <a:lnTo>
                  <a:pt x="1487338" y="3781025"/>
                </a:lnTo>
                <a:lnTo>
                  <a:pt x="1487338" y="3904082"/>
                </a:lnTo>
                <a:lnTo>
                  <a:pt x="1563403" y="3904082"/>
                </a:lnTo>
                <a:cubicBezTo>
                  <a:pt x="1576028" y="3904082"/>
                  <a:pt x="1586263" y="3914317"/>
                  <a:pt x="1586263" y="3926942"/>
                </a:cubicBezTo>
                <a:lnTo>
                  <a:pt x="1586262" y="3926942"/>
                </a:lnTo>
                <a:cubicBezTo>
                  <a:pt x="1586262" y="3939567"/>
                  <a:pt x="1576027" y="3949802"/>
                  <a:pt x="1563402" y="3949802"/>
                </a:cubicBezTo>
                <a:lnTo>
                  <a:pt x="1487338" y="3949802"/>
                </a:lnTo>
                <a:lnTo>
                  <a:pt x="1487338" y="4070970"/>
                </a:lnTo>
                <a:lnTo>
                  <a:pt x="1563403" y="4070970"/>
                </a:lnTo>
                <a:cubicBezTo>
                  <a:pt x="1576028" y="4070970"/>
                  <a:pt x="1586263" y="4081205"/>
                  <a:pt x="1586263" y="4093830"/>
                </a:cubicBezTo>
                <a:lnTo>
                  <a:pt x="1586262" y="4093830"/>
                </a:lnTo>
                <a:cubicBezTo>
                  <a:pt x="1586262" y="4106455"/>
                  <a:pt x="1576027" y="4116690"/>
                  <a:pt x="1563402" y="4116690"/>
                </a:cubicBezTo>
                <a:lnTo>
                  <a:pt x="1487338" y="4116690"/>
                </a:lnTo>
                <a:lnTo>
                  <a:pt x="1487338" y="4772921"/>
                </a:lnTo>
                <a:lnTo>
                  <a:pt x="1529674" y="4772921"/>
                </a:lnTo>
                <a:cubicBezTo>
                  <a:pt x="1560927" y="4772921"/>
                  <a:pt x="1586262" y="4798256"/>
                  <a:pt x="1586262" y="4829509"/>
                </a:cubicBezTo>
                <a:lnTo>
                  <a:pt x="1586262" y="4848693"/>
                </a:lnTo>
                <a:cubicBezTo>
                  <a:pt x="1586262" y="4879946"/>
                  <a:pt x="1560927" y="4905281"/>
                  <a:pt x="1529674" y="4905281"/>
                </a:cubicBezTo>
                <a:lnTo>
                  <a:pt x="1518652" y="4905281"/>
                </a:lnTo>
                <a:lnTo>
                  <a:pt x="1488812" y="4962472"/>
                </a:lnTo>
                <a:lnTo>
                  <a:pt x="1773161" y="5507455"/>
                </a:lnTo>
                <a:lnTo>
                  <a:pt x="1945385" y="5507455"/>
                </a:lnTo>
                <a:cubicBezTo>
                  <a:pt x="1984041" y="5507455"/>
                  <a:pt x="2015377" y="5538791"/>
                  <a:pt x="2015377" y="5577447"/>
                </a:cubicBezTo>
                <a:lnTo>
                  <a:pt x="2015377" y="5716606"/>
                </a:lnTo>
                <a:cubicBezTo>
                  <a:pt x="2015377" y="5755262"/>
                  <a:pt x="1984041" y="5786598"/>
                  <a:pt x="1945385" y="5786598"/>
                </a:cubicBezTo>
                <a:lnTo>
                  <a:pt x="166286" y="5786598"/>
                </a:lnTo>
                <a:cubicBezTo>
                  <a:pt x="127630" y="5786598"/>
                  <a:pt x="96294" y="5755262"/>
                  <a:pt x="96294" y="5716606"/>
                </a:cubicBezTo>
                <a:lnTo>
                  <a:pt x="96294" y="5577447"/>
                </a:lnTo>
                <a:cubicBezTo>
                  <a:pt x="96294" y="5538791"/>
                  <a:pt x="127630" y="5507455"/>
                  <a:pt x="166286" y="5507455"/>
                </a:cubicBezTo>
                <a:lnTo>
                  <a:pt x="235712" y="5507455"/>
                </a:lnTo>
                <a:lnTo>
                  <a:pt x="537898" y="4928284"/>
                </a:lnTo>
                <a:lnTo>
                  <a:pt x="525896" y="4905281"/>
                </a:lnTo>
                <a:lnTo>
                  <a:pt x="517166" y="4905281"/>
                </a:lnTo>
                <a:cubicBezTo>
                  <a:pt x="485913" y="4905281"/>
                  <a:pt x="460578" y="4879946"/>
                  <a:pt x="460578" y="4848693"/>
                </a:cubicBezTo>
                <a:lnTo>
                  <a:pt x="460578" y="4829509"/>
                </a:lnTo>
                <a:cubicBezTo>
                  <a:pt x="460578" y="4798256"/>
                  <a:pt x="485913" y="4772921"/>
                  <a:pt x="517166" y="4772921"/>
                </a:cubicBezTo>
                <a:lnTo>
                  <a:pt x="536643" y="4772921"/>
                </a:lnTo>
                <a:lnTo>
                  <a:pt x="536643" y="4116689"/>
                </a:lnTo>
                <a:lnTo>
                  <a:pt x="483438" y="4116689"/>
                </a:lnTo>
                <a:cubicBezTo>
                  <a:pt x="477126" y="4116689"/>
                  <a:pt x="471411" y="4114130"/>
                  <a:pt x="467274" y="4109993"/>
                </a:cubicBezTo>
                <a:lnTo>
                  <a:pt x="460578" y="4093829"/>
                </a:lnTo>
                <a:lnTo>
                  <a:pt x="467274" y="4077665"/>
                </a:lnTo>
                <a:cubicBezTo>
                  <a:pt x="471411" y="4073529"/>
                  <a:pt x="477126" y="4070970"/>
                  <a:pt x="483438" y="4070970"/>
                </a:cubicBezTo>
                <a:lnTo>
                  <a:pt x="536643" y="4070970"/>
                </a:lnTo>
                <a:lnTo>
                  <a:pt x="536643" y="3949801"/>
                </a:lnTo>
                <a:lnTo>
                  <a:pt x="483438" y="3949801"/>
                </a:lnTo>
                <a:cubicBezTo>
                  <a:pt x="477126" y="3949801"/>
                  <a:pt x="471411" y="3947242"/>
                  <a:pt x="467274" y="3943105"/>
                </a:cubicBezTo>
                <a:lnTo>
                  <a:pt x="460578" y="3926941"/>
                </a:lnTo>
                <a:lnTo>
                  <a:pt x="467274" y="3910777"/>
                </a:lnTo>
                <a:cubicBezTo>
                  <a:pt x="471411" y="3906640"/>
                  <a:pt x="477126" y="3904082"/>
                  <a:pt x="483438" y="3904082"/>
                </a:cubicBezTo>
                <a:lnTo>
                  <a:pt x="536643" y="3904082"/>
                </a:lnTo>
                <a:lnTo>
                  <a:pt x="536643" y="3781025"/>
                </a:lnTo>
                <a:lnTo>
                  <a:pt x="0" y="3781025"/>
                </a:lnTo>
                <a:lnTo>
                  <a:pt x="0" y="3364856"/>
                </a:lnTo>
                <a:lnTo>
                  <a:pt x="1" y="3364856"/>
                </a:lnTo>
                <a:lnTo>
                  <a:pt x="1" y="2819733"/>
                </a:lnTo>
                <a:lnTo>
                  <a:pt x="186431" y="2819733"/>
                </a:lnTo>
                <a:lnTo>
                  <a:pt x="823097" y="2141404"/>
                </a:lnTo>
                <a:lnTo>
                  <a:pt x="813602" y="2137471"/>
                </a:lnTo>
                <a:cubicBezTo>
                  <a:pt x="810982" y="2134852"/>
                  <a:pt x="809362" y="2131233"/>
                  <a:pt x="809362" y="2127235"/>
                </a:cubicBezTo>
                <a:lnTo>
                  <a:pt x="809362" y="2069332"/>
                </a:lnTo>
                <a:cubicBezTo>
                  <a:pt x="809362" y="2061336"/>
                  <a:pt x="815843" y="2054855"/>
                  <a:pt x="823838" y="2054855"/>
                </a:cubicBezTo>
                <a:lnTo>
                  <a:pt x="877577" y="2054855"/>
                </a:lnTo>
                <a:lnTo>
                  <a:pt x="888250" y="1881866"/>
                </a:lnTo>
                <a:lnTo>
                  <a:pt x="828450" y="1881866"/>
                </a:lnTo>
                <a:cubicBezTo>
                  <a:pt x="823302" y="1881866"/>
                  <a:pt x="819128" y="1877691"/>
                  <a:pt x="819128" y="1872543"/>
                </a:cubicBezTo>
                <a:lnTo>
                  <a:pt x="819128" y="1835257"/>
                </a:lnTo>
                <a:cubicBezTo>
                  <a:pt x="819128" y="1830109"/>
                  <a:pt x="823302" y="1825935"/>
                  <a:pt x="828450" y="1825935"/>
                </a:cubicBezTo>
                <a:lnTo>
                  <a:pt x="891700" y="1825935"/>
                </a:lnTo>
                <a:lnTo>
                  <a:pt x="912234" y="1493103"/>
                </a:lnTo>
                <a:lnTo>
                  <a:pt x="860727" y="1497602"/>
                </a:lnTo>
                <a:lnTo>
                  <a:pt x="861169" y="1501090"/>
                </a:lnTo>
                <a:lnTo>
                  <a:pt x="562355" y="1538964"/>
                </a:lnTo>
                <a:lnTo>
                  <a:pt x="573819" y="1582489"/>
                </a:lnTo>
                <a:cubicBezTo>
                  <a:pt x="581039" y="1609902"/>
                  <a:pt x="564670" y="1637977"/>
                  <a:pt x="537257" y="1645198"/>
                </a:cubicBezTo>
                <a:lnTo>
                  <a:pt x="530211" y="1647053"/>
                </a:lnTo>
                <a:cubicBezTo>
                  <a:pt x="509651" y="1652468"/>
                  <a:pt x="488719" y="1644615"/>
                  <a:pt x="476492" y="1628784"/>
                </a:cubicBezTo>
                <a:lnTo>
                  <a:pt x="469491" y="1614538"/>
                </a:lnTo>
                <a:lnTo>
                  <a:pt x="470721" y="1635605"/>
                </a:lnTo>
                <a:cubicBezTo>
                  <a:pt x="467670" y="1656861"/>
                  <a:pt x="452267" y="1675268"/>
                  <a:pt x="430195" y="1681081"/>
                </a:cubicBezTo>
                <a:lnTo>
                  <a:pt x="422631" y="1683073"/>
                </a:lnTo>
                <a:cubicBezTo>
                  <a:pt x="393202" y="1690825"/>
                  <a:pt x="363062" y="1673252"/>
                  <a:pt x="355310" y="1643823"/>
                </a:cubicBezTo>
                <a:lnTo>
                  <a:pt x="315776" y="1493723"/>
                </a:lnTo>
                <a:cubicBezTo>
                  <a:pt x="308025" y="1464294"/>
                  <a:pt x="325598" y="1434153"/>
                  <a:pt x="355027" y="1426402"/>
                </a:cubicBezTo>
                <a:lnTo>
                  <a:pt x="362591" y="1424410"/>
                </a:lnTo>
                <a:cubicBezTo>
                  <a:pt x="384663" y="1418597"/>
                  <a:pt x="407134" y="1427028"/>
                  <a:pt x="420261" y="1444022"/>
                </a:cubicBezTo>
                <a:lnTo>
                  <a:pt x="427578" y="1458912"/>
                </a:lnTo>
                <a:lnTo>
                  <a:pt x="426045" y="1453091"/>
                </a:lnTo>
                <a:cubicBezTo>
                  <a:pt x="418825" y="1425678"/>
                  <a:pt x="435194" y="1397602"/>
                  <a:pt x="462607" y="1390382"/>
                </a:cubicBezTo>
                <a:lnTo>
                  <a:pt x="469653" y="1388526"/>
                </a:lnTo>
                <a:cubicBezTo>
                  <a:pt x="497066" y="1381306"/>
                  <a:pt x="525141" y="1397675"/>
                  <a:pt x="532361" y="1425088"/>
                </a:cubicBezTo>
                <a:lnTo>
                  <a:pt x="549415" y="1489834"/>
                </a:lnTo>
                <a:lnTo>
                  <a:pt x="840002" y="1334084"/>
                </a:lnTo>
                <a:lnTo>
                  <a:pt x="840607" y="1338857"/>
                </a:lnTo>
                <a:lnTo>
                  <a:pt x="1112835" y="1315078"/>
                </a:lnTo>
                <a:lnTo>
                  <a:pt x="2288860" y="137025"/>
                </a:lnTo>
                <a:lnTo>
                  <a:pt x="2281236" y="99263"/>
                </a:lnTo>
                <a:cubicBezTo>
                  <a:pt x="2281236" y="44442"/>
                  <a:pt x="2325678" y="0"/>
                  <a:pt x="23804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76" name="Group 175">
            <a:extLst>
              <a:ext uri="{FF2B5EF4-FFF2-40B4-BE49-F238E27FC236}">
                <a16:creationId xmlns:a16="http://schemas.microsoft.com/office/drawing/2014/main" id="{7B0FA223-2881-4B4B-9CE7-DD53DC50A0A5}"/>
              </a:ext>
            </a:extLst>
          </p:cNvPr>
          <p:cNvGrpSpPr/>
          <p:nvPr/>
        </p:nvGrpSpPr>
        <p:grpSpPr>
          <a:xfrm rot="16813156">
            <a:off x="1884997" y="2877379"/>
            <a:ext cx="602474" cy="550570"/>
            <a:chOff x="10038250" y="1087963"/>
            <a:chExt cx="3493563" cy="3192589"/>
          </a:xfrm>
          <a:solidFill>
            <a:schemeClr val="accent1"/>
          </a:solidFill>
        </p:grpSpPr>
        <p:sp>
          <p:nvSpPr>
            <p:cNvPr id="177" name="Freeform: Shape 176">
              <a:extLst>
                <a:ext uri="{FF2B5EF4-FFF2-40B4-BE49-F238E27FC236}">
                  <a16:creationId xmlns:a16="http://schemas.microsoft.com/office/drawing/2014/main" id="{951E1F66-38A1-4A39-A76F-8869809A4330}"/>
                </a:ext>
              </a:extLst>
            </p:cNvPr>
            <p:cNvSpPr/>
            <p:nvPr/>
          </p:nvSpPr>
          <p:spPr>
            <a:xfrm>
              <a:off x="10038250" y="2837935"/>
              <a:ext cx="632499" cy="678473"/>
            </a:xfrm>
            <a:custGeom>
              <a:avLst/>
              <a:gdLst>
                <a:gd name="connsiteX0" fmla="*/ 597314 w 638668"/>
                <a:gd name="connsiteY0" fmla="*/ 306119 h 685090"/>
                <a:gd name="connsiteX1" fmla="*/ 597314 w 638668"/>
                <a:gd name="connsiteY1" fmla="*/ 577205 h 685090"/>
                <a:gd name="connsiteX2" fmla="*/ 616698 w 638668"/>
                <a:gd name="connsiteY2" fmla="*/ 572897 h 685090"/>
                <a:gd name="connsiteX3" fmla="*/ 616698 w 638668"/>
                <a:gd name="connsiteY3" fmla="*/ 313155 h 685090"/>
                <a:gd name="connsiteX4" fmla="*/ 561418 w 638668"/>
                <a:gd name="connsiteY4" fmla="*/ 292910 h 685090"/>
                <a:gd name="connsiteX5" fmla="*/ 561418 w 638668"/>
                <a:gd name="connsiteY5" fmla="*/ 585245 h 685090"/>
                <a:gd name="connsiteX6" fmla="*/ 582094 w 638668"/>
                <a:gd name="connsiteY6" fmla="*/ 580651 h 685090"/>
                <a:gd name="connsiteX7" fmla="*/ 582094 w 638668"/>
                <a:gd name="connsiteY7" fmla="*/ 300520 h 685090"/>
                <a:gd name="connsiteX8" fmla="*/ 525522 w 638668"/>
                <a:gd name="connsiteY8" fmla="*/ 279844 h 685090"/>
                <a:gd name="connsiteX9" fmla="*/ 525522 w 638668"/>
                <a:gd name="connsiteY9" fmla="*/ 593286 h 685090"/>
                <a:gd name="connsiteX10" fmla="*/ 546198 w 638668"/>
                <a:gd name="connsiteY10" fmla="*/ 588691 h 685090"/>
                <a:gd name="connsiteX11" fmla="*/ 546198 w 638668"/>
                <a:gd name="connsiteY11" fmla="*/ 287454 h 685090"/>
                <a:gd name="connsiteX12" fmla="*/ 489626 w 638668"/>
                <a:gd name="connsiteY12" fmla="*/ 266778 h 685090"/>
                <a:gd name="connsiteX13" fmla="*/ 489626 w 638668"/>
                <a:gd name="connsiteY13" fmla="*/ 601327 h 685090"/>
                <a:gd name="connsiteX14" fmla="*/ 510303 w 638668"/>
                <a:gd name="connsiteY14" fmla="*/ 596732 h 685090"/>
                <a:gd name="connsiteX15" fmla="*/ 510303 w 638668"/>
                <a:gd name="connsiteY15" fmla="*/ 274244 h 685090"/>
                <a:gd name="connsiteX16" fmla="*/ 453730 w 638668"/>
                <a:gd name="connsiteY16" fmla="*/ 253568 h 685090"/>
                <a:gd name="connsiteX17" fmla="*/ 453730 w 638668"/>
                <a:gd name="connsiteY17" fmla="*/ 609224 h 685090"/>
                <a:gd name="connsiteX18" fmla="*/ 474407 w 638668"/>
                <a:gd name="connsiteY18" fmla="*/ 604629 h 685090"/>
                <a:gd name="connsiteX19" fmla="*/ 474407 w 638668"/>
                <a:gd name="connsiteY19" fmla="*/ 261178 h 685090"/>
                <a:gd name="connsiteX20" fmla="*/ 417835 w 638668"/>
                <a:gd name="connsiteY20" fmla="*/ 240502 h 685090"/>
                <a:gd name="connsiteX21" fmla="*/ 417835 w 638668"/>
                <a:gd name="connsiteY21" fmla="*/ 617265 h 685090"/>
                <a:gd name="connsiteX22" fmla="*/ 438367 w 638668"/>
                <a:gd name="connsiteY22" fmla="*/ 612670 h 685090"/>
                <a:gd name="connsiteX23" fmla="*/ 438367 w 638668"/>
                <a:gd name="connsiteY23" fmla="*/ 248112 h 685090"/>
                <a:gd name="connsiteX24" fmla="*/ 381939 w 638668"/>
                <a:gd name="connsiteY24" fmla="*/ 227436 h 685090"/>
                <a:gd name="connsiteX25" fmla="*/ 381939 w 638668"/>
                <a:gd name="connsiteY25" fmla="*/ 625305 h 685090"/>
                <a:gd name="connsiteX26" fmla="*/ 402471 w 638668"/>
                <a:gd name="connsiteY26" fmla="*/ 620710 h 685090"/>
                <a:gd name="connsiteX27" fmla="*/ 402471 w 638668"/>
                <a:gd name="connsiteY27" fmla="*/ 234902 h 685090"/>
                <a:gd name="connsiteX28" fmla="*/ 345899 w 638668"/>
                <a:gd name="connsiteY28" fmla="*/ 214370 h 685090"/>
                <a:gd name="connsiteX29" fmla="*/ 345899 w 638668"/>
                <a:gd name="connsiteY29" fmla="*/ 633346 h 685090"/>
                <a:gd name="connsiteX30" fmla="*/ 366575 w 638668"/>
                <a:gd name="connsiteY30" fmla="*/ 628751 h 685090"/>
                <a:gd name="connsiteX31" fmla="*/ 366575 w 638668"/>
                <a:gd name="connsiteY31" fmla="*/ 221836 h 685090"/>
                <a:gd name="connsiteX32" fmla="*/ 296650 w 638668"/>
                <a:gd name="connsiteY32" fmla="*/ 196278 h 685090"/>
                <a:gd name="connsiteX33" fmla="*/ 296650 w 638668"/>
                <a:gd name="connsiteY33" fmla="*/ 644258 h 685090"/>
                <a:gd name="connsiteX34" fmla="*/ 330679 w 638668"/>
                <a:gd name="connsiteY34" fmla="*/ 636648 h 685090"/>
                <a:gd name="connsiteX35" fmla="*/ 330679 w 638668"/>
                <a:gd name="connsiteY35" fmla="*/ 208770 h 685090"/>
                <a:gd name="connsiteX36" fmla="*/ 313736 w 638668"/>
                <a:gd name="connsiteY36" fmla="*/ 20102 h 685090"/>
                <a:gd name="connsiteX37" fmla="*/ 122196 w 638668"/>
                <a:gd name="connsiteY37" fmla="*/ 196278 h 685090"/>
                <a:gd name="connsiteX38" fmla="*/ 246827 w 638668"/>
                <a:gd name="connsiteY38" fmla="*/ 152916 h 685090"/>
                <a:gd name="connsiteX39" fmla="*/ 277553 w 638668"/>
                <a:gd name="connsiteY39" fmla="*/ 151768 h 685090"/>
                <a:gd name="connsiteX40" fmla="*/ 396440 w 638668"/>
                <a:gd name="connsiteY40" fmla="*/ 201878 h 685090"/>
                <a:gd name="connsiteX41" fmla="*/ 537152 w 638668"/>
                <a:gd name="connsiteY41" fmla="*/ 262470 h 685090"/>
                <a:gd name="connsiteX42" fmla="*/ 313736 w 638668"/>
                <a:gd name="connsiteY42" fmla="*/ 20102 h 685090"/>
                <a:gd name="connsiteX43" fmla="*/ 311439 w 638668"/>
                <a:gd name="connsiteY43" fmla="*/ 0 h 685090"/>
                <a:gd name="connsiteX44" fmla="*/ 561417 w 638668"/>
                <a:gd name="connsiteY44" fmla="*/ 273526 h 685090"/>
                <a:gd name="connsiteX45" fmla="*/ 622010 w 638668"/>
                <a:gd name="connsiteY45" fmla="*/ 298653 h 685090"/>
                <a:gd name="connsiteX46" fmla="*/ 638665 w 638668"/>
                <a:gd name="connsiteY46" fmla="*/ 324068 h 685090"/>
                <a:gd name="connsiteX47" fmla="*/ 638522 w 638668"/>
                <a:gd name="connsiteY47" fmla="*/ 575913 h 685090"/>
                <a:gd name="connsiteX48" fmla="*/ 625025 w 638668"/>
                <a:gd name="connsiteY48" fmla="*/ 598168 h 685090"/>
                <a:gd name="connsiteX49" fmla="*/ 403763 w 638668"/>
                <a:gd name="connsiteY49" fmla="*/ 657324 h 685090"/>
                <a:gd name="connsiteX50" fmla="*/ 303398 w 638668"/>
                <a:gd name="connsiteY50" fmla="*/ 684174 h 685090"/>
                <a:gd name="connsiteX51" fmla="*/ 282722 w 638668"/>
                <a:gd name="connsiteY51" fmla="*/ 683313 h 685090"/>
                <a:gd name="connsiteX52" fmla="*/ 26713 w 638668"/>
                <a:gd name="connsiteY52" fmla="*/ 587543 h 685090"/>
                <a:gd name="connsiteX53" fmla="*/ 7 w 638668"/>
                <a:gd name="connsiteY53" fmla="*/ 552652 h 685090"/>
                <a:gd name="connsiteX54" fmla="*/ 581 w 638668"/>
                <a:gd name="connsiteY54" fmla="*/ 264337 h 685090"/>
                <a:gd name="connsiteX55" fmla="*/ 22406 w 638668"/>
                <a:gd name="connsiteY55" fmla="*/ 235333 h 685090"/>
                <a:gd name="connsiteX56" fmla="*/ 92044 w 638668"/>
                <a:gd name="connsiteY56" fmla="*/ 206760 h 685090"/>
                <a:gd name="connsiteX57" fmla="*/ 311439 w 638668"/>
                <a:gd name="connsiteY57" fmla="*/ 0 h 68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8668" h="685090">
                  <a:moveTo>
                    <a:pt x="597314" y="306119"/>
                  </a:moveTo>
                  <a:lnTo>
                    <a:pt x="597314" y="577205"/>
                  </a:lnTo>
                  <a:lnTo>
                    <a:pt x="616698" y="572897"/>
                  </a:lnTo>
                  <a:lnTo>
                    <a:pt x="616698" y="313155"/>
                  </a:lnTo>
                  <a:close/>
                  <a:moveTo>
                    <a:pt x="561418" y="292910"/>
                  </a:moveTo>
                  <a:lnTo>
                    <a:pt x="561418" y="585245"/>
                  </a:lnTo>
                  <a:lnTo>
                    <a:pt x="582094" y="580651"/>
                  </a:lnTo>
                  <a:lnTo>
                    <a:pt x="582094" y="300520"/>
                  </a:lnTo>
                  <a:close/>
                  <a:moveTo>
                    <a:pt x="525522" y="279844"/>
                  </a:moveTo>
                  <a:lnTo>
                    <a:pt x="525522" y="593286"/>
                  </a:lnTo>
                  <a:lnTo>
                    <a:pt x="546198" y="588691"/>
                  </a:lnTo>
                  <a:lnTo>
                    <a:pt x="546198" y="287454"/>
                  </a:lnTo>
                  <a:close/>
                  <a:moveTo>
                    <a:pt x="489626" y="266778"/>
                  </a:moveTo>
                  <a:lnTo>
                    <a:pt x="489626" y="601327"/>
                  </a:lnTo>
                  <a:lnTo>
                    <a:pt x="510303" y="596732"/>
                  </a:lnTo>
                  <a:lnTo>
                    <a:pt x="510303" y="274244"/>
                  </a:lnTo>
                  <a:close/>
                  <a:moveTo>
                    <a:pt x="453730" y="253568"/>
                  </a:moveTo>
                  <a:lnTo>
                    <a:pt x="453730" y="609224"/>
                  </a:lnTo>
                  <a:lnTo>
                    <a:pt x="474407" y="604629"/>
                  </a:lnTo>
                  <a:lnTo>
                    <a:pt x="474407" y="261178"/>
                  </a:lnTo>
                  <a:close/>
                  <a:moveTo>
                    <a:pt x="417835" y="240502"/>
                  </a:moveTo>
                  <a:lnTo>
                    <a:pt x="417835" y="617265"/>
                  </a:lnTo>
                  <a:lnTo>
                    <a:pt x="438367" y="612670"/>
                  </a:lnTo>
                  <a:lnTo>
                    <a:pt x="438367" y="248112"/>
                  </a:lnTo>
                  <a:close/>
                  <a:moveTo>
                    <a:pt x="381939" y="227436"/>
                  </a:moveTo>
                  <a:lnTo>
                    <a:pt x="381939" y="625305"/>
                  </a:lnTo>
                  <a:lnTo>
                    <a:pt x="402471" y="620710"/>
                  </a:lnTo>
                  <a:lnTo>
                    <a:pt x="402471" y="234902"/>
                  </a:lnTo>
                  <a:close/>
                  <a:moveTo>
                    <a:pt x="345899" y="214370"/>
                  </a:moveTo>
                  <a:lnTo>
                    <a:pt x="345899" y="633346"/>
                  </a:lnTo>
                  <a:lnTo>
                    <a:pt x="366575" y="628751"/>
                  </a:lnTo>
                  <a:lnTo>
                    <a:pt x="366575" y="221836"/>
                  </a:lnTo>
                  <a:close/>
                  <a:moveTo>
                    <a:pt x="296650" y="196278"/>
                  </a:moveTo>
                  <a:lnTo>
                    <a:pt x="296650" y="644258"/>
                  </a:lnTo>
                  <a:lnTo>
                    <a:pt x="330679" y="636648"/>
                  </a:lnTo>
                  <a:lnTo>
                    <a:pt x="330679" y="208770"/>
                  </a:lnTo>
                  <a:close/>
                  <a:moveTo>
                    <a:pt x="313736" y="20102"/>
                  </a:moveTo>
                  <a:cubicBezTo>
                    <a:pt x="250129" y="80263"/>
                    <a:pt x="184081" y="137696"/>
                    <a:pt x="122196" y="196278"/>
                  </a:cubicBezTo>
                  <a:cubicBezTo>
                    <a:pt x="164410" y="185940"/>
                    <a:pt x="206767" y="165982"/>
                    <a:pt x="246827" y="152916"/>
                  </a:cubicBezTo>
                  <a:cubicBezTo>
                    <a:pt x="256303" y="149901"/>
                    <a:pt x="268651" y="148178"/>
                    <a:pt x="277553" y="151768"/>
                  </a:cubicBezTo>
                  <a:cubicBezTo>
                    <a:pt x="317613" y="167275"/>
                    <a:pt x="356811" y="185079"/>
                    <a:pt x="396440" y="201878"/>
                  </a:cubicBezTo>
                  <a:cubicBezTo>
                    <a:pt x="444253" y="222123"/>
                    <a:pt x="489339" y="242225"/>
                    <a:pt x="537152" y="262470"/>
                  </a:cubicBezTo>
                  <a:cubicBezTo>
                    <a:pt x="537870" y="261465"/>
                    <a:pt x="391128" y="102949"/>
                    <a:pt x="313736" y="20102"/>
                  </a:cubicBezTo>
                  <a:close/>
                  <a:moveTo>
                    <a:pt x="311439" y="0"/>
                  </a:moveTo>
                  <a:cubicBezTo>
                    <a:pt x="311439" y="0"/>
                    <a:pt x="522219" y="228872"/>
                    <a:pt x="561417" y="273526"/>
                  </a:cubicBezTo>
                  <a:cubicBezTo>
                    <a:pt x="590134" y="286592"/>
                    <a:pt x="591857" y="288459"/>
                    <a:pt x="622010" y="298653"/>
                  </a:cubicBezTo>
                  <a:cubicBezTo>
                    <a:pt x="635076" y="303104"/>
                    <a:pt x="638809" y="310571"/>
                    <a:pt x="638665" y="324068"/>
                  </a:cubicBezTo>
                  <a:cubicBezTo>
                    <a:pt x="638091" y="408064"/>
                    <a:pt x="638378" y="491916"/>
                    <a:pt x="638522" y="575913"/>
                  </a:cubicBezTo>
                  <a:cubicBezTo>
                    <a:pt x="638522" y="586394"/>
                    <a:pt x="638953" y="594578"/>
                    <a:pt x="625025" y="598168"/>
                  </a:cubicBezTo>
                  <a:cubicBezTo>
                    <a:pt x="550075" y="617264"/>
                    <a:pt x="478426" y="637366"/>
                    <a:pt x="403763" y="657324"/>
                  </a:cubicBezTo>
                  <a:cubicBezTo>
                    <a:pt x="370308" y="666226"/>
                    <a:pt x="336997" y="675703"/>
                    <a:pt x="303398" y="684174"/>
                  </a:cubicBezTo>
                  <a:cubicBezTo>
                    <a:pt x="296937" y="685754"/>
                    <a:pt x="288753" y="685179"/>
                    <a:pt x="282722" y="683313"/>
                  </a:cubicBezTo>
                  <a:cubicBezTo>
                    <a:pt x="187527" y="652730"/>
                    <a:pt x="118319" y="617983"/>
                    <a:pt x="26713" y="587543"/>
                  </a:cubicBezTo>
                  <a:cubicBezTo>
                    <a:pt x="8765" y="581512"/>
                    <a:pt x="-281" y="573184"/>
                    <a:pt x="7" y="552652"/>
                  </a:cubicBezTo>
                  <a:cubicBezTo>
                    <a:pt x="1012" y="456595"/>
                    <a:pt x="1012" y="360538"/>
                    <a:pt x="581" y="264337"/>
                  </a:cubicBezTo>
                  <a:cubicBezTo>
                    <a:pt x="581" y="247968"/>
                    <a:pt x="6899" y="239784"/>
                    <a:pt x="22406" y="235333"/>
                  </a:cubicBezTo>
                  <a:cubicBezTo>
                    <a:pt x="47102" y="228010"/>
                    <a:pt x="68783" y="217529"/>
                    <a:pt x="92044" y="206760"/>
                  </a:cubicBezTo>
                  <a:cubicBezTo>
                    <a:pt x="106258" y="200155"/>
                    <a:pt x="311726" y="4308"/>
                    <a:pt x="311439" y="0"/>
                  </a:cubicBezTo>
                  <a:close/>
                </a:path>
              </a:pathLst>
            </a:custGeom>
            <a:grpFill/>
            <a:ln w="5501" cap="flat">
              <a:noFill/>
              <a:prstDash val="solid"/>
              <a:miter/>
            </a:ln>
          </p:spPr>
          <p:txBody>
            <a:bodyPr rtlCol="0" anchor="ctr"/>
            <a:lstStyle/>
            <a:p>
              <a:endParaRPr lang="en-US" sz="1463"/>
            </a:p>
          </p:txBody>
        </p:sp>
        <p:grpSp>
          <p:nvGrpSpPr>
            <p:cNvPr id="178" name="Group 177">
              <a:extLst>
                <a:ext uri="{FF2B5EF4-FFF2-40B4-BE49-F238E27FC236}">
                  <a16:creationId xmlns:a16="http://schemas.microsoft.com/office/drawing/2014/main" id="{2E5743BB-EB2E-4E06-8EB3-9223A2EB6A78}"/>
                </a:ext>
              </a:extLst>
            </p:cNvPr>
            <p:cNvGrpSpPr/>
            <p:nvPr/>
          </p:nvGrpSpPr>
          <p:grpSpPr>
            <a:xfrm>
              <a:off x="10112868" y="1087963"/>
              <a:ext cx="3418945" cy="3192589"/>
              <a:chOff x="10112869" y="1087963"/>
              <a:chExt cx="3418944" cy="3192589"/>
            </a:xfrm>
            <a:grpFill/>
          </p:grpSpPr>
          <p:sp>
            <p:nvSpPr>
              <p:cNvPr id="179" name="Rectangle: Rounded Corners 178">
                <a:extLst>
                  <a:ext uri="{FF2B5EF4-FFF2-40B4-BE49-F238E27FC236}">
                    <a16:creationId xmlns:a16="http://schemas.microsoft.com/office/drawing/2014/main" id="{A93A325F-7974-4FA7-910B-C9D43955AFD0}"/>
                  </a:ext>
                </a:extLst>
              </p:cNvPr>
              <p:cNvSpPr/>
              <p:nvPr/>
            </p:nvSpPr>
            <p:spPr>
              <a:xfrm>
                <a:off x="10147853" y="2407464"/>
                <a:ext cx="3383960" cy="8694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80" name="Rectangle 179">
                <a:extLst>
                  <a:ext uri="{FF2B5EF4-FFF2-40B4-BE49-F238E27FC236}">
                    <a16:creationId xmlns:a16="http://schemas.microsoft.com/office/drawing/2014/main" id="{18BF7F4E-7895-40F8-9023-727A36A09637}"/>
                  </a:ext>
                </a:extLst>
              </p:cNvPr>
              <p:cNvSpPr/>
              <p:nvPr/>
            </p:nvSpPr>
            <p:spPr>
              <a:xfrm>
                <a:off x="11772474" y="3314205"/>
                <a:ext cx="1343744" cy="92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1" name="Rectangle 180">
                <a:extLst>
                  <a:ext uri="{FF2B5EF4-FFF2-40B4-BE49-F238E27FC236}">
                    <a16:creationId xmlns:a16="http://schemas.microsoft.com/office/drawing/2014/main" id="{28D50F8D-5E2D-4627-8A82-3A117676ABF8}"/>
                  </a:ext>
                </a:extLst>
              </p:cNvPr>
              <p:cNvSpPr/>
              <p:nvPr/>
            </p:nvSpPr>
            <p:spPr>
              <a:xfrm>
                <a:off x="11766761"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2" name="Rectangle 181">
                <a:extLst>
                  <a:ext uri="{FF2B5EF4-FFF2-40B4-BE49-F238E27FC236}">
                    <a16:creationId xmlns:a16="http://schemas.microsoft.com/office/drawing/2014/main" id="{FAE2BD7A-FFA1-4124-93E8-E438D0A391A0}"/>
                  </a:ext>
                </a:extLst>
              </p:cNvPr>
              <p:cNvSpPr/>
              <p:nvPr/>
            </p:nvSpPr>
            <p:spPr>
              <a:xfrm>
                <a:off x="12239858"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3" name="Rectangle 182">
                <a:extLst>
                  <a:ext uri="{FF2B5EF4-FFF2-40B4-BE49-F238E27FC236}">
                    <a16:creationId xmlns:a16="http://schemas.microsoft.com/office/drawing/2014/main" id="{30BAA14D-72ED-442B-86BE-ED2C8D079721}"/>
                  </a:ext>
                </a:extLst>
              </p:cNvPr>
              <p:cNvSpPr/>
              <p:nvPr/>
            </p:nvSpPr>
            <p:spPr>
              <a:xfrm>
                <a:off x="13026689" y="2239508"/>
                <a:ext cx="80436" cy="20392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4" name="Rectangle 183">
                <a:extLst>
                  <a:ext uri="{FF2B5EF4-FFF2-40B4-BE49-F238E27FC236}">
                    <a16:creationId xmlns:a16="http://schemas.microsoft.com/office/drawing/2014/main" id="{DE4176BA-5441-460B-BC31-4B0ED6AABFA4}"/>
                  </a:ext>
                </a:extLst>
              </p:cNvPr>
              <p:cNvSpPr/>
              <p:nvPr/>
            </p:nvSpPr>
            <p:spPr>
              <a:xfrm>
                <a:off x="12523780" y="2451528"/>
                <a:ext cx="77841" cy="1827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5" name="Rectangle 184">
                <a:extLst>
                  <a:ext uri="{FF2B5EF4-FFF2-40B4-BE49-F238E27FC236}">
                    <a16:creationId xmlns:a16="http://schemas.microsoft.com/office/drawing/2014/main" id="{C721F259-4670-41E1-976A-9DC52AB30CC0}"/>
                  </a:ext>
                </a:extLst>
              </p:cNvPr>
              <p:cNvSpPr/>
              <p:nvPr/>
            </p:nvSpPr>
            <p:spPr>
              <a:xfrm rot="2465944">
                <a:off x="12622677" y="2284600"/>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6" name="Rectangle 185">
                <a:extLst>
                  <a:ext uri="{FF2B5EF4-FFF2-40B4-BE49-F238E27FC236}">
                    <a16:creationId xmlns:a16="http://schemas.microsoft.com/office/drawing/2014/main" id="{7EAF324B-E660-4DC5-8F11-321E9617233B}"/>
                  </a:ext>
                </a:extLst>
              </p:cNvPr>
              <p:cNvSpPr/>
              <p:nvPr/>
            </p:nvSpPr>
            <p:spPr>
              <a:xfrm rot="658490">
                <a:off x="11863647" y="1255476"/>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7" name="Rectangle 186">
                <a:extLst>
                  <a:ext uri="{FF2B5EF4-FFF2-40B4-BE49-F238E27FC236}">
                    <a16:creationId xmlns:a16="http://schemas.microsoft.com/office/drawing/2014/main" id="{74CA0980-E09D-4779-96D1-BC17FCC13B09}"/>
                  </a:ext>
                </a:extLst>
              </p:cNvPr>
              <p:cNvSpPr/>
              <p:nvPr/>
            </p:nvSpPr>
            <p:spPr>
              <a:xfrm rot="20633081">
                <a:off x="12106628" y="1224307"/>
                <a:ext cx="64929" cy="10552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8" name="Rectangle 187">
                <a:extLst>
                  <a:ext uri="{FF2B5EF4-FFF2-40B4-BE49-F238E27FC236}">
                    <a16:creationId xmlns:a16="http://schemas.microsoft.com/office/drawing/2014/main" id="{F007958D-07D9-489E-A2F1-40027DED779D}"/>
                  </a:ext>
                </a:extLst>
              </p:cNvPr>
              <p:cNvSpPr/>
              <p:nvPr/>
            </p:nvSpPr>
            <p:spPr>
              <a:xfrm rot="19505308">
                <a:off x="12382395" y="1087963"/>
                <a:ext cx="47366" cy="14536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9" name="Rectangle 188">
                <a:extLst>
                  <a:ext uri="{FF2B5EF4-FFF2-40B4-BE49-F238E27FC236}">
                    <a16:creationId xmlns:a16="http://schemas.microsoft.com/office/drawing/2014/main" id="{F5BC19F8-20E3-4F07-9403-99B419F557AD}"/>
                  </a:ext>
                </a:extLst>
              </p:cNvPr>
              <p:cNvSpPr/>
              <p:nvPr/>
            </p:nvSpPr>
            <p:spPr>
              <a:xfrm>
                <a:off x="12417111" y="2056336"/>
                <a:ext cx="962547" cy="362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190" name="Rectangle 189">
                <a:extLst>
                  <a:ext uri="{FF2B5EF4-FFF2-40B4-BE49-F238E27FC236}">
                    <a16:creationId xmlns:a16="http://schemas.microsoft.com/office/drawing/2014/main" id="{78783511-099E-4EF0-9564-AA1FF95B57BB}"/>
                  </a:ext>
                </a:extLst>
              </p:cNvPr>
              <p:cNvSpPr/>
              <p:nvPr/>
            </p:nvSpPr>
            <p:spPr>
              <a:xfrm rot="3295761" flipH="1">
                <a:off x="11139455" y="771268"/>
                <a:ext cx="36576" cy="2089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1" name="Rectangle 190">
                <a:extLst>
                  <a:ext uri="{FF2B5EF4-FFF2-40B4-BE49-F238E27FC236}">
                    <a16:creationId xmlns:a16="http://schemas.microsoft.com/office/drawing/2014/main" id="{A239C1A9-6178-41DA-A64C-C6B5973ADA79}"/>
                  </a:ext>
                </a:extLst>
              </p:cNvPr>
              <p:cNvSpPr/>
              <p:nvPr/>
            </p:nvSpPr>
            <p:spPr>
              <a:xfrm>
                <a:off x="11766760" y="2239508"/>
                <a:ext cx="521564" cy="7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2" name="Rectangle: Top Corners Rounded 191">
                <a:extLst>
                  <a:ext uri="{FF2B5EF4-FFF2-40B4-BE49-F238E27FC236}">
                    <a16:creationId xmlns:a16="http://schemas.microsoft.com/office/drawing/2014/main" id="{E2DBA8E4-5F06-4AAA-AC59-354441FFF607}"/>
                  </a:ext>
                </a:extLst>
              </p:cNvPr>
              <p:cNvSpPr/>
              <p:nvPr/>
            </p:nvSpPr>
            <p:spPr>
              <a:xfrm>
                <a:off x="11734846"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3" name="Rectangle: Top Corners Rounded 192">
                <a:extLst>
                  <a:ext uri="{FF2B5EF4-FFF2-40B4-BE49-F238E27FC236}">
                    <a16:creationId xmlns:a16="http://schemas.microsoft.com/office/drawing/2014/main" id="{9632DB99-FD35-4189-B038-59FEB65C7172}"/>
                  </a:ext>
                </a:extLst>
              </p:cNvPr>
              <p:cNvSpPr/>
              <p:nvPr/>
            </p:nvSpPr>
            <p:spPr>
              <a:xfrm>
                <a:off x="12200132"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4" name="Rectangle: Top Corners Rounded 193">
                <a:extLst>
                  <a:ext uri="{FF2B5EF4-FFF2-40B4-BE49-F238E27FC236}">
                    <a16:creationId xmlns:a16="http://schemas.microsoft.com/office/drawing/2014/main" id="{36F3B431-D736-4492-8290-6E33330F53DE}"/>
                  </a:ext>
                </a:extLst>
              </p:cNvPr>
              <p:cNvSpPr/>
              <p:nvPr/>
            </p:nvSpPr>
            <p:spPr>
              <a:xfrm>
                <a:off x="12490568"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5" name="Rectangle: Top Corners Rounded 194">
                <a:extLst>
                  <a:ext uri="{FF2B5EF4-FFF2-40B4-BE49-F238E27FC236}">
                    <a16:creationId xmlns:a16="http://schemas.microsoft.com/office/drawing/2014/main" id="{FE1AC8B4-7AA5-4BD8-84AE-EDFA0C1D406C}"/>
                  </a:ext>
                </a:extLst>
              </p:cNvPr>
              <p:cNvSpPr/>
              <p:nvPr/>
            </p:nvSpPr>
            <p:spPr>
              <a:xfrm>
                <a:off x="12994775" y="4112596"/>
                <a:ext cx="144264" cy="167956"/>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6" name="Rectangle 195">
                <a:extLst>
                  <a:ext uri="{FF2B5EF4-FFF2-40B4-BE49-F238E27FC236}">
                    <a16:creationId xmlns:a16="http://schemas.microsoft.com/office/drawing/2014/main" id="{24DD22A0-F6B8-4F29-8993-D5C7BE144987}"/>
                  </a:ext>
                </a:extLst>
              </p:cNvPr>
              <p:cNvSpPr/>
              <p:nvPr/>
            </p:nvSpPr>
            <p:spPr>
              <a:xfrm rot="2465944">
                <a:off x="12155656" y="2331293"/>
                <a:ext cx="45720" cy="1175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7" name="Rectangle 196">
                <a:extLst>
                  <a:ext uri="{FF2B5EF4-FFF2-40B4-BE49-F238E27FC236}">
                    <a16:creationId xmlns:a16="http://schemas.microsoft.com/office/drawing/2014/main" id="{DA260F81-BA66-4D9E-A14C-FABFDCE3DC96}"/>
                  </a:ext>
                </a:extLst>
              </p:cNvPr>
              <p:cNvSpPr/>
              <p:nvPr/>
            </p:nvSpPr>
            <p:spPr>
              <a:xfrm>
                <a:off x="10326532" y="2433584"/>
                <a:ext cx="45719" cy="4362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8" name="Rectangle 197">
                <a:extLst>
                  <a:ext uri="{FF2B5EF4-FFF2-40B4-BE49-F238E27FC236}">
                    <a16:creationId xmlns:a16="http://schemas.microsoft.com/office/drawing/2014/main" id="{263CDD65-3246-4A08-B5AC-E76D38E174D8}"/>
                  </a:ext>
                </a:extLst>
              </p:cNvPr>
              <p:cNvSpPr/>
              <p:nvPr/>
            </p:nvSpPr>
            <p:spPr>
              <a:xfrm flipV="1">
                <a:off x="11921107" y="1202428"/>
                <a:ext cx="164311" cy="618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grpSp>
        <p:nvGrpSpPr>
          <p:cNvPr id="70" name="Group 69"/>
          <p:cNvGrpSpPr/>
          <p:nvPr/>
        </p:nvGrpSpPr>
        <p:grpSpPr>
          <a:xfrm>
            <a:off x="1526386" y="4654273"/>
            <a:ext cx="5519261" cy="2260058"/>
            <a:chOff x="650644" y="3594725"/>
            <a:chExt cx="3307087" cy="2260058"/>
          </a:xfrm>
        </p:grpSpPr>
        <p:sp>
          <p:nvSpPr>
            <p:cNvPr id="71" name="TextBox 70">
              <a:extLst>
                <a:ext uri="{FF2B5EF4-FFF2-40B4-BE49-F238E27FC236}">
                  <a16:creationId xmlns:a16="http://schemas.microsoft.com/office/drawing/2014/main" id="{CBBBC687-F13E-4D53-9A9C-84B3A37A4FC5}"/>
                </a:ext>
              </a:extLst>
            </p:cNvPr>
            <p:cNvSpPr txBox="1"/>
            <p:nvPr/>
          </p:nvSpPr>
          <p:spPr>
            <a:xfrm>
              <a:off x="650644" y="3815093"/>
              <a:ext cx="2426426" cy="323165"/>
            </a:xfrm>
            <a:prstGeom prst="rect">
              <a:avLst/>
            </a:prstGeom>
            <a:noFill/>
          </p:spPr>
          <p:txBody>
            <a:bodyPr wrap="square" rtlCol="0">
              <a:spAutoFit/>
            </a:bodyPr>
            <a:lstStyle/>
            <a:p>
              <a:r>
                <a:rPr lang="en-US" altLang="ko-KR" sz="1500" b="1" dirty="0">
                  <a:solidFill>
                    <a:schemeClr val="accent1"/>
                  </a:solidFill>
                </a:rPr>
                <a:t>BADAN HUKUM LAIN</a:t>
              </a:r>
              <a:endParaRPr lang="ko-KR" altLang="en-US" sz="1500" b="1" dirty="0">
                <a:solidFill>
                  <a:schemeClr val="accent1"/>
                </a:solidFill>
              </a:endParaRPr>
            </a:p>
          </p:txBody>
        </p:sp>
        <p:sp>
          <p:nvSpPr>
            <p:cNvPr id="72" name="TextBox 71">
              <a:extLst>
                <a:ext uri="{FF2B5EF4-FFF2-40B4-BE49-F238E27FC236}">
                  <a16:creationId xmlns:a16="http://schemas.microsoft.com/office/drawing/2014/main" id="{53B6B845-6A97-4783-829C-738A9D53EB6B}"/>
                </a:ext>
              </a:extLst>
            </p:cNvPr>
            <p:cNvSpPr txBox="1"/>
            <p:nvPr/>
          </p:nvSpPr>
          <p:spPr>
            <a:xfrm>
              <a:off x="781822" y="3594725"/>
              <a:ext cx="1564363" cy="323165"/>
            </a:xfrm>
            <a:prstGeom prst="rect">
              <a:avLst/>
            </a:prstGeom>
            <a:noFill/>
          </p:spPr>
          <p:txBody>
            <a:bodyPr wrap="square" rtlCol="0">
              <a:spAutoFit/>
            </a:bodyPr>
            <a:lstStyle/>
            <a:p>
              <a:r>
                <a:rPr lang="en-US" altLang="ko-KR" sz="1500" b="1" dirty="0" err="1">
                  <a:solidFill>
                    <a:schemeClr val="tx1">
                      <a:lumMod val="75000"/>
                      <a:lumOff val="25000"/>
                    </a:schemeClr>
                  </a:solidFill>
                </a:rPr>
                <a:t>Pasal</a:t>
              </a:r>
              <a:r>
                <a:rPr lang="en-US" altLang="ko-KR" sz="1500" b="1" dirty="0">
                  <a:solidFill>
                    <a:schemeClr val="tx1">
                      <a:lumMod val="75000"/>
                      <a:lumOff val="25000"/>
                    </a:schemeClr>
                  </a:solidFill>
                </a:rPr>
                <a:t> 1 </a:t>
              </a:r>
              <a:r>
                <a:rPr lang="en-US" altLang="ko-KR" sz="1500" b="1" dirty="0" err="1">
                  <a:solidFill>
                    <a:schemeClr val="tx1">
                      <a:lumMod val="75000"/>
                      <a:lumOff val="25000"/>
                    </a:schemeClr>
                  </a:solidFill>
                </a:rPr>
                <a:t>angka</a:t>
              </a:r>
              <a:r>
                <a:rPr lang="en-US" altLang="ko-KR" sz="1500" b="1" dirty="0">
                  <a:solidFill>
                    <a:schemeClr val="tx1">
                      <a:lumMod val="75000"/>
                      <a:lumOff val="25000"/>
                    </a:schemeClr>
                  </a:solidFill>
                </a:rPr>
                <a:t> 2 </a:t>
              </a:r>
              <a:endParaRPr lang="ko-KR" altLang="en-US" sz="1500" b="1" dirty="0">
                <a:solidFill>
                  <a:schemeClr val="tx1">
                    <a:lumMod val="75000"/>
                    <a:lumOff val="25000"/>
                  </a:schemeClr>
                </a:solidFill>
              </a:endParaRPr>
            </a:p>
          </p:txBody>
        </p:sp>
        <p:sp>
          <p:nvSpPr>
            <p:cNvPr id="73" name="TextBox 72">
              <a:extLst>
                <a:ext uri="{FF2B5EF4-FFF2-40B4-BE49-F238E27FC236}">
                  <a16:creationId xmlns:a16="http://schemas.microsoft.com/office/drawing/2014/main" id="{E675EB6E-2755-4815-935A-1D9334C6D1BB}"/>
                </a:ext>
              </a:extLst>
            </p:cNvPr>
            <p:cNvSpPr txBox="1"/>
            <p:nvPr/>
          </p:nvSpPr>
          <p:spPr>
            <a:xfrm>
              <a:off x="650644" y="4038901"/>
              <a:ext cx="3307087" cy="1815882"/>
            </a:xfrm>
            <a:prstGeom prst="rect">
              <a:avLst/>
            </a:prstGeom>
            <a:noFill/>
          </p:spPr>
          <p:txBody>
            <a:bodyPr wrap="square" rtlCol="0">
              <a:spAutoFit/>
            </a:bodyPr>
            <a:lstStyle/>
            <a:p>
              <a:pPr algn="just"/>
              <a:r>
                <a:rPr lang="id-ID" sz="1400" dirty="0"/>
                <a:t>Badan hukum yang di dalamnya Negara atau Pemerintah mempunyai kepentingan hukum di bidang perdata dan tata usaha negara, antara lain badan layanan umum, badan layanan umum daerah, anak perusahaan badan usaha milik negara, anak perusahaan badan usaha milik daerah, perusahaan patungan, konsorsium dengan badan usaha milik negara, konsorsium dengan badan usaha milik daerah, konsorsium dengan anak perusahaan badan usaha milik negara, atau konsorsium dengan anak perusahaan badan usaha milik daerah.</a:t>
              </a:r>
              <a:endParaRPr lang="en-US" sz="1400" dirty="0"/>
            </a:p>
          </p:txBody>
        </p:sp>
      </p:grpSp>
      <p:grpSp>
        <p:nvGrpSpPr>
          <p:cNvPr id="74" name="Group 73"/>
          <p:cNvGrpSpPr/>
          <p:nvPr/>
        </p:nvGrpSpPr>
        <p:grpSpPr>
          <a:xfrm>
            <a:off x="5254307" y="3436075"/>
            <a:ext cx="4109611" cy="1694045"/>
            <a:chOff x="650644" y="3517052"/>
            <a:chExt cx="3307087" cy="1694045"/>
          </a:xfrm>
        </p:grpSpPr>
        <p:sp>
          <p:nvSpPr>
            <p:cNvPr id="75" name="TextBox 74">
              <a:extLst>
                <a:ext uri="{FF2B5EF4-FFF2-40B4-BE49-F238E27FC236}">
                  <a16:creationId xmlns:a16="http://schemas.microsoft.com/office/drawing/2014/main" id="{CBBBC687-F13E-4D53-9A9C-84B3A37A4FC5}"/>
                </a:ext>
              </a:extLst>
            </p:cNvPr>
            <p:cNvSpPr txBox="1"/>
            <p:nvPr/>
          </p:nvSpPr>
          <p:spPr>
            <a:xfrm>
              <a:off x="650645" y="3893613"/>
              <a:ext cx="3307086" cy="323165"/>
            </a:xfrm>
            <a:prstGeom prst="rect">
              <a:avLst/>
            </a:prstGeom>
            <a:noFill/>
          </p:spPr>
          <p:txBody>
            <a:bodyPr wrap="square" rtlCol="0">
              <a:spAutoFit/>
            </a:bodyPr>
            <a:lstStyle/>
            <a:p>
              <a:r>
                <a:rPr lang="en-US" altLang="ko-KR" sz="1500" b="1" dirty="0">
                  <a:solidFill>
                    <a:schemeClr val="accent1"/>
                  </a:solidFill>
                </a:rPr>
                <a:t>KEPENTINGAN HUKUM PERDATA</a:t>
              </a:r>
              <a:endParaRPr lang="ko-KR" altLang="en-US" sz="1500" b="1" dirty="0">
                <a:solidFill>
                  <a:schemeClr val="accent1"/>
                </a:solidFill>
              </a:endParaRPr>
            </a:p>
          </p:txBody>
        </p:sp>
        <p:sp>
          <p:nvSpPr>
            <p:cNvPr id="76" name="TextBox 75">
              <a:extLst>
                <a:ext uri="{FF2B5EF4-FFF2-40B4-BE49-F238E27FC236}">
                  <a16:creationId xmlns:a16="http://schemas.microsoft.com/office/drawing/2014/main" id="{53B6B845-6A97-4783-829C-738A9D53EB6B}"/>
                </a:ext>
              </a:extLst>
            </p:cNvPr>
            <p:cNvSpPr txBox="1"/>
            <p:nvPr/>
          </p:nvSpPr>
          <p:spPr>
            <a:xfrm>
              <a:off x="650644" y="3517052"/>
              <a:ext cx="1564363" cy="323165"/>
            </a:xfrm>
            <a:prstGeom prst="rect">
              <a:avLst/>
            </a:prstGeom>
            <a:noFill/>
          </p:spPr>
          <p:txBody>
            <a:bodyPr wrap="square" rtlCol="0">
              <a:spAutoFit/>
            </a:bodyPr>
            <a:lstStyle/>
            <a:p>
              <a:r>
                <a:rPr lang="en-US" altLang="ko-KR" sz="1500" b="1" dirty="0" err="1">
                  <a:solidFill>
                    <a:schemeClr val="tx1">
                      <a:lumMod val="75000"/>
                      <a:lumOff val="25000"/>
                    </a:schemeClr>
                  </a:solidFill>
                </a:rPr>
                <a:t>Pasal</a:t>
              </a:r>
              <a:r>
                <a:rPr lang="en-US" altLang="ko-KR" sz="1500" b="1" dirty="0">
                  <a:solidFill>
                    <a:schemeClr val="tx1">
                      <a:lumMod val="75000"/>
                      <a:lumOff val="25000"/>
                    </a:schemeClr>
                  </a:solidFill>
                </a:rPr>
                <a:t> 1 </a:t>
              </a:r>
              <a:r>
                <a:rPr lang="en-US" altLang="ko-KR" sz="1500" b="1" dirty="0" err="1">
                  <a:solidFill>
                    <a:schemeClr val="tx1">
                      <a:lumMod val="75000"/>
                      <a:lumOff val="25000"/>
                    </a:schemeClr>
                  </a:solidFill>
                </a:rPr>
                <a:t>angka</a:t>
              </a:r>
              <a:r>
                <a:rPr lang="en-US" altLang="ko-KR" sz="1500" b="1" dirty="0">
                  <a:solidFill>
                    <a:schemeClr val="tx1">
                      <a:lumMod val="75000"/>
                      <a:lumOff val="25000"/>
                    </a:schemeClr>
                  </a:solidFill>
                </a:rPr>
                <a:t> 3 </a:t>
              </a:r>
              <a:endParaRPr lang="ko-KR" altLang="en-US" sz="1500" b="1" dirty="0">
                <a:solidFill>
                  <a:schemeClr val="tx1">
                    <a:lumMod val="75000"/>
                    <a:lumOff val="25000"/>
                  </a:schemeClr>
                </a:solidFill>
              </a:endParaRPr>
            </a:p>
          </p:txBody>
        </p:sp>
        <p:sp>
          <p:nvSpPr>
            <p:cNvPr id="77" name="TextBox 76">
              <a:extLst>
                <a:ext uri="{FF2B5EF4-FFF2-40B4-BE49-F238E27FC236}">
                  <a16:creationId xmlns:a16="http://schemas.microsoft.com/office/drawing/2014/main" id="{E675EB6E-2755-4815-935A-1D9334C6D1BB}"/>
                </a:ext>
              </a:extLst>
            </p:cNvPr>
            <p:cNvSpPr txBox="1"/>
            <p:nvPr/>
          </p:nvSpPr>
          <p:spPr>
            <a:xfrm>
              <a:off x="650644" y="4103101"/>
              <a:ext cx="3307087" cy="1107996"/>
            </a:xfrm>
            <a:prstGeom prst="rect">
              <a:avLst/>
            </a:prstGeom>
            <a:noFill/>
          </p:spPr>
          <p:txBody>
            <a:bodyPr wrap="square" rtlCol="0">
              <a:spAutoFit/>
            </a:bodyPr>
            <a:lstStyle/>
            <a:p>
              <a:r>
                <a:rPr lang="en-US" sz="1400" dirty="0" err="1"/>
                <a:t>Kepentingan</a:t>
              </a:r>
              <a:r>
                <a:rPr lang="en-US" sz="1400" dirty="0"/>
                <a:t> yang </a:t>
              </a:r>
              <a:r>
                <a:rPr lang="en-US" sz="1400" dirty="0" err="1"/>
                <a:t>berkaitan</a:t>
              </a:r>
              <a:r>
                <a:rPr lang="en-US" sz="1400" dirty="0"/>
                <a:t> </a:t>
              </a:r>
              <a:r>
                <a:rPr lang="en-US" sz="1400" dirty="0" err="1"/>
                <a:t>dengan</a:t>
              </a:r>
              <a:r>
                <a:rPr lang="en-US" sz="1400" dirty="0"/>
                <a:t> </a:t>
              </a:r>
              <a:r>
                <a:rPr lang="en-US" sz="1400" dirty="0" err="1"/>
                <a:t>penyelamatan</a:t>
              </a:r>
              <a:r>
                <a:rPr lang="en-US" sz="1400" dirty="0"/>
                <a:t>, </a:t>
              </a:r>
              <a:r>
                <a:rPr lang="en-US" sz="1400" dirty="0" err="1"/>
                <a:t>pemulihan</a:t>
              </a:r>
              <a:r>
                <a:rPr lang="en-US" sz="1400" dirty="0"/>
                <a:t> </a:t>
              </a:r>
              <a:r>
                <a:rPr lang="en-US" sz="1400" dirty="0" err="1"/>
                <a:t>dan</a:t>
              </a:r>
              <a:r>
                <a:rPr lang="en-US" sz="1400" dirty="0"/>
                <a:t> </a:t>
              </a:r>
              <a:r>
                <a:rPr lang="en-US" sz="1400" dirty="0" err="1"/>
                <a:t>perlindungan</a:t>
              </a:r>
              <a:r>
                <a:rPr lang="en-US" sz="1400" dirty="0"/>
                <a:t> </a:t>
              </a:r>
              <a:r>
                <a:rPr lang="en-US" sz="1400" dirty="0" err="1"/>
                <a:t>Keuangan</a:t>
              </a:r>
              <a:r>
                <a:rPr lang="en-US" sz="1400" dirty="0"/>
                <a:t>/</a:t>
              </a:r>
              <a:r>
                <a:rPr lang="en-US" sz="1400" dirty="0" err="1"/>
                <a:t>Kekayaan</a:t>
              </a:r>
              <a:r>
                <a:rPr lang="en-US" sz="1400" dirty="0"/>
                <a:t> Negara </a:t>
              </a:r>
              <a:r>
                <a:rPr lang="en-US" sz="1400" dirty="0" err="1"/>
                <a:t>sebagaimana</a:t>
              </a:r>
              <a:r>
                <a:rPr lang="en-US" sz="1400" dirty="0"/>
                <a:t> yang </a:t>
              </a:r>
              <a:r>
                <a:rPr lang="en-US" sz="1400" dirty="0" err="1"/>
                <a:t>diatur</a:t>
              </a:r>
              <a:r>
                <a:rPr lang="en-US" sz="1400" dirty="0"/>
                <a:t> </a:t>
              </a:r>
              <a:r>
                <a:rPr lang="en-US" sz="1400" dirty="0" err="1"/>
                <a:t>dalam</a:t>
              </a:r>
              <a:r>
                <a:rPr lang="en-US" sz="1400" dirty="0"/>
                <a:t> </a:t>
              </a:r>
              <a:r>
                <a:rPr lang="en-US" sz="1400" dirty="0" err="1"/>
                <a:t>peraturan</a:t>
              </a:r>
              <a:r>
                <a:rPr lang="en-US" sz="1400" dirty="0"/>
                <a:t> </a:t>
              </a:r>
              <a:r>
                <a:rPr lang="en-US" sz="1400" dirty="0" err="1"/>
                <a:t>perundang-undangan</a:t>
              </a:r>
              <a:r>
                <a:rPr lang="en-US" sz="1400" dirty="0"/>
                <a:t>. </a:t>
              </a:r>
            </a:p>
            <a:p>
              <a:endParaRPr lang="en-US" sz="1000" dirty="0"/>
            </a:p>
          </p:txBody>
        </p:sp>
      </p:grpSp>
      <p:grpSp>
        <p:nvGrpSpPr>
          <p:cNvPr id="78" name="Group 77"/>
          <p:cNvGrpSpPr/>
          <p:nvPr/>
        </p:nvGrpSpPr>
        <p:grpSpPr>
          <a:xfrm>
            <a:off x="5254307" y="1743162"/>
            <a:ext cx="3859935" cy="1692913"/>
            <a:chOff x="650644" y="3517052"/>
            <a:chExt cx="4143180" cy="1039697"/>
          </a:xfrm>
        </p:grpSpPr>
        <p:sp>
          <p:nvSpPr>
            <p:cNvPr id="79" name="TextBox 78">
              <a:extLst>
                <a:ext uri="{FF2B5EF4-FFF2-40B4-BE49-F238E27FC236}">
                  <a16:creationId xmlns:a16="http://schemas.microsoft.com/office/drawing/2014/main" id="{CBBBC687-F13E-4D53-9A9C-84B3A37A4FC5}"/>
                </a:ext>
              </a:extLst>
            </p:cNvPr>
            <p:cNvSpPr txBox="1"/>
            <p:nvPr/>
          </p:nvSpPr>
          <p:spPr>
            <a:xfrm>
              <a:off x="650645" y="3893613"/>
              <a:ext cx="4143179" cy="323165"/>
            </a:xfrm>
            <a:prstGeom prst="rect">
              <a:avLst/>
            </a:prstGeom>
            <a:noFill/>
          </p:spPr>
          <p:txBody>
            <a:bodyPr wrap="square" rtlCol="0">
              <a:spAutoFit/>
            </a:bodyPr>
            <a:lstStyle/>
            <a:p>
              <a:r>
                <a:rPr lang="en-US" altLang="ko-KR" sz="1500" b="1" dirty="0">
                  <a:solidFill>
                    <a:schemeClr val="accent1"/>
                  </a:solidFill>
                </a:rPr>
                <a:t>KEPENTINGAN HUKUM TATA USAHA NEGARA</a:t>
              </a:r>
              <a:endParaRPr lang="ko-KR" altLang="en-US" sz="1500" b="1" dirty="0">
                <a:solidFill>
                  <a:schemeClr val="accent1"/>
                </a:solidFill>
              </a:endParaRPr>
            </a:p>
          </p:txBody>
        </p:sp>
        <p:sp>
          <p:nvSpPr>
            <p:cNvPr id="80" name="TextBox 79">
              <a:extLst>
                <a:ext uri="{FF2B5EF4-FFF2-40B4-BE49-F238E27FC236}">
                  <a16:creationId xmlns:a16="http://schemas.microsoft.com/office/drawing/2014/main" id="{53B6B845-6A97-4783-829C-738A9D53EB6B}"/>
                </a:ext>
              </a:extLst>
            </p:cNvPr>
            <p:cNvSpPr txBox="1"/>
            <p:nvPr/>
          </p:nvSpPr>
          <p:spPr>
            <a:xfrm>
              <a:off x="650644" y="3517052"/>
              <a:ext cx="1564363" cy="323165"/>
            </a:xfrm>
            <a:prstGeom prst="rect">
              <a:avLst/>
            </a:prstGeom>
            <a:noFill/>
          </p:spPr>
          <p:txBody>
            <a:bodyPr wrap="square" rtlCol="0">
              <a:spAutoFit/>
            </a:bodyPr>
            <a:lstStyle/>
            <a:p>
              <a:r>
                <a:rPr lang="en-US" altLang="ko-KR" sz="1500" b="1" dirty="0" err="1">
                  <a:solidFill>
                    <a:schemeClr val="tx1">
                      <a:lumMod val="75000"/>
                      <a:lumOff val="25000"/>
                    </a:schemeClr>
                  </a:solidFill>
                </a:rPr>
                <a:t>Pasal</a:t>
              </a:r>
              <a:r>
                <a:rPr lang="en-US" altLang="ko-KR" sz="1500" b="1" dirty="0">
                  <a:solidFill>
                    <a:schemeClr val="tx1">
                      <a:lumMod val="75000"/>
                      <a:lumOff val="25000"/>
                    </a:schemeClr>
                  </a:solidFill>
                </a:rPr>
                <a:t> 1 </a:t>
              </a:r>
              <a:r>
                <a:rPr lang="en-US" altLang="ko-KR" sz="1500" b="1" dirty="0" err="1">
                  <a:solidFill>
                    <a:schemeClr val="tx1">
                      <a:lumMod val="75000"/>
                      <a:lumOff val="25000"/>
                    </a:schemeClr>
                  </a:solidFill>
                </a:rPr>
                <a:t>angka</a:t>
              </a:r>
              <a:r>
                <a:rPr lang="en-US" altLang="ko-KR" sz="1500" b="1" dirty="0">
                  <a:solidFill>
                    <a:schemeClr val="tx1">
                      <a:lumMod val="75000"/>
                      <a:lumOff val="25000"/>
                    </a:schemeClr>
                  </a:solidFill>
                </a:rPr>
                <a:t> 4 </a:t>
              </a:r>
              <a:endParaRPr lang="ko-KR" altLang="en-US" sz="1500" b="1" dirty="0">
                <a:solidFill>
                  <a:schemeClr val="tx1">
                    <a:lumMod val="75000"/>
                    <a:lumOff val="25000"/>
                  </a:schemeClr>
                </a:solidFill>
              </a:endParaRPr>
            </a:p>
          </p:txBody>
        </p:sp>
        <p:sp>
          <p:nvSpPr>
            <p:cNvPr id="81" name="TextBox 80">
              <a:extLst>
                <a:ext uri="{FF2B5EF4-FFF2-40B4-BE49-F238E27FC236}">
                  <a16:creationId xmlns:a16="http://schemas.microsoft.com/office/drawing/2014/main" id="{E675EB6E-2755-4815-935A-1D9334C6D1BB}"/>
                </a:ext>
              </a:extLst>
            </p:cNvPr>
            <p:cNvSpPr txBox="1"/>
            <p:nvPr/>
          </p:nvSpPr>
          <p:spPr>
            <a:xfrm>
              <a:off x="650644" y="4103101"/>
              <a:ext cx="4143180" cy="453648"/>
            </a:xfrm>
            <a:prstGeom prst="rect">
              <a:avLst/>
            </a:prstGeom>
            <a:noFill/>
          </p:spPr>
          <p:txBody>
            <a:bodyPr wrap="square" rtlCol="0">
              <a:spAutoFit/>
            </a:bodyPr>
            <a:lstStyle/>
            <a:p>
              <a:r>
                <a:rPr lang="en-US" sz="1400" dirty="0" err="1"/>
                <a:t>Kepentingan</a:t>
              </a:r>
              <a:r>
                <a:rPr lang="en-US" sz="1400" dirty="0"/>
                <a:t> yang </a:t>
              </a:r>
              <a:r>
                <a:rPr lang="en-US" sz="1400" dirty="0" err="1"/>
                <a:t>berkaitan</a:t>
              </a:r>
              <a:r>
                <a:rPr lang="en-US" sz="1400" dirty="0"/>
                <a:t> </a:t>
              </a:r>
              <a:r>
                <a:rPr lang="en-US" sz="1400" dirty="0" err="1"/>
                <a:t>dengan</a:t>
              </a:r>
              <a:r>
                <a:rPr lang="en-US" sz="1400" dirty="0"/>
                <a:t> </a:t>
              </a:r>
              <a:r>
                <a:rPr lang="en-US" sz="1400" dirty="0" err="1"/>
                <a:t>penegakan</a:t>
              </a:r>
              <a:r>
                <a:rPr lang="en-US" sz="1400" dirty="0"/>
                <a:t> </a:t>
              </a:r>
              <a:r>
                <a:rPr lang="en-US" sz="1400" dirty="0" err="1"/>
                <a:t>kewibawaan</a:t>
              </a:r>
              <a:r>
                <a:rPr lang="en-US" sz="1400" dirty="0"/>
                <a:t> </a:t>
              </a:r>
              <a:r>
                <a:rPr lang="en-US" sz="1400" dirty="0" err="1"/>
                <a:t>pemerintah</a:t>
              </a:r>
              <a:r>
                <a:rPr lang="en-US" sz="1400" dirty="0"/>
                <a:t> </a:t>
              </a:r>
              <a:r>
                <a:rPr lang="en-US" sz="1400" dirty="0" err="1"/>
                <a:t>sebagaimana</a:t>
              </a:r>
              <a:r>
                <a:rPr lang="en-US" sz="1400" dirty="0"/>
                <a:t> yang </a:t>
              </a:r>
              <a:r>
                <a:rPr lang="en-US" sz="1400" dirty="0" err="1"/>
                <a:t>diatur</a:t>
              </a:r>
              <a:r>
                <a:rPr lang="en-US" sz="1400" dirty="0"/>
                <a:t> </a:t>
              </a:r>
              <a:r>
                <a:rPr lang="en-US" sz="1400" dirty="0" err="1"/>
                <a:t>dalam</a:t>
              </a:r>
              <a:r>
                <a:rPr lang="en-US" sz="1400" dirty="0"/>
                <a:t> </a:t>
              </a:r>
              <a:r>
                <a:rPr lang="en-US" sz="1400" dirty="0" err="1"/>
                <a:t>peraturan</a:t>
              </a:r>
              <a:r>
                <a:rPr lang="en-US" sz="1400" dirty="0"/>
                <a:t> </a:t>
              </a:r>
              <a:r>
                <a:rPr lang="en-US" sz="1400" dirty="0" err="1"/>
                <a:t>perundang-undangan</a:t>
              </a:r>
              <a:r>
                <a:rPr lang="en-US" sz="1400" dirty="0"/>
                <a:t>. </a:t>
              </a:r>
            </a:p>
          </p:txBody>
        </p:sp>
      </p:grpSp>
    </p:spTree>
    <p:extLst>
      <p:ext uri="{BB962C8B-B14F-4D97-AF65-F5344CB8AC3E}">
        <p14:creationId xmlns:p14="http://schemas.microsoft.com/office/powerpoint/2010/main" val="37151074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Cover and End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44">
      <a:dk1>
        <a:sysClr val="windowText" lastClr="000000"/>
      </a:dk1>
      <a:lt1>
        <a:sysClr val="window" lastClr="FFFFFF"/>
      </a:lt1>
      <a:dk2>
        <a:srgbClr val="1F497D"/>
      </a:dk2>
      <a:lt2>
        <a:srgbClr val="EEECE1"/>
      </a:lt2>
      <a:accent1>
        <a:srgbClr val="0E7FB7"/>
      </a:accent1>
      <a:accent2>
        <a:srgbClr val="4BACC6"/>
      </a:accent2>
      <a:accent3>
        <a:srgbClr val="45C1A4"/>
      </a:accent3>
      <a:accent4>
        <a:srgbClr val="B9D533"/>
      </a:accent4>
      <a:accent5>
        <a:srgbClr val="8064A2"/>
      </a:accent5>
      <a:accent6>
        <a:srgbClr val="F79646"/>
      </a:accent6>
      <a:hlink>
        <a:srgbClr val="000000"/>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ver and End Slide Mast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ontents Slide Mast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3009</Words>
  <Application>Microsoft Macintosh PowerPoint</Application>
  <PresentationFormat>Kertas A4 (210x297 mm)</PresentationFormat>
  <Paragraphs>277</Paragraphs>
  <Slides>33</Slides>
  <Notes>7</Notes>
  <HiddenSlides>0</HiddenSlides>
  <MMClips>0</MMClips>
  <ScaleCrop>false</ScaleCrop>
  <HeadingPairs>
    <vt:vector size="6" baseType="variant">
      <vt:variant>
        <vt:lpstr>Font Dipakai</vt:lpstr>
      </vt:variant>
      <vt:variant>
        <vt:i4>6</vt:i4>
      </vt:variant>
      <vt:variant>
        <vt:lpstr>Tema</vt:lpstr>
      </vt:variant>
      <vt:variant>
        <vt:i4>5</vt:i4>
      </vt:variant>
      <vt:variant>
        <vt:lpstr>Judul Slide</vt:lpstr>
      </vt:variant>
      <vt:variant>
        <vt:i4>33</vt:i4>
      </vt:variant>
    </vt:vector>
  </HeadingPairs>
  <TitlesOfParts>
    <vt:vector size="44" baseType="lpstr">
      <vt:lpstr>Arial</vt:lpstr>
      <vt:lpstr>Arial Hebrew</vt:lpstr>
      <vt:lpstr>Bernard MT Condensed</vt:lpstr>
      <vt:lpstr>Calibri</vt:lpstr>
      <vt:lpstr>Calibri Light</vt:lpstr>
      <vt:lpstr>Verdana</vt:lpstr>
      <vt:lpstr>Cover and End Slide Master</vt:lpstr>
      <vt:lpstr>Contents Slide Master</vt:lpstr>
      <vt:lpstr>Section Break Slide Master</vt:lpstr>
      <vt:lpstr>1_Cover and End Slide Master</vt:lpstr>
      <vt:lpstr>1_Contents Slide Master</vt:lpstr>
      <vt:lpstr>   TUGAS, FUNGSI DAN KEWENANGAN BIDANG PERDATA DAN TATA USAHA NEGARA KEJAKSAAN REPUBLIK INDONESIA   BANGKIT SORMIN, S.H, M.H  Asisten Perdata &amp; TUN Kejaksaan Tinggi Jawa Timur  *)Disampaikan dalam kegiatan FGD Good Corporate Governance pada Pengadaan Barang/jasa Pemerintah di lingkungan Pemerintah Daerah jawa Timur,  Penyelenggara PT. Jamkrindo, Hotel Dyandra Surabaya, Kamis tanggal 8 Oktober 2025</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 Kegiatan Bantuan Hukum </vt:lpstr>
      <vt:lpstr>Presentasi PowerPoint</vt:lpstr>
      <vt:lpstr>Presentasi PowerPoint</vt:lpstr>
      <vt:lpstr> Kegiatan Tindakan  Hukum Lain </vt:lpstr>
      <vt:lpstr>Presentasi PowerPoint</vt:lpstr>
      <vt:lpstr>Presentasi PowerPoint</vt:lpstr>
      <vt:lpstr>    JAMINAN PENGADAAN BARANG/JASA PEMERINTAH  Dasar Hukum: Perpres No. 16 tahun 2018 tentang Pengadaan Barang /Jasa Pemerintah sebagaimana diubah beberapakali terakhir dengan Perpres No. 46 Tahun 2025   Peraturan Lembaga Kebijakan Pengadaan Barang/Jasa Pemerintah  Nomor 12 tahun 2021 tentang Pedoman Pelaksanaan Pengadaan Barang/Jasa Pemerintah Melalui Penyedia sebagaimana diubah dengan Peraturan Lembaga Kebijakan Pengadaan Barang/Jasa Pemerintah  Nomor 46 tahun 2025 </vt:lpstr>
      <vt:lpstr>Presentasi PowerPoint</vt:lpstr>
      <vt:lpstr>Presentasi PowerPoint</vt:lpstr>
      <vt:lpstr>“ Jaminan Pengadaan diterbitkan dan akan dibayar oleh pihak penjamin apabila peserta pemilihan atau Penyedia tidak memenuhi kewajiban yang dipersyaratkan dalam dokumen pemilihan atau dokumen kontrak “</vt:lpstr>
      <vt:lpstr>JENIS JAMINAN PENGADAAN BARANG/JASA PEMERINTAH: </vt:lpstr>
      <vt:lpstr>Presentasi PowerPoint</vt:lpstr>
      <vt:lpstr>Presentasi PowerPoint</vt:lpstr>
      <vt:lpstr>“ Jaminan Pengadaan diterbitkan dan akan dibayar oleh pihak penjamin apabila peserta pemilihan atau Penyedia tidak memenuhi kewajiban yang dipersyaratkan dalam dokumen pemilihan atau dokumen kontrak “</vt:lpstr>
      <vt:lpstr>Presentasi PowerPoint</vt:lpstr>
      <vt:lpstr>Presentasi PowerPoint</vt:lpstr>
      <vt:lpstr>PERMASALAHAN TERKAIT PENCAIRAN JAMINAN PBJ PEMERINTAH</vt:lpstr>
      <vt:lpstr>Peran JPN terkait Permasalahan Jaminan dalam PBJP </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Microsoft Office User</cp:lastModifiedBy>
  <cp:revision>148</cp:revision>
  <dcterms:created xsi:type="dcterms:W3CDTF">2019-01-14T06:35:35Z</dcterms:created>
  <dcterms:modified xsi:type="dcterms:W3CDTF">2025-10-08T21:29:05Z</dcterms:modified>
</cp:coreProperties>
</file>