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>
  <p:sldMasterIdLst>
    <p:sldMasterId id="2147483660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7895" cy="9143861"/>
  <p:kinsoku lang="zh-CN" invalStChars="!%),.:;?]}¨·ˇˉ་―‖’”…‰∶、。〃々〉》」』】〕〗！＂＇％），．：；？］｀｜｝～￠" invalEndChars="([{·‘“〈《「『【〔〖（．［｛￡￥"/>
  <p:defaultTextStyle>
    <a:defPPr>
      <a:defRPr lang="zh-CN"/>
    </a:defPPr>
    <a:lvl1pPr marL="0" indent="0" algn="l" defTabSz="914400" eaLnBrk="1" fontAlgn="auto" latinLnBrk="0" hangingPunct="1">
      <a:buNone/>
      <a:defRPr sz="1800" kern="1200">
        <a:solidFill>
          <a:schemeClr val="tx1"/>
        </a:solidFill>
        <a:latin typeface="Droid Sans" pitchFamily="0" charset="0"/>
        <a:ea typeface="宋体" pitchFamily="0" charset="0"/>
        <a:cs typeface="Droid Sans" pitchFamily="0" charset="0"/>
      </a:defRPr>
    </a:lvl1pPr>
    <a:lvl2pPr marL="457200" indent="0" algn="l" defTabSz="914400" eaLnBrk="1" fontAlgn="auto" latinLnBrk="0" hangingPunct="1">
      <a:buNone/>
      <a:defRPr sz="1800" kern="1200">
        <a:solidFill>
          <a:schemeClr val="tx1"/>
        </a:solidFill>
        <a:latin typeface="Droid Sans" pitchFamily="0" charset="0"/>
        <a:ea typeface="宋体" pitchFamily="0" charset="0"/>
        <a:cs typeface="Droid Sans" pitchFamily="0" charset="0"/>
      </a:defRPr>
    </a:lvl2pPr>
    <a:lvl3pPr marL="914400" indent="0" algn="l" defTabSz="914400" eaLnBrk="1" fontAlgn="auto" latinLnBrk="0" hangingPunct="1">
      <a:buNone/>
      <a:defRPr sz="1800" kern="1200">
        <a:solidFill>
          <a:schemeClr val="tx1"/>
        </a:solidFill>
        <a:latin typeface="Droid Sans" pitchFamily="0" charset="0"/>
        <a:ea typeface="宋体" pitchFamily="0" charset="0"/>
        <a:cs typeface="Droid Sans" pitchFamily="0" charset="0"/>
      </a:defRPr>
    </a:lvl3pPr>
    <a:lvl4pPr marL="1371600" indent="0" algn="l" defTabSz="914400" eaLnBrk="1" fontAlgn="auto" latinLnBrk="0" hangingPunct="1">
      <a:buNone/>
      <a:defRPr sz="1800" kern="1200">
        <a:solidFill>
          <a:schemeClr val="tx1"/>
        </a:solidFill>
        <a:latin typeface="Droid Sans" pitchFamily="0" charset="0"/>
        <a:ea typeface="宋体" pitchFamily="0" charset="0"/>
        <a:cs typeface="Droid Sans" pitchFamily="0" charset="0"/>
      </a:defRPr>
    </a:lvl4pPr>
    <a:lvl5pPr marL="1828800" indent="0" algn="l" defTabSz="914400" eaLnBrk="1" fontAlgn="auto" latinLnBrk="0" hangingPunct="1">
      <a:buNone/>
      <a:defRPr sz="1800" kern="1200">
        <a:solidFill>
          <a:schemeClr val="tx1"/>
        </a:solidFill>
        <a:latin typeface="Droid Sans" pitchFamily="0" charset="0"/>
        <a:ea typeface="宋体" pitchFamily="0" charset="0"/>
        <a:cs typeface="Droid Sans" pitchFamily="0" charset="0"/>
      </a:defRPr>
    </a:lvl5pPr>
    <a:lvl6pPr marL="2286000" indent="0" algn="l" defTabSz="914400" eaLnBrk="1" fontAlgn="auto" latinLnBrk="0" hangingPunct="1">
      <a:buNone/>
      <a:defRPr sz="1800" kern="1200">
        <a:solidFill>
          <a:schemeClr val="tx1"/>
        </a:solidFill>
        <a:latin typeface="Droid Sans" pitchFamily="0" charset="0"/>
        <a:ea typeface="宋体" pitchFamily="0" charset="0"/>
        <a:cs typeface="Droid Sans" pitchFamily="0" charset="0"/>
      </a:defRPr>
    </a:lvl6pPr>
    <a:lvl7pPr marL="2743200" indent="0" algn="l" defTabSz="914400" eaLnBrk="1" fontAlgn="auto" latinLnBrk="0" hangingPunct="1">
      <a:buNone/>
      <a:defRPr sz="1800" kern="1200">
        <a:solidFill>
          <a:schemeClr val="tx1"/>
        </a:solidFill>
        <a:latin typeface="Droid Sans" pitchFamily="0" charset="0"/>
        <a:ea typeface="宋体" pitchFamily="0" charset="0"/>
        <a:cs typeface="Droid Sans" pitchFamily="0" charset="0"/>
      </a:defRPr>
    </a:lvl7pPr>
    <a:lvl8pPr marL="3200400" indent="0" algn="l" defTabSz="914400" eaLnBrk="1" fontAlgn="auto" latinLnBrk="0" hangingPunct="1">
      <a:buNone/>
      <a:defRPr sz="1800" kern="1200">
        <a:solidFill>
          <a:schemeClr val="tx1"/>
        </a:solidFill>
        <a:latin typeface="Droid Sans" pitchFamily="0" charset="0"/>
        <a:ea typeface="宋体" pitchFamily="0" charset="0"/>
        <a:cs typeface="Droid Sans" pitchFamily="0" charset="0"/>
      </a:defRPr>
    </a:lvl8pPr>
    <a:lvl9pPr marL="3200400" indent="0" algn="l" defTabSz="914400" eaLnBrk="1" fontAlgn="auto" latinLnBrk="0" hangingPunct="1">
      <a:buNone/>
      <a:defRPr sz="1800" kern="1200">
        <a:solidFill>
          <a:schemeClr val="tx1"/>
        </a:solidFill>
        <a:latin typeface="Droid Sans" pitchFamily="0" charset="0"/>
        <a:ea typeface="宋体" pitchFamily="0" charset="0"/>
        <a:cs typeface="Droid Sans" pitchFamily="0" charset="0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>
  <p:showPr showNarration="1"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</p:extLst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>
    <p:restoredLeft sz="15986" autoAdjust="0"/>
    <p:restoredTop sz="99500" autoAdjust="0"/>
  </p:normalViewPr>
  <p:slideViewPr>
    <p:cSldViewPr snapToGrid="0">
      <p:cViewPr varScale="1">
        <p:scale>
          <a:sx n="56" d="100"/>
          <a:sy n="56" d="100"/>
        </p:scale>
        <p:origin x="0" y="0"/>
      </p:cViewPr>
      <p:guideLst/>
    </p:cSldViewPr>
  </p:slideViewPr>
  <p:outlineViewPr>
    <p:cViewPr>
      <p:scale>
        <a:sx n="33" d="100"/>
        <a:sy n="33" d="100"/>
      </p:scale>
      <p:origin x="0" y="0"/>
    </p:cViewPr>
    <p:sldLst/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0" y="0"/>
      </p:cViewPr>
      <p:guideLst/>
    </p:cSldViewPr>
  </p:notesViewPr>
  <p:gridSpacing cx="72009" cy="72009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a="http://schemas.openxmlformats.org/drawingml/2006/main" xmlns:r="http://schemas.openxmlformats.org/officeDocument/2006/relationships" showMasterSp="0" type="title" preserve="1">
  <p:cSld name="标题幻灯片"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"/>
          <p:cNvSpPr>
            <a:spLocks/>
          </p:cNvSpPr>
          <p:nvPr/>
        </p:nvSpPr>
        <p:spPr>
          <a:xfrm rot="0">
            <a:off x="0" y="0"/>
            <a:ext cx="12192000" cy="4572001"/>
          </a:xfrm>
          <a:prstGeom prst="rect"/>
          <a:solidFill>
            <a:srgbClr val="1481AC"/>
          </a:solidFill>
          <a:ln w="15875" cmpd="sng" cap="flat">
            <a:noFill/>
            <a:prstDash val="solid"/>
            <a:round/>
          </a:ln>
        </p:spPr>
      </p:sp>
      <p:sp>
        <p:nvSpPr>
          <p:cNvPr id="9" name="曲线"/>
          <p:cNvSpPr>
            <a:spLocks/>
          </p:cNvSpPr>
          <p:nvPr/>
        </p:nvSpPr>
        <p:spPr>
          <a:xfrm rot="0">
            <a:off x="-1" y="0"/>
            <a:ext cx="12192000" cy="4572001"/>
          </a:xfrm>
          <a:custGeom>
            <a:gdLst>
              <a:gd name="T1" fmla="*/ 0 w 21600"/>
              <a:gd name="T2" fmla="*/ 0 h 21600"/>
              <a:gd name="T3" fmla="*/ 21600 w 21600"/>
              <a:gd name="T4" fmla="*/ 21600 h 21600"/>
            </a:gdLst>
            <a:rect l="T1" t="T2" r="T3" b="T4"/>
            <a:pathLst>
              <a:path w="21600" h="21600">
                <a:moveTo>
                  <a:pt x="21600" y="20729"/>
                </a:moveTo>
                <a:lnTo>
                  <a:pt x="21600" y="21600"/>
                </a:lnTo>
                <a:lnTo>
                  <a:pt x="21284" y="21600"/>
                </a:lnTo>
                <a:cubicBezTo>
                  <a:pt x="21410" y="21367"/>
                  <a:pt x="21517" y="21070"/>
                  <a:pt x="21600" y="20729"/>
                </a:cubicBezTo>
              </a:path>
              <a:path w="21600" h="21600">
                <a:moveTo>
                  <a:pt x="21600" y="19093"/>
                </a:moveTo>
                <a:lnTo>
                  <a:pt x="21600" y="19721"/>
                </a:lnTo>
                <a:cubicBezTo>
                  <a:pt x="21269" y="20052"/>
                  <a:pt x="21006" y="20736"/>
                  <a:pt x="20881" y="21600"/>
                </a:cubicBezTo>
                <a:lnTo>
                  <a:pt x="20639" y="21600"/>
                </a:lnTo>
                <a:cubicBezTo>
                  <a:pt x="20782" y="20409"/>
                  <a:pt x="21142" y="19471"/>
                  <a:pt x="21600" y="19093"/>
                </a:cubicBezTo>
              </a:path>
              <a:path w="21600" h="21600">
                <a:moveTo>
                  <a:pt x="19075" y="18894"/>
                </a:moveTo>
                <a:lnTo>
                  <a:pt x="19105" y="18902"/>
                </a:lnTo>
                <a:cubicBezTo>
                  <a:pt x="19163" y="18905"/>
                  <a:pt x="19219" y="18919"/>
                  <a:pt x="19274" y="18944"/>
                </a:cubicBezTo>
                <a:cubicBezTo>
                  <a:pt x="19284" y="18943"/>
                  <a:pt x="19294" y="18946"/>
                  <a:pt x="19303" y="18952"/>
                </a:cubicBezTo>
                <a:lnTo>
                  <a:pt x="19303" y="18958"/>
                </a:lnTo>
                <a:cubicBezTo>
                  <a:pt x="19856" y="19202"/>
                  <a:pt x="20305" y="20237"/>
                  <a:pt x="20470" y="21600"/>
                </a:cubicBezTo>
                <a:lnTo>
                  <a:pt x="20227" y="21600"/>
                </a:lnTo>
                <a:cubicBezTo>
                  <a:pt x="20079" y="20585"/>
                  <a:pt x="19742" y="19815"/>
                  <a:pt x="19327" y="19579"/>
                </a:cubicBezTo>
                <a:cubicBezTo>
                  <a:pt x="19388" y="20407"/>
                  <a:pt x="19569" y="21125"/>
                  <a:pt x="19823" y="21600"/>
                </a:cubicBezTo>
                <a:lnTo>
                  <a:pt x="19479" y="21600"/>
                </a:lnTo>
                <a:cubicBezTo>
                  <a:pt x="19273" y="21035"/>
                  <a:pt x="19134" y="20307"/>
                  <a:pt x="19091" y="19500"/>
                </a:cubicBezTo>
                <a:cubicBezTo>
                  <a:pt x="19090" y="19499"/>
                  <a:pt x="19090" y="19499"/>
                  <a:pt x="19090" y="19499"/>
                </a:cubicBezTo>
                <a:lnTo>
                  <a:pt x="19089" y="19468"/>
                </a:lnTo>
                <a:cubicBezTo>
                  <a:pt x="19080" y="19325"/>
                  <a:pt x="19075" y="19179"/>
                  <a:pt x="19076" y="19031"/>
                </a:cubicBezTo>
                <a:cubicBezTo>
                  <a:pt x="19073" y="19004"/>
                  <a:pt x="19073" y="18977"/>
                  <a:pt x="19073" y="18950"/>
                </a:cubicBezTo>
                <a:lnTo>
                  <a:pt x="19074" y="18897"/>
                </a:lnTo>
                <a:lnTo>
                  <a:pt x="19075" y="18897"/>
                </a:lnTo>
              </a:path>
              <a:path w="21600" h="21600">
                <a:moveTo>
                  <a:pt x="19035" y="18894"/>
                </a:moveTo>
                <a:lnTo>
                  <a:pt x="19035" y="18897"/>
                </a:lnTo>
                <a:lnTo>
                  <a:pt x="19036" y="18897"/>
                </a:lnTo>
                <a:lnTo>
                  <a:pt x="19037" y="18950"/>
                </a:lnTo>
                <a:cubicBezTo>
                  <a:pt x="19037" y="18977"/>
                  <a:pt x="19037" y="19004"/>
                  <a:pt x="19034" y="19031"/>
                </a:cubicBezTo>
                <a:cubicBezTo>
                  <a:pt x="19034" y="19179"/>
                  <a:pt x="19030" y="19325"/>
                  <a:pt x="19021" y="19468"/>
                </a:cubicBezTo>
                <a:lnTo>
                  <a:pt x="19020" y="19499"/>
                </a:lnTo>
                <a:cubicBezTo>
                  <a:pt x="19020" y="19499"/>
                  <a:pt x="19020" y="19499"/>
                  <a:pt x="19019" y="19500"/>
                </a:cubicBezTo>
                <a:cubicBezTo>
                  <a:pt x="18976" y="20307"/>
                  <a:pt x="18837" y="21035"/>
                  <a:pt x="18631" y="21600"/>
                </a:cubicBezTo>
                <a:lnTo>
                  <a:pt x="18287" y="21600"/>
                </a:lnTo>
                <a:cubicBezTo>
                  <a:pt x="18541" y="21125"/>
                  <a:pt x="18722" y="20407"/>
                  <a:pt x="18783" y="19579"/>
                </a:cubicBezTo>
                <a:cubicBezTo>
                  <a:pt x="18368" y="19815"/>
                  <a:pt x="18031" y="20585"/>
                  <a:pt x="17883" y="21600"/>
                </a:cubicBezTo>
                <a:lnTo>
                  <a:pt x="17640" y="21600"/>
                </a:lnTo>
                <a:cubicBezTo>
                  <a:pt x="17805" y="20237"/>
                  <a:pt x="18254" y="19202"/>
                  <a:pt x="18806" y="18958"/>
                </a:cubicBezTo>
                <a:lnTo>
                  <a:pt x="18807" y="18952"/>
                </a:lnTo>
                <a:cubicBezTo>
                  <a:pt x="18816" y="18946"/>
                  <a:pt x="18826" y="18943"/>
                  <a:pt x="18835" y="18944"/>
                </a:cubicBezTo>
                <a:cubicBezTo>
                  <a:pt x="18891" y="18919"/>
                  <a:pt x="18947" y="18905"/>
                  <a:pt x="19005" y="18902"/>
                </a:cubicBezTo>
              </a:path>
              <a:path w="21600" h="21600">
                <a:moveTo>
                  <a:pt x="16077" y="18894"/>
                </a:moveTo>
                <a:lnTo>
                  <a:pt x="16107" y="18902"/>
                </a:lnTo>
                <a:cubicBezTo>
                  <a:pt x="16165" y="18905"/>
                  <a:pt x="16221" y="18919"/>
                  <a:pt x="16277" y="18944"/>
                </a:cubicBezTo>
                <a:cubicBezTo>
                  <a:pt x="16286" y="18943"/>
                  <a:pt x="16296" y="18946"/>
                  <a:pt x="16305" y="18952"/>
                </a:cubicBezTo>
                <a:lnTo>
                  <a:pt x="16306" y="18958"/>
                </a:lnTo>
                <a:cubicBezTo>
                  <a:pt x="16858" y="19202"/>
                  <a:pt x="17307" y="20237"/>
                  <a:pt x="17472" y="21600"/>
                </a:cubicBezTo>
                <a:lnTo>
                  <a:pt x="17229" y="21600"/>
                </a:lnTo>
                <a:cubicBezTo>
                  <a:pt x="17081" y="20585"/>
                  <a:pt x="16744" y="19815"/>
                  <a:pt x="16329" y="19579"/>
                </a:cubicBezTo>
                <a:cubicBezTo>
                  <a:pt x="16390" y="20407"/>
                  <a:pt x="16571" y="21125"/>
                  <a:pt x="16825" y="21600"/>
                </a:cubicBezTo>
                <a:lnTo>
                  <a:pt x="16481" y="21600"/>
                </a:lnTo>
                <a:cubicBezTo>
                  <a:pt x="16275" y="21035"/>
                  <a:pt x="16136" y="20307"/>
                  <a:pt x="16093" y="19500"/>
                </a:cubicBezTo>
                <a:cubicBezTo>
                  <a:pt x="16092" y="19499"/>
                  <a:pt x="16092" y="19499"/>
                  <a:pt x="16092" y="19499"/>
                </a:cubicBezTo>
                <a:lnTo>
                  <a:pt x="16091" y="19468"/>
                </a:lnTo>
                <a:cubicBezTo>
                  <a:pt x="16082" y="19325"/>
                  <a:pt x="16078" y="19179"/>
                  <a:pt x="16078" y="19031"/>
                </a:cubicBezTo>
                <a:cubicBezTo>
                  <a:pt x="16075" y="19004"/>
                  <a:pt x="16075" y="18977"/>
                  <a:pt x="16075" y="18950"/>
                </a:cubicBezTo>
                <a:lnTo>
                  <a:pt x="16076" y="18897"/>
                </a:lnTo>
                <a:lnTo>
                  <a:pt x="16077" y="18897"/>
                </a:lnTo>
              </a:path>
              <a:path w="21600" h="21600">
                <a:moveTo>
                  <a:pt x="16037" y="18894"/>
                </a:moveTo>
                <a:lnTo>
                  <a:pt x="16037" y="18897"/>
                </a:lnTo>
                <a:lnTo>
                  <a:pt x="16038" y="18897"/>
                </a:lnTo>
                <a:lnTo>
                  <a:pt x="16039" y="18950"/>
                </a:lnTo>
                <a:cubicBezTo>
                  <a:pt x="16039" y="18977"/>
                  <a:pt x="16039" y="19004"/>
                  <a:pt x="16036" y="19031"/>
                </a:cubicBezTo>
                <a:cubicBezTo>
                  <a:pt x="16037" y="19179"/>
                  <a:pt x="16032" y="19325"/>
                  <a:pt x="16023" y="19468"/>
                </a:cubicBezTo>
                <a:lnTo>
                  <a:pt x="16022" y="19499"/>
                </a:lnTo>
                <a:cubicBezTo>
                  <a:pt x="16022" y="19499"/>
                  <a:pt x="16022" y="19499"/>
                  <a:pt x="16021" y="19500"/>
                </a:cubicBezTo>
                <a:cubicBezTo>
                  <a:pt x="15978" y="20307"/>
                  <a:pt x="15839" y="21035"/>
                  <a:pt x="15633" y="21600"/>
                </a:cubicBezTo>
                <a:lnTo>
                  <a:pt x="15289" y="21600"/>
                </a:lnTo>
                <a:cubicBezTo>
                  <a:pt x="15543" y="21125"/>
                  <a:pt x="15724" y="20407"/>
                  <a:pt x="15785" y="19579"/>
                </a:cubicBezTo>
                <a:cubicBezTo>
                  <a:pt x="15370" y="19815"/>
                  <a:pt x="15033" y="20585"/>
                  <a:pt x="14885" y="21600"/>
                </a:cubicBezTo>
                <a:lnTo>
                  <a:pt x="14642" y="21600"/>
                </a:lnTo>
                <a:cubicBezTo>
                  <a:pt x="14807" y="20237"/>
                  <a:pt x="15256" y="19202"/>
                  <a:pt x="15808" y="18958"/>
                </a:cubicBezTo>
                <a:lnTo>
                  <a:pt x="15808" y="18952"/>
                </a:lnTo>
                <a:cubicBezTo>
                  <a:pt x="15817" y="18946"/>
                  <a:pt x="15828" y="18943"/>
                  <a:pt x="15837" y="18944"/>
                </a:cubicBezTo>
                <a:cubicBezTo>
                  <a:pt x="15893" y="18919"/>
                  <a:pt x="15949" y="18905"/>
                  <a:pt x="16006" y="18902"/>
                </a:cubicBezTo>
              </a:path>
              <a:path w="21600" h="21600">
                <a:moveTo>
                  <a:pt x="13079" y="18894"/>
                </a:moveTo>
                <a:lnTo>
                  <a:pt x="13110" y="18902"/>
                </a:lnTo>
                <a:cubicBezTo>
                  <a:pt x="13167" y="18905"/>
                  <a:pt x="13223" y="18919"/>
                  <a:pt x="13279" y="18944"/>
                </a:cubicBezTo>
                <a:cubicBezTo>
                  <a:pt x="13289" y="18943"/>
                  <a:pt x="13298" y="18946"/>
                  <a:pt x="13307" y="18952"/>
                </a:cubicBezTo>
                <a:lnTo>
                  <a:pt x="13308" y="18958"/>
                </a:lnTo>
                <a:cubicBezTo>
                  <a:pt x="13861" y="19202"/>
                  <a:pt x="14309" y="20237"/>
                  <a:pt x="14475" y="21600"/>
                </a:cubicBezTo>
                <a:lnTo>
                  <a:pt x="14231" y="21600"/>
                </a:lnTo>
                <a:cubicBezTo>
                  <a:pt x="14083" y="20585"/>
                  <a:pt x="13746" y="19815"/>
                  <a:pt x="13331" y="19579"/>
                </a:cubicBezTo>
                <a:cubicBezTo>
                  <a:pt x="13392" y="20407"/>
                  <a:pt x="13574" y="21125"/>
                  <a:pt x="13827" y="21600"/>
                </a:cubicBezTo>
                <a:lnTo>
                  <a:pt x="13483" y="21600"/>
                </a:lnTo>
                <a:cubicBezTo>
                  <a:pt x="13277" y="21035"/>
                  <a:pt x="13138" y="20307"/>
                  <a:pt x="13095" y="19500"/>
                </a:cubicBezTo>
                <a:cubicBezTo>
                  <a:pt x="13095" y="19499"/>
                  <a:pt x="13094" y="19499"/>
                  <a:pt x="13094" y="19499"/>
                </a:cubicBezTo>
                <a:lnTo>
                  <a:pt x="13093" y="19468"/>
                </a:lnTo>
                <a:cubicBezTo>
                  <a:pt x="13084" y="19325"/>
                  <a:pt x="13080" y="19179"/>
                  <a:pt x="13080" y="19031"/>
                </a:cubicBezTo>
                <a:cubicBezTo>
                  <a:pt x="13077" y="19004"/>
                  <a:pt x="13077" y="18977"/>
                  <a:pt x="13077" y="18950"/>
                </a:cubicBezTo>
                <a:lnTo>
                  <a:pt x="13078" y="18897"/>
                </a:lnTo>
                <a:lnTo>
                  <a:pt x="13079" y="18897"/>
                </a:lnTo>
              </a:path>
              <a:path w="21600" h="21600">
                <a:moveTo>
                  <a:pt x="13039" y="18894"/>
                </a:moveTo>
                <a:lnTo>
                  <a:pt x="13039" y="18897"/>
                </a:lnTo>
                <a:lnTo>
                  <a:pt x="13040" y="18897"/>
                </a:lnTo>
                <a:lnTo>
                  <a:pt x="13041" y="18950"/>
                </a:lnTo>
                <a:cubicBezTo>
                  <a:pt x="13041" y="18977"/>
                  <a:pt x="13041" y="19004"/>
                  <a:pt x="13039" y="19031"/>
                </a:cubicBezTo>
                <a:cubicBezTo>
                  <a:pt x="13039" y="19179"/>
                  <a:pt x="13034" y="19325"/>
                  <a:pt x="13025" y="19468"/>
                </a:cubicBezTo>
                <a:lnTo>
                  <a:pt x="13024" y="19499"/>
                </a:lnTo>
                <a:cubicBezTo>
                  <a:pt x="13024" y="19499"/>
                  <a:pt x="13024" y="19499"/>
                  <a:pt x="13023" y="19500"/>
                </a:cubicBezTo>
                <a:cubicBezTo>
                  <a:pt x="12980" y="20307"/>
                  <a:pt x="12841" y="21035"/>
                  <a:pt x="12635" y="21600"/>
                </a:cubicBezTo>
                <a:lnTo>
                  <a:pt x="12291" y="21600"/>
                </a:lnTo>
                <a:cubicBezTo>
                  <a:pt x="12545" y="21125"/>
                  <a:pt x="12726" y="20407"/>
                  <a:pt x="12787" y="19579"/>
                </a:cubicBezTo>
                <a:cubicBezTo>
                  <a:pt x="12372" y="19815"/>
                  <a:pt x="12035" y="20585"/>
                  <a:pt x="11887" y="21600"/>
                </a:cubicBezTo>
                <a:lnTo>
                  <a:pt x="11644" y="21600"/>
                </a:lnTo>
                <a:cubicBezTo>
                  <a:pt x="11809" y="20237"/>
                  <a:pt x="12258" y="19202"/>
                  <a:pt x="12811" y="18958"/>
                </a:cubicBezTo>
                <a:lnTo>
                  <a:pt x="12811" y="18952"/>
                </a:lnTo>
                <a:cubicBezTo>
                  <a:pt x="12820" y="18946"/>
                  <a:pt x="12830" y="18943"/>
                  <a:pt x="12840" y="18944"/>
                </a:cubicBezTo>
                <a:cubicBezTo>
                  <a:pt x="12895" y="18919"/>
                  <a:pt x="12951" y="18905"/>
                  <a:pt x="13009" y="18902"/>
                </a:cubicBezTo>
              </a:path>
              <a:path w="21600" h="21600">
                <a:moveTo>
                  <a:pt x="10081" y="18894"/>
                </a:moveTo>
                <a:lnTo>
                  <a:pt x="10112" y="18902"/>
                </a:lnTo>
                <a:cubicBezTo>
                  <a:pt x="10169" y="18905"/>
                  <a:pt x="10226" y="18919"/>
                  <a:pt x="10281" y="18944"/>
                </a:cubicBezTo>
                <a:cubicBezTo>
                  <a:pt x="10291" y="18943"/>
                  <a:pt x="10300" y="18946"/>
                  <a:pt x="10309" y="18952"/>
                </a:cubicBezTo>
                <a:lnTo>
                  <a:pt x="10310" y="18958"/>
                </a:lnTo>
                <a:cubicBezTo>
                  <a:pt x="10863" y="19202"/>
                  <a:pt x="11311" y="20237"/>
                  <a:pt x="11477" y="21600"/>
                </a:cubicBezTo>
                <a:lnTo>
                  <a:pt x="11233" y="21600"/>
                </a:lnTo>
                <a:cubicBezTo>
                  <a:pt x="11085" y="20585"/>
                  <a:pt x="10748" y="19815"/>
                  <a:pt x="10333" y="19579"/>
                </a:cubicBezTo>
                <a:cubicBezTo>
                  <a:pt x="10394" y="20407"/>
                  <a:pt x="10576" y="21125"/>
                  <a:pt x="10829" y="21600"/>
                </a:cubicBezTo>
                <a:lnTo>
                  <a:pt x="10485" y="21600"/>
                </a:lnTo>
                <a:cubicBezTo>
                  <a:pt x="10279" y="21035"/>
                  <a:pt x="10140" y="20307"/>
                  <a:pt x="10097" y="19500"/>
                </a:cubicBezTo>
                <a:cubicBezTo>
                  <a:pt x="10097" y="19499"/>
                  <a:pt x="10096" y="19499"/>
                  <a:pt x="10096" y="19499"/>
                </a:cubicBezTo>
                <a:lnTo>
                  <a:pt x="10095" y="19468"/>
                </a:lnTo>
                <a:cubicBezTo>
                  <a:pt x="10086" y="19325"/>
                  <a:pt x="10082" y="19179"/>
                  <a:pt x="10082" y="19031"/>
                </a:cubicBezTo>
                <a:cubicBezTo>
                  <a:pt x="10079" y="19004"/>
                  <a:pt x="10079" y="18977"/>
                  <a:pt x="10079" y="18950"/>
                </a:cubicBezTo>
                <a:lnTo>
                  <a:pt x="10080" y="18897"/>
                </a:lnTo>
                <a:lnTo>
                  <a:pt x="10081" y="18897"/>
                </a:lnTo>
              </a:path>
              <a:path w="21600" h="21600">
                <a:moveTo>
                  <a:pt x="10041" y="18894"/>
                </a:moveTo>
                <a:lnTo>
                  <a:pt x="10041" y="18897"/>
                </a:lnTo>
                <a:lnTo>
                  <a:pt x="10042" y="18897"/>
                </a:lnTo>
                <a:lnTo>
                  <a:pt x="10043" y="18950"/>
                </a:lnTo>
                <a:cubicBezTo>
                  <a:pt x="10043" y="18977"/>
                  <a:pt x="10043" y="19004"/>
                  <a:pt x="10041" y="19031"/>
                </a:cubicBezTo>
                <a:cubicBezTo>
                  <a:pt x="10041" y="19179"/>
                  <a:pt x="10036" y="19325"/>
                  <a:pt x="10027" y="19468"/>
                </a:cubicBezTo>
                <a:lnTo>
                  <a:pt x="10026" y="19499"/>
                </a:lnTo>
                <a:cubicBezTo>
                  <a:pt x="10026" y="19499"/>
                  <a:pt x="10026" y="19499"/>
                  <a:pt x="10026" y="19500"/>
                </a:cubicBezTo>
                <a:cubicBezTo>
                  <a:pt x="9982" y="20307"/>
                  <a:pt x="9843" y="21035"/>
                  <a:pt x="9637" y="21600"/>
                </a:cubicBezTo>
                <a:lnTo>
                  <a:pt x="9293" y="21600"/>
                </a:lnTo>
                <a:cubicBezTo>
                  <a:pt x="9547" y="21125"/>
                  <a:pt x="9728" y="20407"/>
                  <a:pt x="9789" y="19579"/>
                </a:cubicBezTo>
                <a:cubicBezTo>
                  <a:pt x="9374" y="19815"/>
                  <a:pt x="9037" y="20585"/>
                  <a:pt x="8889" y="21600"/>
                </a:cubicBezTo>
                <a:lnTo>
                  <a:pt x="8646" y="21600"/>
                </a:lnTo>
                <a:cubicBezTo>
                  <a:pt x="8811" y="20237"/>
                  <a:pt x="9260" y="19202"/>
                  <a:pt x="9813" y="18958"/>
                </a:cubicBezTo>
                <a:lnTo>
                  <a:pt x="9813" y="18952"/>
                </a:lnTo>
                <a:cubicBezTo>
                  <a:pt x="9822" y="18946"/>
                  <a:pt x="9832" y="18943"/>
                  <a:pt x="9842" y="18944"/>
                </a:cubicBezTo>
                <a:cubicBezTo>
                  <a:pt x="9897" y="18919"/>
                  <a:pt x="9953" y="18905"/>
                  <a:pt x="10011" y="18902"/>
                </a:cubicBezTo>
              </a:path>
              <a:path w="21600" h="21600">
                <a:moveTo>
                  <a:pt x="7083" y="18894"/>
                </a:moveTo>
                <a:lnTo>
                  <a:pt x="7114" y="18902"/>
                </a:lnTo>
                <a:cubicBezTo>
                  <a:pt x="7171" y="18905"/>
                  <a:pt x="7228" y="18919"/>
                  <a:pt x="7283" y="18944"/>
                </a:cubicBezTo>
                <a:cubicBezTo>
                  <a:pt x="7293" y="18943"/>
                  <a:pt x="7302" y="18946"/>
                  <a:pt x="7312" y="18952"/>
                </a:cubicBezTo>
                <a:lnTo>
                  <a:pt x="7312" y="18958"/>
                </a:lnTo>
                <a:cubicBezTo>
                  <a:pt x="7864" y="19202"/>
                  <a:pt x="8313" y="20237"/>
                  <a:pt x="8479" y="21600"/>
                </a:cubicBezTo>
                <a:lnTo>
                  <a:pt x="8235" y="21600"/>
                </a:lnTo>
                <a:cubicBezTo>
                  <a:pt x="8087" y="20585"/>
                  <a:pt x="7749" y="19815"/>
                  <a:pt x="7335" y="19579"/>
                </a:cubicBezTo>
                <a:cubicBezTo>
                  <a:pt x="7397" y="20407"/>
                  <a:pt x="7578" y="21125"/>
                  <a:pt x="7831" y="21600"/>
                </a:cubicBezTo>
                <a:lnTo>
                  <a:pt x="7487" y="21600"/>
                </a:lnTo>
                <a:cubicBezTo>
                  <a:pt x="7281" y="21035"/>
                  <a:pt x="7141" y="20307"/>
                  <a:pt x="7099" y="19500"/>
                </a:cubicBezTo>
                <a:cubicBezTo>
                  <a:pt x="7099" y="19499"/>
                  <a:pt x="7097" y="19499"/>
                  <a:pt x="7097" y="19499"/>
                </a:cubicBezTo>
                <a:lnTo>
                  <a:pt x="7096" y="19468"/>
                </a:lnTo>
                <a:cubicBezTo>
                  <a:pt x="7087" y="19325"/>
                  <a:pt x="7084" y="19179"/>
                  <a:pt x="7084" y="19031"/>
                </a:cubicBezTo>
                <a:cubicBezTo>
                  <a:pt x="7081" y="19004"/>
                  <a:pt x="7081" y="18977"/>
                  <a:pt x="7081" y="18950"/>
                </a:cubicBezTo>
                <a:lnTo>
                  <a:pt x="7083" y="18897"/>
                </a:lnTo>
                <a:lnTo>
                  <a:pt x="7083" y="18897"/>
                </a:lnTo>
              </a:path>
              <a:path w="21600" h="21600">
                <a:moveTo>
                  <a:pt x="7042" y="18894"/>
                </a:moveTo>
                <a:lnTo>
                  <a:pt x="7042" y="18897"/>
                </a:lnTo>
                <a:lnTo>
                  <a:pt x="7044" y="18897"/>
                </a:lnTo>
                <a:lnTo>
                  <a:pt x="7045" y="18950"/>
                </a:lnTo>
                <a:cubicBezTo>
                  <a:pt x="7045" y="18977"/>
                  <a:pt x="7045" y="19004"/>
                  <a:pt x="7042" y="19031"/>
                </a:cubicBezTo>
                <a:cubicBezTo>
                  <a:pt x="7042" y="19179"/>
                  <a:pt x="7037" y="19325"/>
                  <a:pt x="7029" y="19468"/>
                </a:cubicBezTo>
                <a:lnTo>
                  <a:pt x="7029" y="19499"/>
                </a:lnTo>
                <a:cubicBezTo>
                  <a:pt x="7028" y="19499"/>
                  <a:pt x="7028" y="19499"/>
                  <a:pt x="7028" y="19500"/>
                </a:cubicBezTo>
                <a:cubicBezTo>
                  <a:pt x="6983" y="20307"/>
                  <a:pt x="6845" y="21035"/>
                  <a:pt x="6640" y="21600"/>
                </a:cubicBezTo>
                <a:lnTo>
                  <a:pt x="6295" y="21600"/>
                </a:lnTo>
                <a:cubicBezTo>
                  <a:pt x="6549" y="21125"/>
                  <a:pt x="6730" y="20407"/>
                  <a:pt x="6790" y="19579"/>
                </a:cubicBezTo>
                <a:cubicBezTo>
                  <a:pt x="6377" y="19815"/>
                  <a:pt x="6039" y="20585"/>
                  <a:pt x="5892" y="21600"/>
                </a:cubicBezTo>
                <a:lnTo>
                  <a:pt x="5648" y="21600"/>
                </a:lnTo>
                <a:cubicBezTo>
                  <a:pt x="5813" y="20237"/>
                  <a:pt x="6262" y="19202"/>
                  <a:pt x="6815" y="18958"/>
                </a:cubicBezTo>
                <a:lnTo>
                  <a:pt x="6815" y="18952"/>
                </a:lnTo>
                <a:cubicBezTo>
                  <a:pt x="6824" y="18946"/>
                  <a:pt x="6834" y="18943"/>
                  <a:pt x="6843" y="18944"/>
                </a:cubicBezTo>
                <a:cubicBezTo>
                  <a:pt x="6899" y="18919"/>
                  <a:pt x="6956" y="18905"/>
                  <a:pt x="7013" y="18902"/>
                </a:cubicBezTo>
              </a:path>
              <a:path w="21600" h="21600">
                <a:moveTo>
                  <a:pt x="4086" y="18894"/>
                </a:moveTo>
                <a:lnTo>
                  <a:pt x="4116" y="18902"/>
                </a:lnTo>
                <a:cubicBezTo>
                  <a:pt x="4173" y="18905"/>
                  <a:pt x="4230" y="18919"/>
                  <a:pt x="4285" y="18944"/>
                </a:cubicBezTo>
                <a:cubicBezTo>
                  <a:pt x="4295" y="18943"/>
                  <a:pt x="4304" y="18946"/>
                  <a:pt x="4314" y="18952"/>
                </a:cubicBezTo>
                <a:lnTo>
                  <a:pt x="4314" y="18958"/>
                </a:lnTo>
                <a:cubicBezTo>
                  <a:pt x="4867" y="19202"/>
                  <a:pt x="5315" y="20237"/>
                  <a:pt x="5481" y="21600"/>
                </a:cubicBezTo>
                <a:lnTo>
                  <a:pt x="5237" y="21600"/>
                </a:lnTo>
                <a:cubicBezTo>
                  <a:pt x="5088" y="20585"/>
                  <a:pt x="4752" y="19815"/>
                  <a:pt x="4338" y="19579"/>
                </a:cubicBezTo>
                <a:cubicBezTo>
                  <a:pt x="4399" y="20407"/>
                  <a:pt x="4579" y="21125"/>
                  <a:pt x="4832" y="21600"/>
                </a:cubicBezTo>
                <a:lnTo>
                  <a:pt x="4489" y="21600"/>
                </a:lnTo>
                <a:cubicBezTo>
                  <a:pt x="4283" y="21035"/>
                  <a:pt x="4144" y="20307"/>
                  <a:pt x="4101" y="19500"/>
                </a:cubicBezTo>
                <a:cubicBezTo>
                  <a:pt x="4101" y="19499"/>
                  <a:pt x="4100" y="19499"/>
                  <a:pt x="4100" y="19499"/>
                </a:cubicBezTo>
                <a:lnTo>
                  <a:pt x="4099" y="19468"/>
                </a:lnTo>
                <a:cubicBezTo>
                  <a:pt x="4090" y="19325"/>
                  <a:pt x="4086" y="19179"/>
                  <a:pt x="4086" y="19031"/>
                </a:cubicBezTo>
                <a:cubicBezTo>
                  <a:pt x="4084" y="19004"/>
                  <a:pt x="4084" y="18977"/>
                  <a:pt x="4084" y="18950"/>
                </a:cubicBezTo>
                <a:lnTo>
                  <a:pt x="4085" y="18897"/>
                </a:lnTo>
                <a:lnTo>
                  <a:pt x="4086" y="18897"/>
                </a:lnTo>
              </a:path>
              <a:path w="21600" h="21600">
                <a:moveTo>
                  <a:pt x="4045" y="18894"/>
                </a:moveTo>
                <a:lnTo>
                  <a:pt x="4045" y="18897"/>
                </a:lnTo>
                <a:lnTo>
                  <a:pt x="4046" y="18897"/>
                </a:lnTo>
                <a:lnTo>
                  <a:pt x="4047" y="18950"/>
                </a:lnTo>
                <a:cubicBezTo>
                  <a:pt x="4047" y="18977"/>
                  <a:pt x="4047" y="19004"/>
                  <a:pt x="4045" y="19031"/>
                </a:cubicBezTo>
                <a:cubicBezTo>
                  <a:pt x="4045" y="19179"/>
                  <a:pt x="4041" y="19325"/>
                  <a:pt x="4032" y="19468"/>
                </a:cubicBezTo>
                <a:lnTo>
                  <a:pt x="4030" y="19499"/>
                </a:lnTo>
                <a:cubicBezTo>
                  <a:pt x="4030" y="19499"/>
                  <a:pt x="4030" y="19499"/>
                  <a:pt x="4030" y="19500"/>
                </a:cubicBezTo>
                <a:cubicBezTo>
                  <a:pt x="3987" y="20307"/>
                  <a:pt x="3847" y="21035"/>
                  <a:pt x="3642" y="21600"/>
                </a:cubicBezTo>
                <a:lnTo>
                  <a:pt x="3298" y="21600"/>
                </a:lnTo>
                <a:cubicBezTo>
                  <a:pt x="3551" y="21125"/>
                  <a:pt x="3732" y="20407"/>
                  <a:pt x="3793" y="19579"/>
                </a:cubicBezTo>
                <a:cubicBezTo>
                  <a:pt x="3379" y="19815"/>
                  <a:pt x="3041" y="20585"/>
                  <a:pt x="2894" y="21600"/>
                </a:cubicBezTo>
                <a:lnTo>
                  <a:pt x="2650" y="21600"/>
                </a:lnTo>
                <a:cubicBezTo>
                  <a:pt x="2815" y="20237"/>
                  <a:pt x="3264" y="19202"/>
                  <a:pt x="3817" y="18958"/>
                </a:cubicBezTo>
                <a:lnTo>
                  <a:pt x="3817" y="18952"/>
                </a:lnTo>
                <a:cubicBezTo>
                  <a:pt x="3827" y="18946"/>
                  <a:pt x="3836" y="18943"/>
                  <a:pt x="3846" y="18944"/>
                </a:cubicBezTo>
                <a:cubicBezTo>
                  <a:pt x="3901" y="18919"/>
                  <a:pt x="3958" y="18905"/>
                  <a:pt x="4015" y="18902"/>
                </a:cubicBezTo>
              </a:path>
              <a:path w="21600" h="21600">
                <a:moveTo>
                  <a:pt x="1088" y="18894"/>
                </a:moveTo>
                <a:lnTo>
                  <a:pt x="1118" y="18902"/>
                </a:lnTo>
                <a:cubicBezTo>
                  <a:pt x="1175" y="18905"/>
                  <a:pt x="1232" y="18919"/>
                  <a:pt x="1287" y="18944"/>
                </a:cubicBezTo>
                <a:cubicBezTo>
                  <a:pt x="1297" y="18943"/>
                  <a:pt x="1306" y="18946"/>
                  <a:pt x="1316" y="18952"/>
                </a:cubicBezTo>
                <a:lnTo>
                  <a:pt x="1316" y="18958"/>
                </a:lnTo>
                <a:cubicBezTo>
                  <a:pt x="1869" y="19202"/>
                  <a:pt x="2318" y="20237"/>
                  <a:pt x="2483" y="21600"/>
                </a:cubicBezTo>
                <a:lnTo>
                  <a:pt x="2239" y="21600"/>
                </a:lnTo>
                <a:cubicBezTo>
                  <a:pt x="2092" y="20585"/>
                  <a:pt x="1754" y="19815"/>
                  <a:pt x="1340" y="19579"/>
                </a:cubicBezTo>
                <a:cubicBezTo>
                  <a:pt x="1401" y="20407"/>
                  <a:pt x="1582" y="21125"/>
                  <a:pt x="1835" y="21600"/>
                </a:cubicBezTo>
                <a:lnTo>
                  <a:pt x="1491" y="21600"/>
                </a:lnTo>
                <a:cubicBezTo>
                  <a:pt x="1286" y="21035"/>
                  <a:pt x="1146" y="20307"/>
                  <a:pt x="1103" y="19500"/>
                </a:cubicBezTo>
                <a:cubicBezTo>
                  <a:pt x="1103" y="19499"/>
                  <a:pt x="1103" y="19499"/>
                  <a:pt x="1102" y="19499"/>
                </a:cubicBezTo>
                <a:lnTo>
                  <a:pt x="1101" y="19468"/>
                </a:lnTo>
                <a:cubicBezTo>
                  <a:pt x="1092" y="19325"/>
                  <a:pt x="1088" y="19179"/>
                  <a:pt x="1088" y="19031"/>
                </a:cubicBezTo>
                <a:cubicBezTo>
                  <a:pt x="1086" y="19004"/>
                  <a:pt x="1086" y="18977"/>
                  <a:pt x="1086" y="18950"/>
                </a:cubicBezTo>
                <a:lnTo>
                  <a:pt x="1087" y="18897"/>
                </a:lnTo>
                <a:lnTo>
                  <a:pt x="1088" y="18897"/>
                </a:lnTo>
              </a:path>
              <a:path w="21600" h="21600">
                <a:moveTo>
                  <a:pt x="1047" y="18894"/>
                </a:moveTo>
                <a:lnTo>
                  <a:pt x="1047" y="18897"/>
                </a:lnTo>
                <a:lnTo>
                  <a:pt x="1048" y="18897"/>
                </a:lnTo>
                <a:lnTo>
                  <a:pt x="1049" y="18950"/>
                </a:lnTo>
                <a:cubicBezTo>
                  <a:pt x="1049" y="18977"/>
                  <a:pt x="1049" y="19004"/>
                  <a:pt x="1047" y="19031"/>
                </a:cubicBezTo>
                <a:cubicBezTo>
                  <a:pt x="1047" y="19179"/>
                  <a:pt x="1043" y="19325"/>
                  <a:pt x="1034" y="19468"/>
                </a:cubicBezTo>
                <a:lnTo>
                  <a:pt x="1033" y="19499"/>
                </a:lnTo>
                <a:cubicBezTo>
                  <a:pt x="1032" y="19499"/>
                  <a:pt x="1032" y="19499"/>
                  <a:pt x="1032" y="19500"/>
                </a:cubicBezTo>
                <a:cubicBezTo>
                  <a:pt x="989" y="20309"/>
                  <a:pt x="849" y="21038"/>
                  <a:pt x="641" y="21600"/>
                </a:cubicBezTo>
                <a:lnTo>
                  <a:pt x="300" y="21600"/>
                </a:lnTo>
                <a:cubicBezTo>
                  <a:pt x="553" y="21123"/>
                  <a:pt x="734" y="20407"/>
                  <a:pt x="795" y="19579"/>
                </a:cubicBezTo>
                <a:cubicBezTo>
                  <a:pt x="458" y="19771"/>
                  <a:pt x="172" y="20315"/>
                  <a:pt x="0" y="21062"/>
                </a:cubicBezTo>
                <a:lnTo>
                  <a:pt x="0" y="20085"/>
                </a:lnTo>
                <a:cubicBezTo>
                  <a:pt x="214" y="19504"/>
                  <a:pt x="499" y="19099"/>
                  <a:pt x="819" y="18958"/>
                </a:cubicBezTo>
                <a:lnTo>
                  <a:pt x="819" y="18952"/>
                </a:lnTo>
                <a:cubicBezTo>
                  <a:pt x="829" y="18946"/>
                  <a:pt x="838" y="18943"/>
                  <a:pt x="848" y="18944"/>
                </a:cubicBezTo>
                <a:cubicBezTo>
                  <a:pt x="903" y="18919"/>
                  <a:pt x="960" y="18905"/>
                  <a:pt x="1017" y="18902"/>
                </a:cubicBezTo>
              </a:path>
              <a:path w="21600" h="21600">
                <a:moveTo>
                  <a:pt x="20290" y="15612"/>
                </a:moveTo>
                <a:cubicBezTo>
                  <a:pt x="19802" y="15890"/>
                  <a:pt x="19421" y="16897"/>
                  <a:pt x="19327" y="18167"/>
                </a:cubicBezTo>
                <a:cubicBezTo>
                  <a:pt x="19815" y="17890"/>
                  <a:pt x="20195" y="16883"/>
                  <a:pt x="20290" y="15612"/>
                </a:cubicBezTo>
              </a:path>
              <a:path w="21600" h="21600">
                <a:moveTo>
                  <a:pt x="17820" y="15612"/>
                </a:moveTo>
                <a:cubicBezTo>
                  <a:pt x="17915" y="16883"/>
                  <a:pt x="18294" y="17890"/>
                  <a:pt x="18783" y="18167"/>
                </a:cubicBezTo>
                <a:cubicBezTo>
                  <a:pt x="18688" y="16897"/>
                  <a:pt x="18308" y="15890"/>
                  <a:pt x="17820" y="15612"/>
                </a:cubicBezTo>
              </a:path>
              <a:path w="21600" h="21600">
                <a:moveTo>
                  <a:pt x="17292" y="15612"/>
                </a:moveTo>
                <a:cubicBezTo>
                  <a:pt x="16804" y="15890"/>
                  <a:pt x="16424" y="16897"/>
                  <a:pt x="16329" y="18167"/>
                </a:cubicBezTo>
                <a:cubicBezTo>
                  <a:pt x="16817" y="17890"/>
                  <a:pt x="17197" y="16883"/>
                  <a:pt x="17292" y="15612"/>
                </a:cubicBezTo>
              </a:path>
              <a:path w="21600" h="21600">
                <a:moveTo>
                  <a:pt x="14822" y="15612"/>
                </a:moveTo>
                <a:cubicBezTo>
                  <a:pt x="14917" y="16883"/>
                  <a:pt x="15297" y="17890"/>
                  <a:pt x="15785" y="18167"/>
                </a:cubicBezTo>
                <a:cubicBezTo>
                  <a:pt x="15690" y="16897"/>
                  <a:pt x="15310" y="15890"/>
                  <a:pt x="14822" y="15612"/>
                </a:cubicBezTo>
              </a:path>
              <a:path w="21600" h="21600">
                <a:moveTo>
                  <a:pt x="14294" y="15612"/>
                </a:moveTo>
                <a:cubicBezTo>
                  <a:pt x="13806" y="15890"/>
                  <a:pt x="13426" y="16897"/>
                  <a:pt x="13331" y="18167"/>
                </a:cubicBezTo>
                <a:cubicBezTo>
                  <a:pt x="13819" y="17890"/>
                  <a:pt x="14199" y="16883"/>
                  <a:pt x="14294" y="15612"/>
                </a:cubicBezTo>
              </a:path>
              <a:path w="21600" h="21600">
                <a:moveTo>
                  <a:pt x="11824" y="15612"/>
                </a:moveTo>
                <a:cubicBezTo>
                  <a:pt x="11919" y="16883"/>
                  <a:pt x="12299" y="17890"/>
                  <a:pt x="12787" y="18167"/>
                </a:cubicBezTo>
                <a:cubicBezTo>
                  <a:pt x="12693" y="16897"/>
                  <a:pt x="12312" y="15890"/>
                  <a:pt x="11824" y="15612"/>
                </a:cubicBezTo>
              </a:path>
              <a:path w="21600" h="21600">
                <a:moveTo>
                  <a:pt x="11296" y="15612"/>
                </a:moveTo>
                <a:cubicBezTo>
                  <a:pt x="10808" y="15890"/>
                  <a:pt x="10428" y="16897"/>
                  <a:pt x="10333" y="18167"/>
                </a:cubicBezTo>
                <a:cubicBezTo>
                  <a:pt x="10821" y="17890"/>
                  <a:pt x="11202" y="16883"/>
                  <a:pt x="11296" y="15612"/>
                </a:cubicBezTo>
              </a:path>
              <a:path w="21600" h="21600">
                <a:moveTo>
                  <a:pt x="8826" y="15612"/>
                </a:moveTo>
                <a:cubicBezTo>
                  <a:pt x="8921" y="16883"/>
                  <a:pt x="9302" y="17890"/>
                  <a:pt x="9789" y="18167"/>
                </a:cubicBezTo>
                <a:cubicBezTo>
                  <a:pt x="9695" y="16897"/>
                  <a:pt x="9314" y="15890"/>
                  <a:pt x="8826" y="15612"/>
                </a:cubicBezTo>
              </a:path>
              <a:path w="21600" h="21600">
                <a:moveTo>
                  <a:pt x="8298" y="15612"/>
                </a:moveTo>
                <a:cubicBezTo>
                  <a:pt x="7809" y="15890"/>
                  <a:pt x="7430" y="16897"/>
                  <a:pt x="7335" y="18167"/>
                </a:cubicBezTo>
                <a:cubicBezTo>
                  <a:pt x="7823" y="17890"/>
                  <a:pt x="8204" y="16883"/>
                  <a:pt x="8298" y="15612"/>
                </a:cubicBezTo>
              </a:path>
              <a:path w="21600" h="21600">
                <a:moveTo>
                  <a:pt x="5829" y="15612"/>
                </a:moveTo>
                <a:cubicBezTo>
                  <a:pt x="5923" y="16883"/>
                  <a:pt x="6303" y="17890"/>
                  <a:pt x="6790" y="18167"/>
                </a:cubicBezTo>
                <a:cubicBezTo>
                  <a:pt x="6697" y="16897"/>
                  <a:pt x="6316" y="15890"/>
                  <a:pt x="5829" y="15612"/>
                </a:cubicBezTo>
              </a:path>
              <a:path w="21600" h="21600">
                <a:moveTo>
                  <a:pt x="5300" y="15612"/>
                </a:moveTo>
                <a:cubicBezTo>
                  <a:pt x="4813" y="15890"/>
                  <a:pt x="4431" y="16897"/>
                  <a:pt x="4338" y="18167"/>
                </a:cubicBezTo>
                <a:cubicBezTo>
                  <a:pt x="4825" y="17890"/>
                  <a:pt x="5206" y="16883"/>
                  <a:pt x="5300" y="15612"/>
                </a:cubicBezTo>
              </a:path>
              <a:path w="21600" h="21600">
                <a:moveTo>
                  <a:pt x="2831" y="15612"/>
                </a:moveTo>
                <a:cubicBezTo>
                  <a:pt x="2925" y="16883"/>
                  <a:pt x="3306" y="17890"/>
                  <a:pt x="3793" y="18167"/>
                </a:cubicBezTo>
                <a:cubicBezTo>
                  <a:pt x="3699" y="16897"/>
                  <a:pt x="3318" y="15890"/>
                  <a:pt x="2831" y="15612"/>
                </a:cubicBezTo>
              </a:path>
              <a:path w="21600" h="21600">
                <a:moveTo>
                  <a:pt x="2302" y="15612"/>
                </a:moveTo>
                <a:cubicBezTo>
                  <a:pt x="1815" y="15890"/>
                  <a:pt x="1434" y="16897"/>
                  <a:pt x="1340" y="18167"/>
                </a:cubicBezTo>
                <a:cubicBezTo>
                  <a:pt x="1827" y="17890"/>
                  <a:pt x="2208" y="16883"/>
                  <a:pt x="2302" y="15612"/>
                </a:cubicBezTo>
              </a:path>
              <a:path w="21600" h="21600">
                <a:moveTo>
                  <a:pt x="0" y="15122"/>
                </a:moveTo>
                <a:cubicBezTo>
                  <a:pt x="543" y="15548"/>
                  <a:pt x="952" y="16761"/>
                  <a:pt x="1032" y="18246"/>
                </a:cubicBezTo>
                <a:cubicBezTo>
                  <a:pt x="1032" y="18246"/>
                  <a:pt x="1032" y="18246"/>
                  <a:pt x="1033" y="18246"/>
                </a:cubicBezTo>
                <a:lnTo>
                  <a:pt x="1034" y="18277"/>
                </a:lnTo>
                <a:cubicBezTo>
                  <a:pt x="1043" y="18419"/>
                  <a:pt x="1047" y="18564"/>
                  <a:pt x="1047" y="18711"/>
                </a:cubicBezTo>
                <a:cubicBezTo>
                  <a:pt x="1049" y="18737"/>
                  <a:pt x="1049" y="18764"/>
                  <a:pt x="1049" y="18790"/>
                </a:cubicBezTo>
                <a:cubicBezTo>
                  <a:pt x="1049" y="18807"/>
                  <a:pt x="1049" y="18825"/>
                  <a:pt x="1048" y="18844"/>
                </a:cubicBezTo>
                <a:lnTo>
                  <a:pt x="1047" y="18844"/>
                </a:lnTo>
                <a:lnTo>
                  <a:pt x="1047" y="18846"/>
                </a:lnTo>
                <a:lnTo>
                  <a:pt x="1017" y="18838"/>
                </a:lnTo>
                <a:cubicBezTo>
                  <a:pt x="960" y="18835"/>
                  <a:pt x="903" y="18822"/>
                  <a:pt x="848" y="18796"/>
                </a:cubicBezTo>
                <a:cubicBezTo>
                  <a:pt x="838" y="18798"/>
                  <a:pt x="829" y="18793"/>
                  <a:pt x="819" y="18789"/>
                </a:cubicBezTo>
                <a:lnTo>
                  <a:pt x="819" y="18783"/>
                </a:lnTo>
                <a:cubicBezTo>
                  <a:pt x="499" y="18643"/>
                  <a:pt x="214" y="18241"/>
                  <a:pt x="0" y="17665"/>
                </a:cubicBezTo>
                <a:lnTo>
                  <a:pt x="0" y="16696"/>
                </a:lnTo>
                <a:cubicBezTo>
                  <a:pt x="172" y="17435"/>
                  <a:pt x="458" y="17975"/>
                  <a:pt x="795" y="18167"/>
                </a:cubicBezTo>
                <a:cubicBezTo>
                  <a:pt x="712" y="17046"/>
                  <a:pt x="406" y="16130"/>
                  <a:pt x="0" y="15742"/>
                </a:cubicBezTo>
              </a:path>
              <a:path w="21600" h="21600">
                <a:moveTo>
                  <a:pt x="20566" y="14934"/>
                </a:moveTo>
                <a:lnTo>
                  <a:pt x="20596" y="14941"/>
                </a:lnTo>
                <a:cubicBezTo>
                  <a:pt x="20654" y="14944"/>
                  <a:pt x="20710" y="14958"/>
                  <a:pt x="20766" y="14984"/>
                </a:cubicBezTo>
                <a:cubicBezTo>
                  <a:pt x="20775" y="14983"/>
                  <a:pt x="20785" y="14987"/>
                  <a:pt x="20794" y="14992"/>
                </a:cubicBezTo>
                <a:lnTo>
                  <a:pt x="20794" y="14997"/>
                </a:lnTo>
                <a:cubicBezTo>
                  <a:pt x="21107" y="15133"/>
                  <a:pt x="21386" y="15522"/>
                  <a:pt x="21600" y="16079"/>
                </a:cubicBezTo>
                <a:lnTo>
                  <a:pt x="21600" y="17025"/>
                </a:lnTo>
                <a:cubicBezTo>
                  <a:pt x="21425" y="16316"/>
                  <a:pt x="21146" y="15800"/>
                  <a:pt x="20818" y="15612"/>
                </a:cubicBezTo>
                <a:cubicBezTo>
                  <a:pt x="20900" y="16721"/>
                  <a:pt x="21201" y="17628"/>
                  <a:pt x="21600" y="18025"/>
                </a:cubicBezTo>
                <a:lnTo>
                  <a:pt x="21600" y="18649"/>
                </a:lnTo>
                <a:cubicBezTo>
                  <a:pt x="21064" y="18210"/>
                  <a:pt x="20661" y="17006"/>
                  <a:pt x="20582" y="15535"/>
                </a:cubicBezTo>
                <a:cubicBezTo>
                  <a:pt x="20581" y="15535"/>
                  <a:pt x="20581" y="15535"/>
                  <a:pt x="20581" y="15535"/>
                </a:cubicBezTo>
                <a:lnTo>
                  <a:pt x="20580" y="15502"/>
                </a:lnTo>
                <a:cubicBezTo>
                  <a:pt x="20571" y="15361"/>
                  <a:pt x="20566" y="15217"/>
                  <a:pt x="20567" y="15070"/>
                </a:cubicBezTo>
                <a:cubicBezTo>
                  <a:pt x="20564" y="15043"/>
                  <a:pt x="20564" y="15016"/>
                  <a:pt x="20564" y="14990"/>
                </a:cubicBezTo>
                <a:lnTo>
                  <a:pt x="20565" y="14937"/>
                </a:lnTo>
                <a:lnTo>
                  <a:pt x="20566" y="14937"/>
                </a:lnTo>
              </a:path>
              <a:path w="21600" h="21600">
                <a:moveTo>
                  <a:pt x="20542" y="14934"/>
                </a:moveTo>
                <a:lnTo>
                  <a:pt x="20542" y="14937"/>
                </a:lnTo>
                <a:lnTo>
                  <a:pt x="20543" y="14937"/>
                </a:lnTo>
                <a:lnTo>
                  <a:pt x="20544" y="14990"/>
                </a:lnTo>
                <a:cubicBezTo>
                  <a:pt x="20544" y="15016"/>
                  <a:pt x="20544" y="15043"/>
                  <a:pt x="20541" y="15070"/>
                </a:cubicBezTo>
                <a:cubicBezTo>
                  <a:pt x="20541" y="15217"/>
                  <a:pt x="20537" y="15361"/>
                  <a:pt x="20528" y="15502"/>
                </a:cubicBezTo>
                <a:lnTo>
                  <a:pt x="20527" y="15535"/>
                </a:lnTo>
                <a:cubicBezTo>
                  <a:pt x="20527" y="15535"/>
                  <a:pt x="20526" y="15535"/>
                  <a:pt x="20526" y="15535"/>
                </a:cubicBezTo>
                <a:cubicBezTo>
                  <a:pt x="20437" y="17189"/>
                  <a:pt x="19939" y="18505"/>
                  <a:pt x="19303" y="18783"/>
                </a:cubicBezTo>
                <a:lnTo>
                  <a:pt x="19303" y="18789"/>
                </a:lnTo>
                <a:cubicBezTo>
                  <a:pt x="19294" y="18793"/>
                  <a:pt x="19284" y="18798"/>
                  <a:pt x="19274" y="18796"/>
                </a:cubicBezTo>
                <a:cubicBezTo>
                  <a:pt x="19219" y="18822"/>
                  <a:pt x="19163" y="18835"/>
                  <a:pt x="19105" y="18838"/>
                </a:cubicBezTo>
                <a:lnTo>
                  <a:pt x="19075" y="18846"/>
                </a:lnTo>
                <a:lnTo>
                  <a:pt x="19075" y="18844"/>
                </a:lnTo>
                <a:lnTo>
                  <a:pt x="19074" y="18844"/>
                </a:lnTo>
                <a:cubicBezTo>
                  <a:pt x="19073" y="18825"/>
                  <a:pt x="19073" y="18807"/>
                  <a:pt x="19073" y="18790"/>
                </a:cubicBezTo>
                <a:cubicBezTo>
                  <a:pt x="19073" y="18764"/>
                  <a:pt x="19073" y="18737"/>
                  <a:pt x="19076" y="18711"/>
                </a:cubicBezTo>
                <a:cubicBezTo>
                  <a:pt x="19075" y="18564"/>
                  <a:pt x="19080" y="18419"/>
                  <a:pt x="19089" y="18277"/>
                </a:cubicBezTo>
                <a:lnTo>
                  <a:pt x="19090" y="18246"/>
                </a:lnTo>
                <a:cubicBezTo>
                  <a:pt x="19090" y="18246"/>
                  <a:pt x="19090" y="18246"/>
                  <a:pt x="19091" y="18246"/>
                </a:cubicBezTo>
                <a:cubicBezTo>
                  <a:pt x="19180" y="16592"/>
                  <a:pt x="19678" y="15276"/>
                  <a:pt x="20313" y="14997"/>
                </a:cubicBezTo>
                <a:lnTo>
                  <a:pt x="20314" y="14992"/>
                </a:lnTo>
                <a:cubicBezTo>
                  <a:pt x="20323" y="14987"/>
                  <a:pt x="20332" y="14983"/>
                  <a:pt x="20342" y="14984"/>
                </a:cubicBezTo>
                <a:cubicBezTo>
                  <a:pt x="20398" y="14958"/>
                  <a:pt x="20454" y="14944"/>
                  <a:pt x="20511" y="14941"/>
                </a:cubicBezTo>
              </a:path>
              <a:path w="21600" h="21600">
                <a:moveTo>
                  <a:pt x="17568" y="14934"/>
                </a:moveTo>
                <a:lnTo>
                  <a:pt x="17598" y="14941"/>
                </a:lnTo>
                <a:cubicBezTo>
                  <a:pt x="17656" y="14944"/>
                  <a:pt x="17712" y="14958"/>
                  <a:pt x="17768" y="14984"/>
                </a:cubicBezTo>
                <a:cubicBezTo>
                  <a:pt x="17777" y="14983"/>
                  <a:pt x="17787" y="14987"/>
                  <a:pt x="17796" y="14992"/>
                </a:cubicBezTo>
                <a:lnTo>
                  <a:pt x="17797" y="14997"/>
                </a:lnTo>
                <a:cubicBezTo>
                  <a:pt x="18432" y="15276"/>
                  <a:pt x="18930" y="16592"/>
                  <a:pt x="19019" y="18246"/>
                </a:cubicBezTo>
                <a:cubicBezTo>
                  <a:pt x="19020" y="18246"/>
                  <a:pt x="19020" y="18246"/>
                  <a:pt x="19020" y="18246"/>
                </a:cubicBezTo>
                <a:lnTo>
                  <a:pt x="19021" y="18277"/>
                </a:lnTo>
                <a:cubicBezTo>
                  <a:pt x="19030" y="18419"/>
                  <a:pt x="19034" y="18564"/>
                  <a:pt x="19034" y="18711"/>
                </a:cubicBezTo>
                <a:cubicBezTo>
                  <a:pt x="19037" y="18737"/>
                  <a:pt x="19037" y="18764"/>
                  <a:pt x="19037" y="18790"/>
                </a:cubicBezTo>
                <a:cubicBezTo>
                  <a:pt x="19037" y="18807"/>
                  <a:pt x="19037" y="18825"/>
                  <a:pt x="19036" y="18844"/>
                </a:cubicBezTo>
                <a:lnTo>
                  <a:pt x="19035" y="18844"/>
                </a:lnTo>
                <a:lnTo>
                  <a:pt x="19035" y="18846"/>
                </a:lnTo>
                <a:lnTo>
                  <a:pt x="19004" y="18838"/>
                </a:lnTo>
                <a:cubicBezTo>
                  <a:pt x="18947" y="18835"/>
                  <a:pt x="18891" y="18822"/>
                  <a:pt x="18835" y="18796"/>
                </a:cubicBezTo>
                <a:cubicBezTo>
                  <a:pt x="18826" y="18798"/>
                  <a:pt x="18816" y="18793"/>
                  <a:pt x="18807" y="18789"/>
                </a:cubicBezTo>
                <a:lnTo>
                  <a:pt x="18806" y="18783"/>
                </a:lnTo>
                <a:cubicBezTo>
                  <a:pt x="18171" y="18505"/>
                  <a:pt x="17673" y="17189"/>
                  <a:pt x="17584" y="15535"/>
                </a:cubicBezTo>
                <a:cubicBezTo>
                  <a:pt x="17583" y="15535"/>
                  <a:pt x="17583" y="15535"/>
                  <a:pt x="17583" y="15535"/>
                </a:cubicBezTo>
                <a:lnTo>
                  <a:pt x="17582" y="15502"/>
                </a:lnTo>
                <a:cubicBezTo>
                  <a:pt x="17573" y="15361"/>
                  <a:pt x="17569" y="15217"/>
                  <a:pt x="17569" y="15070"/>
                </a:cubicBezTo>
                <a:cubicBezTo>
                  <a:pt x="17566" y="15043"/>
                  <a:pt x="17566" y="15016"/>
                  <a:pt x="17566" y="14990"/>
                </a:cubicBezTo>
                <a:lnTo>
                  <a:pt x="17567" y="14937"/>
                </a:lnTo>
                <a:lnTo>
                  <a:pt x="17568" y="14937"/>
                </a:lnTo>
              </a:path>
              <a:path w="21600" h="21600">
                <a:moveTo>
                  <a:pt x="17544" y="14934"/>
                </a:moveTo>
                <a:lnTo>
                  <a:pt x="17544" y="14937"/>
                </a:lnTo>
                <a:lnTo>
                  <a:pt x="17545" y="14937"/>
                </a:lnTo>
                <a:lnTo>
                  <a:pt x="17546" y="14990"/>
                </a:lnTo>
                <a:cubicBezTo>
                  <a:pt x="17546" y="15016"/>
                  <a:pt x="17546" y="15043"/>
                  <a:pt x="17543" y="15070"/>
                </a:cubicBezTo>
                <a:cubicBezTo>
                  <a:pt x="17543" y="15217"/>
                  <a:pt x="17539" y="15361"/>
                  <a:pt x="17530" y="15502"/>
                </a:cubicBezTo>
                <a:lnTo>
                  <a:pt x="17529" y="15535"/>
                </a:lnTo>
                <a:cubicBezTo>
                  <a:pt x="17529" y="15535"/>
                  <a:pt x="17529" y="15535"/>
                  <a:pt x="17528" y="15535"/>
                </a:cubicBezTo>
                <a:cubicBezTo>
                  <a:pt x="17439" y="17189"/>
                  <a:pt x="16941" y="18505"/>
                  <a:pt x="16306" y="18783"/>
                </a:cubicBezTo>
                <a:lnTo>
                  <a:pt x="16305" y="18789"/>
                </a:lnTo>
                <a:cubicBezTo>
                  <a:pt x="16296" y="18793"/>
                  <a:pt x="16286" y="18798"/>
                  <a:pt x="16277" y="18796"/>
                </a:cubicBezTo>
                <a:cubicBezTo>
                  <a:pt x="16221" y="18822"/>
                  <a:pt x="16165" y="18835"/>
                  <a:pt x="16108" y="18838"/>
                </a:cubicBezTo>
                <a:lnTo>
                  <a:pt x="16077" y="18846"/>
                </a:lnTo>
                <a:lnTo>
                  <a:pt x="16077" y="18844"/>
                </a:lnTo>
                <a:lnTo>
                  <a:pt x="16076" y="18844"/>
                </a:lnTo>
                <a:cubicBezTo>
                  <a:pt x="16075" y="18825"/>
                  <a:pt x="16075" y="18807"/>
                  <a:pt x="16075" y="18790"/>
                </a:cubicBezTo>
                <a:cubicBezTo>
                  <a:pt x="16075" y="18764"/>
                  <a:pt x="16075" y="18737"/>
                  <a:pt x="16078" y="18711"/>
                </a:cubicBezTo>
                <a:cubicBezTo>
                  <a:pt x="16078" y="18564"/>
                  <a:pt x="16082" y="18419"/>
                  <a:pt x="16091" y="18277"/>
                </a:cubicBezTo>
                <a:lnTo>
                  <a:pt x="16092" y="18246"/>
                </a:lnTo>
                <a:cubicBezTo>
                  <a:pt x="16092" y="18246"/>
                  <a:pt x="16092" y="18246"/>
                  <a:pt x="16093" y="18246"/>
                </a:cubicBezTo>
                <a:cubicBezTo>
                  <a:pt x="16182" y="16592"/>
                  <a:pt x="16680" y="15276"/>
                  <a:pt x="17315" y="14997"/>
                </a:cubicBezTo>
                <a:lnTo>
                  <a:pt x="17316" y="14992"/>
                </a:lnTo>
                <a:cubicBezTo>
                  <a:pt x="17325" y="14987"/>
                  <a:pt x="17334" y="14983"/>
                  <a:pt x="17344" y="14984"/>
                </a:cubicBezTo>
                <a:cubicBezTo>
                  <a:pt x="17400" y="14958"/>
                  <a:pt x="17456" y="14944"/>
                  <a:pt x="17513" y="14941"/>
                </a:cubicBezTo>
              </a:path>
              <a:path w="21600" h="21600">
                <a:moveTo>
                  <a:pt x="14570" y="14934"/>
                </a:moveTo>
                <a:lnTo>
                  <a:pt x="14601" y="14941"/>
                </a:lnTo>
                <a:cubicBezTo>
                  <a:pt x="14658" y="14944"/>
                  <a:pt x="14714" y="14958"/>
                  <a:pt x="14770" y="14984"/>
                </a:cubicBezTo>
                <a:cubicBezTo>
                  <a:pt x="14780" y="14983"/>
                  <a:pt x="14789" y="14987"/>
                  <a:pt x="14798" y="14992"/>
                </a:cubicBezTo>
                <a:lnTo>
                  <a:pt x="14799" y="14997"/>
                </a:lnTo>
                <a:cubicBezTo>
                  <a:pt x="15434" y="15276"/>
                  <a:pt x="15932" y="16592"/>
                  <a:pt x="16021" y="18246"/>
                </a:cubicBezTo>
                <a:cubicBezTo>
                  <a:pt x="16022" y="18246"/>
                  <a:pt x="16022" y="18246"/>
                  <a:pt x="16022" y="18246"/>
                </a:cubicBezTo>
                <a:lnTo>
                  <a:pt x="16023" y="18277"/>
                </a:lnTo>
                <a:cubicBezTo>
                  <a:pt x="16032" y="18419"/>
                  <a:pt x="16037" y="18564"/>
                  <a:pt x="16036" y="18711"/>
                </a:cubicBezTo>
                <a:cubicBezTo>
                  <a:pt x="16039" y="18737"/>
                  <a:pt x="16039" y="18764"/>
                  <a:pt x="16039" y="18790"/>
                </a:cubicBezTo>
                <a:cubicBezTo>
                  <a:pt x="16039" y="18807"/>
                  <a:pt x="16039" y="18825"/>
                  <a:pt x="16038" y="18844"/>
                </a:cubicBezTo>
                <a:lnTo>
                  <a:pt x="16037" y="18844"/>
                </a:lnTo>
                <a:lnTo>
                  <a:pt x="16037" y="18846"/>
                </a:lnTo>
                <a:lnTo>
                  <a:pt x="16006" y="18838"/>
                </a:lnTo>
                <a:cubicBezTo>
                  <a:pt x="15949" y="18835"/>
                  <a:pt x="15893" y="18822"/>
                  <a:pt x="15837" y="18796"/>
                </a:cubicBezTo>
                <a:cubicBezTo>
                  <a:pt x="15828" y="18798"/>
                  <a:pt x="15817" y="18793"/>
                  <a:pt x="15808" y="18789"/>
                </a:cubicBezTo>
                <a:lnTo>
                  <a:pt x="15808" y="18783"/>
                </a:lnTo>
                <a:cubicBezTo>
                  <a:pt x="15173" y="18505"/>
                  <a:pt x="14675" y="17189"/>
                  <a:pt x="14586" y="15535"/>
                </a:cubicBezTo>
                <a:cubicBezTo>
                  <a:pt x="14586" y="15535"/>
                  <a:pt x="14585" y="15535"/>
                  <a:pt x="14585" y="15535"/>
                </a:cubicBezTo>
                <a:lnTo>
                  <a:pt x="14584" y="15502"/>
                </a:lnTo>
                <a:cubicBezTo>
                  <a:pt x="14575" y="15361"/>
                  <a:pt x="14571" y="15217"/>
                  <a:pt x="14571" y="15070"/>
                </a:cubicBezTo>
                <a:cubicBezTo>
                  <a:pt x="14568" y="15043"/>
                  <a:pt x="14568" y="15016"/>
                  <a:pt x="14568" y="14990"/>
                </a:cubicBezTo>
                <a:lnTo>
                  <a:pt x="14569" y="14937"/>
                </a:lnTo>
                <a:lnTo>
                  <a:pt x="14570" y="14937"/>
                </a:lnTo>
              </a:path>
              <a:path w="21600" h="21600">
                <a:moveTo>
                  <a:pt x="14546" y="14934"/>
                </a:moveTo>
                <a:lnTo>
                  <a:pt x="14546" y="14937"/>
                </a:lnTo>
                <a:lnTo>
                  <a:pt x="14547" y="14937"/>
                </a:lnTo>
                <a:lnTo>
                  <a:pt x="14548" y="14990"/>
                </a:lnTo>
                <a:cubicBezTo>
                  <a:pt x="14548" y="15016"/>
                  <a:pt x="14548" y="15043"/>
                  <a:pt x="14545" y="15070"/>
                </a:cubicBezTo>
                <a:cubicBezTo>
                  <a:pt x="14545" y="15217"/>
                  <a:pt x="14541" y="15361"/>
                  <a:pt x="14532" y="15502"/>
                </a:cubicBezTo>
                <a:lnTo>
                  <a:pt x="14531" y="15535"/>
                </a:lnTo>
                <a:cubicBezTo>
                  <a:pt x="14531" y="15535"/>
                  <a:pt x="14531" y="15535"/>
                  <a:pt x="14530" y="15535"/>
                </a:cubicBezTo>
                <a:cubicBezTo>
                  <a:pt x="14441" y="17189"/>
                  <a:pt x="13943" y="18505"/>
                  <a:pt x="13308" y="18783"/>
                </a:cubicBezTo>
                <a:lnTo>
                  <a:pt x="13307" y="18789"/>
                </a:lnTo>
                <a:cubicBezTo>
                  <a:pt x="13298" y="18793"/>
                  <a:pt x="13289" y="18798"/>
                  <a:pt x="13279" y="18796"/>
                </a:cubicBezTo>
                <a:cubicBezTo>
                  <a:pt x="13223" y="18822"/>
                  <a:pt x="13167" y="18835"/>
                  <a:pt x="13110" y="18838"/>
                </a:cubicBezTo>
                <a:lnTo>
                  <a:pt x="13079" y="18846"/>
                </a:lnTo>
                <a:lnTo>
                  <a:pt x="13079" y="18844"/>
                </a:lnTo>
                <a:lnTo>
                  <a:pt x="13078" y="18844"/>
                </a:lnTo>
                <a:cubicBezTo>
                  <a:pt x="13077" y="18825"/>
                  <a:pt x="13077" y="18807"/>
                  <a:pt x="13077" y="18790"/>
                </a:cubicBezTo>
                <a:cubicBezTo>
                  <a:pt x="13077" y="18764"/>
                  <a:pt x="13077" y="18737"/>
                  <a:pt x="13080" y="18711"/>
                </a:cubicBezTo>
                <a:cubicBezTo>
                  <a:pt x="13080" y="18564"/>
                  <a:pt x="13084" y="18419"/>
                  <a:pt x="13093" y="18277"/>
                </a:cubicBezTo>
                <a:lnTo>
                  <a:pt x="13094" y="18246"/>
                </a:lnTo>
                <a:cubicBezTo>
                  <a:pt x="13094" y="18246"/>
                  <a:pt x="13095" y="18246"/>
                  <a:pt x="13095" y="18246"/>
                </a:cubicBezTo>
                <a:cubicBezTo>
                  <a:pt x="13184" y="16592"/>
                  <a:pt x="13682" y="15276"/>
                  <a:pt x="14318" y="14997"/>
                </a:cubicBezTo>
                <a:lnTo>
                  <a:pt x="14318" y="14992"/>
                </a:lnTo>
                <a:cubicBezTo>
                  <a:pt x="14327" y="14987"/>
                  <a:pt x="14337" y="14983"/>
                  <a:pt x="14346" y="14984"/>
                </a:cubicBezTo>
                <a:cubicBezTo>
                  <a:pt x="14402" y="14958"/>
                  <a:pt x="14458" y="14944"/>
                  <a:pt x="14516" y="14941"/>
                </a:cubicBezTo>
              </a:path>
              <a:path w="21600" h="21600">
                <a:moveTo>
                  <a:pt x="11572" y="14934"/>
                </a:moveTo>
                <a:lnTo>
                  <a:pt x="11603" y="14941"/>
                </a:lnTo>
                <a:cubicBezTo>
                  <a:pt x="11660" y="14944"/>
                  <a:pt x="11717" y="14958"/>
                  <a:pt x="11772" y="14984"/>
                </a:cubicBezTo>
                <a:cubicBezTo>
                  <a:pt x="11782" y="14983"/>
                  <a:pt x="11791" y="14987"/>
                  <a:pt x="11801" y="14992"/>
                </a:cubicBezTo>
                <a:lnTo>
                  <a:pt x="11801" y="14997"/>
                </a:lnTo>
                <a:cubicBezTo>
                  <a:pt x="12436" y="15276"/>
                  <a:pt x="12934" y="16592"/>
                  <a:pt x="13023" y="18246"/>
                </a:cubicBezTo>
                <a:cubicBezTo>
                  <a:pt x="13024" y="18246"/>
                  <a:pt x="13024" y="18246"/>
                  <a:pt x="13024" y="18246"/>
                </a:cubicBezTo>
                <a:lnTo>
                  <a:pt x="13025" y="18277"/>
                </a:lnTo>
                <a:cubicBezTo>
                  <a:pt x="13034" y="18419"/>
                  <a:pt x="13039" y="18564"/>
                  <a:pt x="13039" y="18711"/>
                </a:cubicBezTo>
                <a:cubicBezTo>
                  <a:pt x="13041" y="18737"/>
                  <a:pt x="13041" y="18764"/>
                  <a:pt x="13041" y="18790"/>
                </a:cubicBezTo>
                <a:cubicBezTo>
                  <a:pt x="13041" y="18807"/>
                  <a:pt x="13041" y="18825"/>
                  <a:pt x="13040" y="18844"/>
                </a:cubicBezTo>
                <a:lnTo>
                  <a:pt x="13039" y="18844"/>
                </a:lnTo>
                <a:lnTo>
                  <a:pt x="13039" y="18846"/>
                </a:lnTo>
                <a:lnTo>
                  <a:pt x="13009" y="18838"/>
                </a:lnTo>
                <a:cubicBezTo>
                  <a:pt x="12951" y="18835"/>
                  <a:pt x="12895" y="18822"/>
                  <a:pt x="12840" y="18796"/>
                </a:cubicBezTo>
                <a:cubicBezTo>
                  <a:pt x="12830" y="18798"/>
                  <a:pt x="12820" y="18793"/>
                  <a:pt x="12811" y="18789"/>
                </a:cubicBezTo>
                <a:lnTo>
                  <a:pt x="12811" y="18783"/>
                </a:lnTo>
                <a:cubicBezTo>
                  <a:pt x="12175" y="18505"/>
                  <a:pt x="11677" y="17189"/>
                  <a:pt x="11588" y="15535"/>
                </a:cubicBezTo>
                <a:cubicBezTo>
                  <a:pt x="11588" y="15535"/>
                  <a:pt x="11587" y="15535"/>
                  <a:pt x="11587" y="15535"/>
                </a:cubicBezTo>
                <a:lnTo>
                  <a:pt x="11586" y="15502"/>
                </a:lnTo>
                <a:cubicBezTo>
                  <a:pt x="11577" y="15361"/>
                  <a:pt x="11573" y="15217"/>
                  <a:pt x="11573" y="15070"/>
                </a:cubicBezTo>
                <a:cubicBezTo>
                  <a:pt x="11571" y="15043"/>
                  <a:pt x="11570" y="15016"/>
                  <a:pt x="11570" y="14990"/>
                </a:cubicBezTo>
                <a:lnTo>
                  <a:pt x="11571" y="14937"/>
                </a:lnTo>
                <a:lnTo>
                  <a:pt x="11572" y="14937"/>
                </a:lnTo>
              </a:path>
              <a:path w="21600" h="21600">
                <a:moveTo>
                  <a:pt x="11548" y="14934"/>
                </a:moveTo>
                <a:lnTo>
                  <a:pt x="11548" y="14937"/>
                </a:lnTo>
                <a:lnTo>
                  <a:pt x="11549" y="14937"/>
                </a:lnTo>
                <a:lnTo>
                  <a:pt x="11550" y="14990"/>
                </a:lnTo>
                <a:cubicBezTo>
                  <a:pt x="11550" y="15016"/>
                  <a:pt x="11550" y="15043"/>
                  <a:pt x="11548" y="15070"/>
                </a:cubicBezTo>
                <a:cubicBezTo>
                  <a:pt x="11548" y="15217"/>
                  <a:pt x="11543" y="15361"/>
                  <a:pt x="11534" y="15502"/>
                </a:cubicBezTo>
                <a:lnTo>
                  <a:pt x="11533" y="15535"/>
                </a:lnTo>
                <a:cubicBezTo>
                  <a:pt x="11533" y="15535"/>
                  <a:pt x="11533" y="15535"/>
                  <a:pt x="11532" y="15535"/>
                </a:cubicBezTo>
                <a:cubicBezTo>
                  <a:pt x="11443" y="17189"/>
                  <a:pt x="10945" y="18505"/>
                  <a:pt x="10310" y="18783"/>
                </a:cubicBezTo>
                <a:lnTo>
                  <a:pt x="10309" y="18789"/>
                </a:lnTo>
                <a:cubicBezTo>
                  <a:pt x="10300" y="18793"/>
                  <a:pt x="10291" y="18798"/>
                  <a:pt x="10281" y="18796"/>
                </a:cubicBezTo>
                <a:cubicBezTo>
                  <a:pt x="10226" y="18822"/>
                  <a:pt x="10169" y="18835"/>
                  <a:pt x="10112" y="18838"/>
                </a:cubicBezTo>
                <a:lnTo>
                  <a:pt x="10081" y="18846"/>
                </a:lnTo>
                <a:lnTo>
                  <a:pt x="10081" y="18844"/>
                </a:lnTo>
                <a:lnTo>
                  <a:pt x="10080" y="18844"/>
                </a:lnTo>
                <a:cubicBezTo>
                  <a:pt x="10079" y="18825"/>
                  <a:pt x="10079" y="18807"/>
                  <a:pt x="10079" y="18790"/>
                </a:cubicBezTo>
                <a:cubicBezTo>
                  <a:pt x="10079" y="18764"/>
                  <a:pt x="10079" y="18737"/>
                  <a:pt x="10082" y="18711"/>
                </a:cubicBezTo>
                <a:cubicBezTo>
                  <a:pt x="10082" y="18564"/>
                  <a:pt x="10086" y="18419"/>
                  <a:pt x="10095" y="18277"/>
                </a:cubicBezTo>
                <a:lnTo>
                  <a:pt x="10096" y="18246"/>
                </a:lnTo>
                <a:cubicBezTo>
                  <a:pt x="10096" y="18246"/>
                  <a:pt x="10097" y="18246"/>
                  <a:pt x="10097" y="18246"/>
                </a:cubicBezTo>
                <a:cubicBezTo>
                  <a:pt x="10186" y="16592"/>
                  <a:pt x="10684" y="15276"/>
                  <a:pt x="11320" y="14997"/>
                </a:cubicBezTo>
                <a:lnTo>
                  <a:pt x="11320" y="14992"/>
                </a:lnTo>
                <a:cubicBezTo>
                  <a:pt x="11329" y="14987"/>
                  <a:pt x="11339" y="14983"/>
                  <a:pt x="11349" y="14984"/>
                </a:cubicBezTo>
                <a:cubicBezTo>
                  <a:pt x="11404" y="14958"/>
                  <a:pt x="11460" y="14944"/>
                  <a:pt x="11518" y="14941"/>
                </a:cubicBezTo>
              </a:path>
              <a:path w="21600" h="21600">
                <a:moveTo>
                  <a:pt x="8574" y="14934"/>
                </a:moveTo>
                <a:lnTo>
                  <a:pt x="8605" y="14941"/>
                </a:lnTo>
                <a:cubicBezTo>
                  <a:pt x="8662" y="14944"/>
                  <a:pt x="8719" y="14958"/>
                  <a:pt x="8774" y="14984"/>
                </a:cubicBezTo>
                <a:cubicBezTo>
                  <a:pt x="8784" y="14983"/>
                  <a:pt x="8793" y="14987"/>
                  <a:pt x="8803" y="14992"/>
                </a:cubicBezTo>
                <a:lnTo>
                  <a:pt x="8803" y="14997"/>
                </a:lnTo>
                <a:cubicBezTo>
                  <a:pt x="9439" y="15276"/>
                  <a:pt x="9936" y="16592"/>
                  <a:pt x="10026" y="18246"/>
                </a:cubicBezTo>
                <a:cubicBezTo>
                  <a:pt x="10026" y="18246"/>
                  <a:pt x="10026" y="18246"/>
                  <a:pt x="10026" y="18246"/>
                </a:cubicBezTo>
                <a:lnTo>
                  <a:pt x="10027" y="18277"/>
                </a:lnTo>
                <a:cubicBezTo>
                  <a:pt x="10036" y="18419"/>
                  <a:pt x="10041" y="18564"/>
                  <a:pt x="10041" y="18711"/>
                </a:cubicBezTo>
                <a:cubicBezTo>
                  <a:pt x="10043" y="18737"/>
                  <a:pt x="10043" y="18764"/>
                  <a:pt x="10043" y="18790"/>
                </a:cubicBezTo>
                <a:cubicBezTo>
                  <a:pt x="10043" y="18807"/>
                  <a:pt x="10043" y="18825"/>
                  <a:pt x="10042" y="18844"/>
                </a:cubicBezTo>
                <a:lnTo>
                  <a:pt x="10041" y="18844"/>
                </a:lnTo>
                <a:lnTo>
                  <a:pt x="10041" y="18846"/>
                </a:lnTo>
                <a:lnTo>
                  <a:pt x="10011" y="18838"/>
                </a:lnTo>
                <a:cubicBezTo>
                  <a:pt x="9953" y="18835"/>
                  <a:pt x="9897" y="18822"/>
                  <a:pt x="9842" y="18796"/>
                </a:cubicBezTo>
                <a:cubicBezTo>
                  <a:pt x="9832" y="18798"/>
                  <a:pt x="9822" y="18793"/>
                  <a:pt x="9813" y="18789"/>
                </a:cubicBezTo>
                <a:lnTo>
                  <a:pt x="9813" y="18783"/>
                </a:lnTo>
                <a:cubicBezTo>
                  <a:pt x="9177" y="18505"/>
                  <a:pt x="8679" y="17189"/>
                  <a:pt x="8590" y="15535"/>
                </a:cubicBezTo>
                <a:cubicBezTo>
                  <a:pt x="8590" y="15535"/>
                  <a:pt x="8589" y="15535"/>
                  <a:pt x="8589" y="15535"/>
                </a:cubicBezTo>
                <a:lnTo>
                  <a:pt x="8588" y="15502"/>
                </a:lnTo>
                <a:cubicBezTo>
                  <a:pt x="8579" y="15361"/>
                  <a:pt x="8575" y="15217"/>
                  <a:pt x="8575" y="15070"/>
                </a:cubicBezTo>
                <a:cubicBezTo>
                  <a:pt x="8573" y="15043"/>
                  <a:pt x="8572" y="15016"/>
                  <a:pt x="8572" y="14990"/>
                </a:cubicBezTo>
                <a:lnTo>
                  <a:pt x="8574" y="14937"/>
                </a:lnTo>
                <a:lnTo>
                  <a:pt x="8574" y="14937"/>
                </a:lnTo>
              </a:path>
              <a:path w="21600" h="21600">
                <a:moveTo>
                  <a:pt x="8550" y="14934"/>
                </a:moveTo>
                <a:lnTo>
                  <a:pt x="8550" y="14937"/>
                </a:lnTo>
                <a:lnTo>
                  <a:pt x="8551" y="14937"/>
                </a:lnTo>
                <a:lnTo>
                  <a:pt x="8552" y="14990"/>
                </a:lnTo>
                <a:cubicBezTo>
                  <a:pt x="8552" y="15016"/>
                  <a:pt x="8552" y="15043"/>
                  <a:pt x="8550" y="15070"/>
                </a:cubicBezTo>
                <a:cubicBezTo>
                  <a:pt x="8550" y="15217"/>
                  <a:pt x="8545" y="15361"/>
                  <a:pt x="8536" y="15502"/>
                </a:cubicBezTo>
                <a:lnTo>
                  <a:pt x="8535" y="15535"/>
                </a:lnTo>
                <a:cubicBezTo>
                  <a:pt x="8535" y="15535"/>
                  <a:pt x="8535" y="15535"/>
                  <a:pt x="8535" y="15535"/>
                </a:cubicBezTo>
                <a:cubicBezTo>
                  <a:pt x="8445" y="17189"/>
                  <a:pt x="7948" y="18505"/>
                  <a:pt x="7312" y="18783"/>
                </a:cubicBezTo>
                <a:lnTo>
                  <a:pt x="7312" y="18789"/>
                </a:lnTo>
                <a:cubicBezTo>
                  <a:pt x="7302" y="18793"/>
                  <a:pt x="7293" y="18798"/>
                  <a:pt x="7283" y="18796"/>
                </a:cubicBezTo>
                <a:cubicBezTo>
                  <a:pt x="7228" y="18822"/>
                  <a:pt x="7171" y="18835"/>
                  <a:pt x="7114" y="18838"/>
                </a:cubicBezTo>
                <a:lnTo>
                  <a:pt x="7083" y="18846"/>
                </a:lnTo>
                <a:lnTo>
                  <a:pt x="7083" y="18844"/>
                </a:lnTo>
                <a:lnTo>
                  <a:pt x="7083" y="18844"/>
                </a:lnTo>
                <a:cubicBezTo>
                  <a:pt x="7081" y="18825"/>
                  <a:pt x="7081" y="18807"/>
                  <a:pt x="7081" y="18790"/>
                </a:cubicBezTo>
                <a:cubicBezTo>
                  <a:pt x="7081" y="18764"/>
                  <a:pt x="7081" y="18737"/>
                  <a:pt x="7084" y="18711"/>
                </a:cubicBezTo>
                <a:cubicBezTo>
                  <a:pt x="7084" y="18564"/>
                  <a:pt x="7087" y="18419"/>
                  <a:pt x="7096" y="18277"/>
                </a:cubicBezTo>
                <a:lnTo>
                  <a:pt x="7097" y="18246"/>
                </a:lnTo>
                <a:cubicBezTo>
                  <a:pt x="7097" y="18246"/>
                  <a:pt x="7099" y="18246"/>
                  <a:pt x="7099" y="18246"/>
                </a:cubicBezTo>
                <a:cubicBezTo>
                  <a:pt x="7188" y="16592"/>
                  <a:pt x="7686" y="15276"/>
                  <a:pt x="8322" y="14997"/>
                </a:cubicBezTo>
                <a:lnTo>
                  <a:pt x="8322" y="14992"/>
                </a:lnTo>
                <a:cubicBezTo>
                  <a:pt x="8331" y="14987"/>
                  <a:pt x="8340" y="14983"/>
                  <a:pt x="8351" y="14984"/>
                </a:cubicBezTo>
                <a:cubicBezTo>
                  <a:pt x="8406" y="14958"/>
                  <a:pt x="8462" y="14944"/>
                  <a:pt x="8520" y="14941"/>
                </a:cubicBezTo>
              </a:path>
              <a:path w="21600" h="21600">
                <a:moveTo>
                  <a:pt x="5577" y="14934"/>
                </a:moveTo>
                <a:lnTo>
                  <a:pt x="5607" y="14941"/>
                </a:lnTo>
                <a:cubicBezTo>
                  <a:pt x="5664" y="14944"/>
                  <a:pt x="5721" y="14958"/>
                  <a:pt x="5776" y="14984"/>
                </a:cubicBezTo>
                <a:cubicBezTo>
                  <a:pt x="5786" y="14983"/>
                  <a:pt x="5795" y="14987"/>
                  <a:pt x="5805" y="14992"/>
                </a:cubicBezTo>
                <a:lnTo>
                  <a:pt x="5805" y="14997"/>
                </a:lnTo>
                <a:cubicBezTo>
                  <a:pt x="6441" y="15276"/>
                  <a:pt x="6938" y="16592"/>
                  <a:pt x="7028" y="18246"/>
                </a:cubicBezTo>
                <a:cubicBezTo>
                  <a:pt x="7028" y="18246"/>
                  <a:pt x="7028" y="18246"/>
                  <a:pt x="7029" y="18246"/>
                </a:cubicBezTo>
                <a:lnTo>
                  <a:pt x="7029" y="18277"/>
                </a:lnTo>
                <a:cubicBezTo>
                  <a:pt x="7037" y="18419"/>
                  <a:pt x="7042" y="18564"/>
                  <a:pt x="7042" y="18711"/>
                </a:cubicBezTo>
                <a:cubicBezTo>
                  <a:pt x="7045" y="18737"/>
                  <a:pt x="7045" y="18764"/>
                  <a:pt x="7045" y="18790"/>
                </a:cubicBezTo>
                <a:cubicBezTo>
                  <a:pt x="7045" y="18807"/>
                  <a:pt x="7045" y="18825"/>
                  <a:pt x="7044" y="18844"/>
                </a:cubicBezTo>
                <a:lnTo>
                  <a:pt x="7042" y="18844"/>
                </a:lnTo>
                <a:lnTo>
                  <a:pt x="7042" y="18846"/>
                </a:lnTo>
                <a:lnTo>
                  <a:pt x="7013" y="18838"/>
                </a:lnTo>
                <a:cubicBezTo>
                  <a:pt x="6955" y="18835"/>
                  <a:pt x="6899" y="18822"/>
                  <a:pt x="6843" y="18796"/>
                </a:cubicBezTo>
                <a:cubicBezTo>
                  <a:pt x="6834" y="18798"/>
                  <a:pt x="6824" y="18793"/>
                  <a:pt x="6815" y="18789"/>
                </a:cubicBezTo>
                <a:lnTo>
                  <a:pt x="6815" y="18783"/>
                </a:lnTo>
                <a:cubicBezTo>
                  <a:pt x="6179" y="18505"/>
                  <a:pt x="5681" y="17189"/>
                  <a:pt x="5592" y="15535"/>
                </a:cubicBezTo>
                <a:cubicBezTo>
                  <a:pt x="5592" y="15535"/>
                  <a:pt x="5592" y="15535"/>
                  <a:pt x="5591" y="15535"/>
                </a:cubicBezTo>
                <a:lnTo>
                  <a:pt x="5590" y="15502"/>
                </a:lnTo>
                <a:cubicBezTo>
                  <a:pt x="5581" y="15361"/>
                  <a:pt x="5577" y="15217"/>
                  <a:pt x="5577" y="15070"/>
                </a:cubicBezTo>
                <a:cubicBezTo>
                  <a:pt x="5574" y="15043"/>
                  <a:pt x="5574" y="15016"/>
                  <a:pt x="5574" y="14990"/>
                </a:cubicBezTo>
                <a:lnTo>
                  <a:pt x="5575" y="14937"/>
                </a:lnTo>
                <a:lnTo>
                  <a:pt x="5577" y="14937"/>
                </a:lnTo>
              </a:path>
              <a:path w="21600" h="21600">
                <a:moveTo>
                  <a:pt x="5552" y="14934"/>
                </a:moveTo>
                <a:lnTo>
                  <a:pt x="5552" y="14937"/>
                </a:lnTo>
                <a:lnTo>
                  <a:pt x="5553" y="14937"/>
                </a:lnTo>
                <a:lnTo>
                  <a:pt x="5554" y="14990"/>
                </a:lnTo>
                <a:cubicBezTo>
                  <a:pt x="5554" y="15016"/>
                  <a:pt x="5554" y="15043"/>
                  <a:pt x="5552" y="15070"/>
                </a:cubicBezTo>
                <a:cubicBezTo>
                  <a:pt x="5552" y="15217"/>
                  <a:pt x="5547" y="15361"/>
                  <a:pt x="5538" y="15502"/>
                </a:cubicBezTo>
                <a:lnTo>
                  <a:pt x="5538" y="15535"/>
                </a:lnTo>
                <a:cubicBezTo>
                  <a:pt x="5537" y="15535"/>
                  <a:pt x="5537" y="15535"/>
                  <a:pt x="5537" y="15535"/>
                </a:cubicBezTo>
                <a:cubicBezTo>
                  <a:pt x="5448" y="17189"/>
                  <a:pt x="4950" y="18505"/>
                  <a:pt x="4314" y="18783"/>
                </a:cubicBezTo>
                <a:lnTo>
                  <a:pt x="4314" y="18789"/>
                </a:lnTo>
                <a:cubicBezTo>
                  <a:pt x="4304" y="18793"/>
                  <a:pt x="4295" y="18798"/>
                  <a:pt x="4285" y="18796"/>
                </a:cubicBezTo>
                <a:cubicBezTo>
                  <a:pt x="4230" y="18822"/>
                  <a:pt x="4173" y="18835"/>
                  <a:pt x="4116" y="18838"/>
                </a:cubicBezTo>
                <a:lnTo>
                  <a:pt x="4086" y="18846"/>
                </a:lnTo>
                <a:lnTo>
                  <a:pt x="4086" y="18844"/>
                </a:lnTo>
                <a:lnTo>
                  <a:pt x="4085" y="18844"/>
                </a:lnTo>
                <a:cubicBezTo>
                  <a:pt x="4084" y="18825"/>
                  <a:pt x="4084" y="18807"/>
                  <a:pt x="4084" y="18790"/>
                </a:cubicBezTo>
                <a:cubicBezTo>
                  <a:pt x="4084" y="18764"/>
                  <a:pt x="4084" y="18737"/>
                  <a:pt x="4086" y="18711"/>
                </a:cubicBezTo>
                <a:cubicBezTo>
                  <a:pt x="4086" y="18564"/>
                  <a:pt x="4090" y="18419"/>
                  <a:pt x="4099" y="18277"/>
                </a:cubicBezTo>
                <a:lnTo>
                  <a:pt x="4100" y="18246"/>
                </a:lnTo>
                <a:cubicBezTo>
                  <a:pt x="4100" y="18246"/>
                  <a:pt x="4101" y="18246"/>
                  <a:pt x="4101" y="18246"/>
                </a:cubicBezTo>
                <a:cubicBezTo>
                  <a:pt x="4190" y="16592"/>
                  <a:pt x="4688" y="15276"/>
                  <a:pt x="5323" y="14997"/>
                </a:cubicBezTo>
                <a:lnTo>
                  <a:pt x="5323" y="14992"/>
                </a:lnTo>
                <a:cubicBezTo>
                  <a:pt x="5333" y="14987"/>
                  <a:pt x="5342" y="14983"/>
                  <a:pt x="5353" y="14984"/>
                </a:cubicBezTo>
                <a:cubicBezTo>
                  <a:pt x="5408" y="14958"/>
                  <a:pt x="5464" y="14944"/>
                  <a:pt x="5522" y="14941"/>
                </a:cubicBezTo>
              </a:path>
              <a:path w="21600" h="21600">
                <a:moveTo>
                  <a:pt x="2579" y="14934"/>
                </a:moveTo>
                <a:lnTo>
                  <a:pt x="2609" y="14941"/>
                </a:lnTo>
                <a:cubicBezTo>
                  <a:pt x="2666" y="14944"/>
                  <a:pt x="2723" y="14958"/>
                  <a:pt x="2778" y="14984"/>
                </a:cubicBezTo>
                <a:cubicBezTo>
                  <a:pt x="2788" y="14983"/>
                  <a:pt x="2797" y="14987"/>
                  <a:pt x="2807" y="14992"/>
                </a:cubicBezTo>
                <a:lnTo>
                  <a:pt x="2807" y="14997"/>
                </a:lnTo>
                <a:cubicBezTo>
                  <a:pt x="3443" y="15276"/>
                  <a:pt x="3941" y="16592"/>
                  <a:pt x="4030" y="18246"/>
                </a:cubicBezTo>
                <a:cubicBezTo>
                  <a:pt x="4030" y="18246"/>
                  <a:pt x="4030" y="18246"/>
                  <a:pt x="4030" y="18246"/>
                </a:cubicBezTo>
                <a:lnTo>
                  <a:pt x="4032" y="18277"/>
                </a:lnTo>
                <a:cubicBezTo>
                  <a:pt x="4041" y="18419"/>
                  <a:pt x="4045" y="18564"/>
                  <a:pt x="4045" y="18711"/>
                </a:cubicBezTo>
                <a:cubicBezTo>
                  <a:pt x="4047" y="18737"/>
                  <a:pt x="4047" y="18764"/>
                  <a:pt x="4047" y="18790"/>
                </a:cubicBezTo>
                <a:cubicBezTo>
                  <a:pt x="4047" y="18807"/>
                  <a:pt x="4047" y="18825"/>
                  <a:pt x="4046" y="18844"/>
                </a:cubicBezTo>
                <a:lnTo>
                  <a:pt x="4045" y="18844"/>
                </a:lnTo>
                <a:lnTo>
                  <a:pt x="4045" y="18846"/>
                </a:lnTo>
                <a:lnTo>
                  <a:pt x="4015" y="18838"/>
                </a:lnTo>
                <a:cubicBezTo>
                  <a:pt x="3958" y="18835"/>
                  <a:pt x="3901" y="18822"/>
                  <a:pt x="3846" y="18796"/>
                </a:cubicBezTo>
                <a:cubicBezTo>
                  <a:pt x="3836" y="18798"/>
                  <a:pt x="3827" y="18793"/>
                  <a:pt x="3817" y="18789"/>
                </a:cubicBezTo>
                <a:lnTo>
                  <a:pt x="3817" y="18783"/>
                </a:lnTo>
                <a:cubicBezTo>
                  <a:pt x="3181" y="18505"/>
                  <a:pt x="2683" y="17189"/>
                  <a:pt x="2594" y="15535"/>
                </a:cubicBezTo>
                <a:cubicBezTo>
                  <a:pt x="2594" y="15535"/>
                  <a:pt x="2594" y="15535"/>
                  <a:pt x="2593" y="15535"/>
                </a:cubicBezTo>
                <a:lnTo>
                  <a:pt x="2592" y="15502"/>
                </a:lnTo>
                <a:cubicBezTo>
                  <a:pt x="2583" y="15361"/>
                  <a:pt x="2579" y="15217"/>
                  <a:pt x="2579" y="15070"/>
                </a:cubicBezTo>
                <a:cubicBezTo>
                  <a:pt x="2577" y="15043"/>
                  <a:pt x="2577" y="15016"/>
                  <a:pt x="2577" y="14990"/>
                </a:cubicBezTo>
                <a:lnTo>
                  <a:pt x="2578" y="14937"/>
                </a:lnTo>
                <a:lnTo>
                  <a:pt x="2579" y="14937"/>
                </a:lnTo>
              </a:path>
              <a:path w="21600" h="21600">
                <a:moveTo>
                  <a:pt x="2554" y="14934"/>
                </a:moveTo>
                <a:lnTo>
                  <a:pt x="2554" y="14937"/>
                </a:lnTo>
                <a:lnTo>
                  <a:pt x="2555" y="14937"/>
                </a:lnTo>
                <a:lnTo>
                  <a:pt x="2556" y="14990"/>
                </a:lnTo>
                <a:cubicBezTo>
                  <a:pt x="2556" y="15016"/>
                  <a:pt x="2556" y="15043"/>
                  <a:pt x="2554" y="15070"/>
                </a:cubicBezTo>
                <a:cubicBezTo>
                  <a:pt x="2554" y="15217"/>
                  <a:pt x="2550" y="15361"/>
                  <a:pt x="2541" y="15502"/>
                </a:cubicBezTo>
                <a:lnTo>
                  <a:pt x="2540" y="15535"/>
                </a:lnTo>
                <a:cubicBezTo>
                  <a:pt x="2539" y="15535"/>
                  <a:pt x="2539" y="15535"/>
                  <a:pt x="2539" y="15535"/>
                </a:cubicBezTo>
                <a:cubicBezTo>
                  <a:pt x="2450" y="17189"/>
                  <a:pt x="1952" y="18505"/>
                  <a:pt x="1316" y="18783"/>
                </a:cubicBezTo>
                <a:lnTo>
                  <a:pt x="1316" y="18789"/>
                </a:lnTo>
                <a:cubicBezTo>
                  <a:pt x="1306" y="18793"/>
                  <a:pt x="1297" y="18798"/>
                  <a:pt x="1287" y="18796"/>
                </a:cubicBezTo>
                <a:cubicBezTo>
                  <a:pt x="1232" y="18822"/>
                  <a:pt x="1175" y="18835"/>
                  <a:pt x="1118" y="18838"/>
                </a:cubicBezTo>
                <a:lnTo>
                  <a:pt x="1088" y="18846"/>
                </a:lnTo>
                <a:lnTo>
                  <a:pt x="1088" y="18844"/>
                </a:lnTo>
                <a:lnTo>
                  <a:pt x="1087" y="18844"/>
                </a:lnTo>
                <a:cubicBezTo>
                  <a:pt x="1086" y="18825"/>
                  <a:pt x="1086" y="18807"/>
                  <a:pt x="1086" y="18790"/>
                </a:cubicBezTo>
                <a:cubicBezTo>
                  <a:pt x="1086" y="18764"/>
                  <a:pt x="1086" y="18737"/>
                  <a:pt x="1088" y="18711"/>
                </a:cubicBezTo>
                <a:cubicBezTo>
                  <a:pt x="1088" y="18564"/>
                  <a:pt x="1092" y="18419"/>
                  <a:pt x="1101" y="18277"/>
                </a:cubicBezTo>
                <a:lnTo>
                  <a:pt x="1102" y="18246"/>
                </a:lnTo>
                <a:cubicBezTo>
                  <a:pt x="1103" y="18246"/>
                  <a:pt x="1103" y="18246"/>
                  <a:pt x="1103" y="18246"/>
                </a:cubicBezTo>
                <a:cubicBezTo>
                  <a:pt x="1192" y="16592"/>
                  <a:pt x="1690" y="15276"/>
                  <a:pt x="2326" y="14997"/>
                </a:cubicBezTo>
                <a:lnTo>
                  <a:pt x="2326" y="14992"/>
                </a:lnTo>
                <a:cubicBezTo>
                  <a:pt x="2336" y="14987"/>
                  <a:pt x="2345" y="14983"/>
                  <a:pt x="2355" y="14984"/>
                </a:cubicBezTo>
                <a:cubicBezTo>
                  <a:pt x="2410" y="14958"/>
                  <a:pt x="2467" y="14944"/>
                  <a:pt x="2524" y="14941"/>
                </a:cubicBezTo>
              </a:path>
              <a:path w="21600" h="21600">
                <a:moveTo>
                  <a:pt x="19327" y="11561"/>
                </a:moveTo>
                <a:cubicBezTo>
                  <a:pt x="19421" y="12842"/>
                  <a:pt x="19802" y="13857"/>
                  <a:pt x="20290" y="14136"/>
                </a:cubicBezTo>
                <a:cubicBezTo>
                  <a:pt x="20195" y="12855"/>
                  <a:pt x="19815" y="11841"/>
                  <a:pt x="19327" y="11561"/>
                </a:cubicBezTo>
              </a:path>
              <a:path w="21600" h="21600">
                <a:moveTo>
                  <a:pt x="18783" y="11561"/>
                </a:moveTo>
                <a:cubicBezTo>
                  <a:pt x="18294" y="11841"/>
                  <a:pt x="17915" y="12855"/>
                  <a:pt x="17820" y="14136"/>
                </a:cubicBezTo>
                <a:cubicBezTo>
                  <a:pt x="18308" y="13857"/>
                  <a:pt x="18688" y="12842"/>
                  <a:pt x="18783" y="11561"/>
                </a:cubicBezTo>
              </a:path>
              <a:path w="21600" h="21600">
                <a:moveTo>
                  <a:pt x="16329" y="11561"/>
                </a:moveTo>
                <a:cubicBezTo>
                  <a:pt x="16424" y="12842"/>
                  <a:pt x="16804" y="13857"/>
                  <a:pt x="17292" y="14136"/>
                </a:cubicBezTo>
                <a:cubicBezTo>
                  <a:pt x="17197" y="12855"/>
                  <a:pt x="16817" y="11841"/>
                  <a:pt x="16329" y="11561"/>
                </a:cubicBezTo>
              </a:path>
              <a:path w="21600" h="21600">
                <a:moveTo>
                  <a:pt x="15785" y="11561"/>
                </a:moveTo>
                <a:cubicBezTo>
                  <a:pt x="15297" y="11841"/>
                  <a:pt x="14917" y="12855"/>
                  <a:pt x="14822" y="14136"/>
                </a:cubicBezTo>
                <a:cubicBezTo>
                  <a:pt x="15310" y="13857"/>
                  <a:pt x="15690" y="12842"/>
                  <a:pt x="15785" y="11561"/>
                </a:cubicBezTo>
              </a:path>
              <a:path w="21600" h="21600">
                <a:moveTo>
                  <a:pt x="13331" y="11561"/>
                </a:moveTo>
                <a:cubicBezTo>
                  <a:pt x="13426" y="12842"/>
                  <a:pt x="13806" y="13857"/>
                  <a:pt x="14294" y="14136"/>
                </a:cubicBezTo>
                <a:cubicBezTo>
                  <a:pt x="14199" y="12855"/>
                  <a:pt x="13819" y="11841"/>
                  <a:pt x="13331" y="11561"/>
                </a:cubicBezTo>
              </a:path>
              <a:path w="21600" h="21600">
                <a:moveTo>
                  <a:pt x="12787" y="11561"/>
                </a:moveTo>
                <a:cubicBezTo>
                  <a:pt x="12299" y="11841"/>
                  <a:pt x="11919" y="12855"/>
                  <a:pt x="11824" y="14136"/>
                </a:cubicBezTo>
                <a:cubicBezTo>
                  <a:pt x="12312" y="13857"/>
                  <a:pt x="12693" y="12842"/>
                  <a:pt x="12787" y="11561"/>
                </a:cubicBezTo>
              </a:path>
              <a:path w="21600" h="21600">
                <a:moveTo>
                  <a:pt x="10333" y="11561"/>
                </a:moveTo>
                <a:cubicBezTo>
                  <a:pt x="10428" y="12842"/>
                  <a:pt x="10808" y="13857"/>
                  <a:pt x="11296" y="14136"/>
                </a:cubicBezTo>
                <a:cubicBezTo>
                  <a:pt x="11202" y="12855"/>
                  <a:pt x="10821" y="11841"/>
                  <a:pt x="10333" y="11561"/>
                </a:cubicBezTo>
              </a:path>
              <a:path w="21600" h="21600">
                <a:moveTo>
                  <a:pt x="9789" y="11561"/>
                </a:moveTo>
                <a:cubicBezTo>
                  <a:pt x="9302" y="11841"/>
                  <a:pt x="8921" y="12855"/>
                  <a:pt x="8826" y="14136"/>
                </a:cubicBezTo>
                <a:cubicBezTo>
                  <a:pt x="9314" y="13857"/>
                  <a:pt x="9695" y="12842"/>
                  <a:pt x="9789" y="11561"/>
                </a:cubicBezTo>
              </a:path>
              <a:path w="21600" h="21600">
                <a:moveTo>
                  <a:pt x="7335" y="11561"/>
                </a:moveTo>
                <a:cubicBezTo>
                  <a:pt x="7430" y="12842"/>
                  <a:pt x="7809" y="13857"/>
                  <a:pt x="8298" y="14136"/>
                </a:cubicBezTo>
                <a:cubicBezTo>
                  <a:pt x="8204" y="12855"/>
                  <a:pt x="7823" y="11841"/>
                  <a:pt x="7335" y="11561"/>
                </a:cubicBezTo>
              </a:path>
              <a:path w="21600" h="21600">
                <a:moveTo>
                  <a:pt x="6790" y="11561"/>
                </a:moveTo>
                <a:cubicBezTo>
                  <a:pt x="6303" y="11841"/>
                  <a:pt x="5923" y="12855"/>
                  <a:pt x="5829" y="14136"/>
                </a:cubicBezTo>
                <a:cubicBezTo>
                  <a:pt x="6316" y="13857"/>
                  <a:pt x="6697" y="12842"/>
                  <a:pt x="6790" y="11561"/>
                </a:cubicBezTo>
              </a:path>
              <a:path w="21600" h="21600">
                <a:moveTo>
                  <a:pt x="4338" y="11561"/>
                </a:moveTo>
                <a:cubicBezTo>
                  <a:pt x="4431" y="12842"/>
                  <a:pt x="4813" y="13857"/>
                  <a:pt x="5300" y="14136"/>
                </a:cubicBezTo>
                <a:cubicBezTo>
                  <a:pt x="5206" y="12855"/>
                  <a:pt x="4825" y="11841"/>
                  <a:pt x="4338" y="11561"/>
                </a:cubicBezTo>
              </a:path>
              <a:path w="21600" h="21600">
                <a:moveTo>
                  <a:pt x="3793" y="11561"/>
                </a:moveTo>
                <a:cubicBezTo>
                  <a:pt x="3306" y="11841"/>
                  <a:pt x="2925" y="12855"/>
                  <a:pt x="2831" y="14136"/>
                </a:cubicBezTo>
                <a:cubicBezTo>
                  <a:pt x="3318" y="13857"/>
                  <a:pt x="3699" y="12842"/>
                  <a:pt x="3793" y="11561"/>
                </a:cubicBezTo>
              </a:path>
              <a:path w="21600" h="21600">
                <a:moveTo>
                  <a:pt x="1340" y="11561"/>
                </a:moveTo>
                <a:cubicBezTo>
                  <a:pt x="1434" y="12842"/>
                  <a:pt x="1815" y="13857"/>
                  <a:pt x="2302" y="14136"/>
                </a:cubicBezTo>
                <a:cubicBezTo>
                  <a:pt x="2208" y="12855"/>
                  <a:pt x="1827" y="11841"/>
                  <a:pt x="1340" y="11561"/>
                </a:cubicBezTo>
              </a:path>
              <a:path w="21600" h="21600">
                <a:moveTo>
                  <a:pt x="21600" y="11076"/>
                </a:moveTo>
                <a:lnTo>
                  <a:pt x="21600" y="11705"/>
                </a:lnTo>
                <a:cubicBezTo>
                  <a:pt x="21201" y="12104"/>
                  <a:pt x="20900" y="13020"/>
                  <a:pt x="20818" y="14136"/>
                </a:cubicBezTo>
                <a:cubicBezTo>
                  <a:pt x="21146" y="13948"/>
                  <a:pt x="21425" y="13428"/>
                  <a:pt x="21600" y="12714"/>
                </a:cubicBezTo>
                <a:lnTo>
                  <a:pt x="21600" y="13665"/>
                </a:lnTo>
                <a:cubicBezTo>
                  <a:pt x="21386" y="14227"/>
                  <a:pt x="21107" y="14618"/>
                  <a:pt x="20794" y="14757"/>
                </a:cubicBezTo>
                <a:lnTo>
                  <a:pt x="20794" y="14763"/>
                </a:lnTo>
                <a:cubicBezTo>
                  <a:pt x="20785" y="14767"/>
                  <a:pt x="20775" y="14772"/>
                  <a:pt x="20765" y="14770"/>
                </a:cubicBezTo>
                <a:cubicBezTo>
                  <a:pt x="20710" y="14796"/>
                  <a:pt x="20654" y="14809"/>
                  <a:pt x="20596" y="14813"/>
                </a:cubicBezTo>
                <a:lnTo>
                  <a:pt x="20566" y="14819"/>
                </a:lnTo>
                <a:lnTo>
                  <a:pt x="20566" y="14818"/>
                </a:lnTo>
                <a:lnTo>
                  <a:pt x="20565" y="14818"/>
                </a:lnTo>
                <a:cubicBezTo>
                  <a:pt x="20564" y="14800"/>
                  <a:pt x="20564" y="14782"/>
                  <a:pt x="20564" y="14764"/>
                </a:cubicBezTo>
                <a:cubicBezTo>
                  <a:pt x="20564" y="14737"/>
                  <a:pt x="20564" y="14711"/>
                  <a:pt x="20567" y="14683"/>
                </a:cubicBezTo>
                <a:cubicBezTo>
                  <a:pt x="20566" y="14536"/>
                  <a:pt x="20571" y="14390"/>
                  <a:pt x="20580" y="14247"/>
                </a:cubicBezTo>
                <a:lnTo>
                  <a:pt x="20581" y="14216"/>
                </a:lnTo>
                <a:cubicBezTo>
                  <a:pt x="20581" y="14216"/>
                  <a:pt x="20581" y="14216"/>
                  <a:pt x="20582" y="14215"/>
                </a:cubicBezTo>
                <a:cubicBezTo>
                  <a:pt x="20661" y="12733"/>
                  <a:pt x="21064" y="11519"/>
                  <a:pt x="21600" y="11076"/>
                </a:cubicBezTo>
              </a:path>
              <a:path w="21600" h="21600">
                <a:moveTo>
                  <a:pt x="19075" y="10878"/>
                </a:moveTo>
                <a:lnTo>
                  <a:pt x="19105" y="10886"/>
                </a:lnTo>
                <a:cubicBezTo>
                  <a:pt x="19163" y="10888"/>
                  <a:pt x="19219" y="10901"/>
                  <a:pt x="19274" y="10928"/>
                </a:cubicBezTo>
                <a:cubicBezTo>
                  <a:pt x="19284" y="10926"/>
                  <a:pt x="19294" y="10931"/>
                  <a:pt x="19303" y="10936"/>
                </a:cubicBezTo>
                <a:lnTo>
                  <a:pt x="19303" y="10941"/>
                </a:lnTo>
                <a:cubicBezTo>
                  <a:pt x="19939" y="11222"/>
                  <a:pt x="20437" y="12548"/>
                  <a:pt x="20526" y="14215"/>
                </a:cubicBezTo>
                <a:cubicBezTo>
                  <a:pt x="20526" y="14216"/>
                  <a:pt x="20527" y="14216"/>
                  <a:pt x="20527" y="14216"/>
                </a:cubicBezTo>
                <a:lnTo>
                  <a:pt x="20528" y="14247"/>
                </a:lnTo>
                <a:cubicBezTo>
                  <a:pt x="20537" y="14390"/>
                  <a:pt x="20541" y="14536"/>
                  <a:pt x="20541" y="14683"/>
                </a:cubicBezTo>
                <a:cubicBezTo>
                  <a:pt x="20544" y="14711"/>
                  <a:pt x="20544" y="14737"/>
                  <a:pt x="20544" y="14764"/>
                </a:cubicBezTo>
                <a:cubicBezTo>
                  <a:pt x="20544" y="14782"/>
                  <a:pt x="20544" y="14800"/>
                  <a:pt x="20543" y="14818"/>
                </a:cubicBezTo>
                <a:lnTo>
                  <a:pt x="20542" y="14818"/>
                </a:lnTo>
                <a:lnTo>
                  <a:pt x="20542" y="14819"/>
                </a:lnTo>
                <a:lnTo>
                  <a:pt x="20511" y="14813"/>
                </a:lnTo>
                <a:cubicBezTo>
                  <a:pt x="20454" y="14809"/>
                  <a:pt x="20398" y="14796"/>
                  <a:pt x="20342" y="14770"/>
                </a:cubicBezTo>
                <a:cubicBezTo>
                  <a:pt x="20332" y="14772"/>
                  <a:pt x="20323" y="14767"/>
                  <a:pt x="20314" y="14763"/>
                </a:cubicBezTo>
                <a:lnTo>
                  <a:pt x="20313" y="14757"/>
                </a:lnTo>
                <a:cubicBezTo>
                  <a:pt x="19678" y="14476"/>
                  <a:pt x="19180" y="13149"/>
                  <a:pt x="19091" y="11483"/>
                </a:cubicBezTo>
                <a:cubicBezTo>
                  <a:pt x="19090" y="11483"/>
                  <a:pt x="19090" y="11483"/>
                  <a:pt x="19090" y="11483"/>
                </a:cubicBezTo>
                <a:lnTo>
                  <a:pt x="19089" y="11451"/>
                </a:lnTo>
                <a:cubicBezTo>
                  <a:pt x="19080" y="11308"/>
                  <a:pt x="19075" y="11162"/>
                  <a:pt x="19076" y="11014"/>
                </a:cubicBezTo>
                <a:cubicBezTo>
                  <a:pt x="19073" y="10988"/>
                  <a:pt x="19073" y="10961"/>
                  <a:pt x="19073" y="10934"/>
                </a:cubicBezTo>
                <a:lnTo>
                  <a:pt x="19074" y="10880"/>
                </a:lnTo>
                <a:lnTo>
                  <a:pt x="19075" y="10880"/>
                </a:lnTo>
              </a:path>
              <a:path w="21600" h="21600">
                <a:moveTo>
                  <a:pt x="19035" y="10878"/>
                </a:moveTo>
                <a:lnTo>
                  <a:pt x="19035" y="10880"/>
                </a:lnTo>
                <a:lnTo>
                  <a:pt x="19036" y="10880"/>
                </a:lnTo>
                <a:lnTo>
                  <a:pt x="19037" y="10934"/>
                </a:lnTo>
                <a:cubicBezTo>
                  <a:pt x="19037" y="10961"/>
                  <a:pt x="19037" y="10988"/>
                  <a:pt x="19034" y="11014"/>
                </a:cubicBezTo>
                <a:cubicBezTo>
                  <a:pt x="19034" y="11162"/>
                  <a:pt x="19030" y="11308"/>
                  <a:pt x="19021" y="11451"/>
                </a:cubicBezTo>
                <a:lnTo>
                  <a:pt x="19020" y="11483"/>
                </a:lnTo>
                <a:cubicBezTo>
                  <a:pt x="19020" y="11483"/>
                  <a:pt x="19020" y="11483"/>
                  <a:pt x="19019" y="11483"/>
                </a:cubicBezTo>
                <a:cubicBezTo>
                  <a:pt x="18930" y="13149"/>
                  <a:pt x="18432" y="14476"/>
                  <a:pt x="17797" y="14757"/>
                </a:cubicBezTo>
                <a:lnTo>
                  <a:pt x="17796" y="14763"/>
                </a:lnTo>
                <a:cubicBezTo>
                  <a:pt x="17787" y="14767"/>
                  <a:pt x="17777" y="14772"/>
                  <a:pt x="17768" y="14770"/>
                </a:cubicBezTo>
                <a:cubicBezTo>
                  <a:pt x="17712" y="14796"/>
                  <a:pt x="17656" y="14809"/>
                  <a:pt x="17599" y="14813"/>
                </a:cubicBezTo>
                <a:lnTo>
                  <a:pt x="17568" y="14819"/>
                </a:lnTo>
                <a:lnTo>
                  <a:pt x="17568" y="14818"/>
                </a:lnTo>
                <a:lnTo>
                  <a:pt x="17567" y="14818"/>
                </a:lnTo>
                <a:cubicBezTo>
                  <a:pt x="17566" y="14800"/>
                  <a:pt x="17566" y="14782"/>
                  <a:pt x="17566" y="14764"/>
                </a:cubicBezTo>
                <a:cubicBezTo>
                  <a:pt x="17566" y="14737"/>
                  <a:pt x="17566" y="14711"/>
                  <a:pt x="17569" y="14683"/>
                </a:cubicBezTo>
                <a:cubicBezTo>
                  <a:pt x="17569" y="14536"/>
                  <a:pt x="17573" y="14390"/>
                  <a:pt x="17582" y="14247"/>
                </a:cubicBezTo>
                <a:lnTo>
                  <a:pt x="17583" y="14216"/>
                </a:lnTo>
                <a:cubicBezTo>
                  <a:pt x="17583" y="14216"/>
                  <a:pt x="17583" y="14216"/>
                  <a:pt x="17584" y="14215"/>
                </a:cubicBezTo>
                <a:cubicBezTo>
                  <a:pt x="17673" y="12548"/>
                  <a:pt x="18171" y="11222"/>
                  <a:pt x="18806" y="10941"/>
                </a:cubicBezTo>
                <a:lnTo>
                  <a:pt x="18807" y="10936"/>
                </a:lnTo>
                <a:cubicBezTo>
                  <a:pt x="18816" y="10931"/>
                  <a:pt x="18826" y="10926"/>
                  <a:pt x="18835" y="10928"/>
                </a:cubicBezTo>
                <a:cubicBezTo>
                  <a:pt x="18891" y="10901"/>
                  <a:pt x="18947" y="10888"/>
                  <a:pt x="19005" y="10886"/>
                </a:cubicBezTo>
              </a:path>
              <a:path w="21600" h="21600">
                <a:moveTo>
                  <a:pt x="16077" y="10878"/>
                </a:moveTo>
                <a:lnTo>
                  <a:pt x="16107" y="10886"/>
                </a:lnTo>
                <a:cubicBezTo>
                  <a:pt x="16165" y="10888"/>
                  <a:pt x="16221" y="10901"/>
                  <a:pt x="16277" y="10928"/>
                </a:cubicBezTo>
                <a:cubicBezTo>
                  <a:pt x="16286" y="10926"/>
                  <a:pt x="16296" y="10931"/>
                  <a:pt x="16305" y="10936"/>
                </a:cubicBezTo>
                <a:lnTo>
                  <a:pt x="16306" y="10941"/>
                </a:lnTo>
                <a:cubicBezTo>
                  <a:pt x="16941" y="11222"/>
                  <a:pt x="17439" y="12548"/>
                  <a:pt x="17528" y="14215"/>
                </a:cubicBezTo>
                <a:cubicBezTo>
                  <a:pt x="17529" y="14216"/>
                  <a:pt x="17529" y="14216"/>
                  <a:pt x="17529" y="14216"/>
                </a:cubicBezTo>
                <a:lnTo>
                  <a:pt x="17530" y="14247"/>
                </a:lnTo>
                <a:cubicBezTo>
                  <a:pt x="17539" y="14390"/>
                  <a:pt x="17543" y="14536"/>
                  <a:pt x="17543" y="14683"/>
                </a:cubicBezTo>
                <a:cubicBezTo>
                  <a:pt x="17546" y="14711"/>
                  <a:pt x="17546" y="14737"/>
                  <a:pt x="17546" y="14764"/>
                </a:cubicBezTo>
                <a:cubicBezTo>
                  <a:pt x="17546" y="14782"/>
                  <a:pt x="17546" y="14800"/>
                  <a:pt x="17545" y="14818"/>
                </a:cubicBezTo>
                <a:lnTo>
                  <a:pt x="17544" y="14818"/>
                </a:lnTo>
                <a:lnTo>
                  <a:pt x="17544" y="14819"/>
                </a:lnTo>
                <a:lnTo>
                  <a:pt x="17513" y="14813"/>
                </a:lnTo>
                <a:cubicBezTo>
                  <a:pt x="17456" y="14809"/>
                  <a:pt x="17400" y="14796"/>
                  <a:pt x="17344" y="14770"/>
                </a:cubicBezTo>
                <a:cubicBezTo>
                  <a:pt x="17334" y="14772"/>
                  <a:pt x="17325" y="14767"/>
                  <a:pt x="17316" y="14763"/>
                </a:cubicBezTo>
                <a:lnTo>
                  <a:pt x="17315" y="14757"/>
                </a:lnTo>
                <a:cubicBezTo>
                  <a:pt x="16680" y="14476"/>
                  <a:pt x="16182" y="13149"/>
                  <a:pt x="16093" y="11483"/>
                </a:cubicBezTo>
                <a:cubicBezTo>
                  <a:pt x="16092" y="11483"/>
                  <a:pt x="16092" y="11483"/>
                  <a:pt x="16092" y="11483"/>
                </a:cubicBezTo>
                <a:lnTo>
                  <a:pt x="16091" y="11451"/>
                </a:lnTo>
                <a:cubicBezTo>
                  <a:pt x="16082" y="11308"/>
                  <a:pt x="16078" y="11162"/>
                  <a:pt x="16078" y="11014"/>
                </a:cubicBezTo>
                <a:cubicBezTo>
                  <a:pt x="16075" y="10988"/>
                  <a:pt x="16075" y="10961"/>
                  <a:pt x="16075" y="10934"/>
                </a:cubicBezTo>
                <a:lnTo>
                  <a:pt x="16076" y="10880"/>
                </a:lnTo>
                <a:lnTo>
                  <a:pt x="16077" y="10880"/>
                </a:lnTo>
              </a:path>
              <a:path w="21600" h="21600">
                <a:moveTo>
                  <a:pt x="16037" y="10878"/>
                </a:moveTo>
                <a:lnTo>
                  <a:pt x="16037" y="10880"/>
                </a:lnTo>
                <a:lnTo>
                  <a:pt x="16038" y="10880"/>
                </a:lnTo>
                <a:lnTo>
                  <a:pt x="16039" y="10934"/>
                </a:lnTo>
                <a:cubicBezTo>
                  <a:pt x="16039" y="10961"/>
                  <a:pt x="16039" y="10988"/>
                  <a:pt x="16036" y="11014"/>
                </a:cubicBezTo>
                <a:cubicBezTo>
                  <a:pt x="16037" y="11162"/>
                  <a:pt x="16032" y="11308"/>
                  <a:pt x="16023" y="11451"/>
                </a:cubicBezTo>
                <a:lnTo>
                  <a:pt x="16022" y="11483"/>
                </a:lnTo>
                <a:cubicBezTo>
                  <a:pt x="16022" y="11483"/>
                  <a:pt x="16022" y="11483"/>
                  <a:pt x="16021" y="11483"/>
                </a:cubicBezTo>
                <a:cubicBezTo>
                  <a:pt x="15932" y="13149"/>
                  <a:pt x="15434" y="14476"/>
                  <a:pt x="14799" y="14757"/>
                </a:cubicBezTo>
                <a:lnTo>
                  <a:pt x="14798" y="14763"/>
                </a:lnTo>
                <a:cubicBezTo>
                  <a:pt x="14789" y="14767"/>
                  <a:pt x="14780" y="14772"/>
                  <a:pt x="14770" y="14770"/>
                </a:cubicBezTo>
                <a:cubicBezTo>
                  <a:pt x="14714" y="14796"/>
                  <a:pt x="14658" y="14809"/>
                  <a:pt x="14601" y="14813"/>
                </a:cubicBezTo>
                <a:lnTo>
                  <a:pt x="14570" y="14819"/>
                </a:lnTo>
                <a:lnTo>
                  <a:pt x="14570" y="14818"/>
                </a:lnTo>
                <a:lnTo>
                  <a:pt x="14569" y="14818"/>
                </a:lnTo>
                <a:cubicBezTo>
                  <a:pt x="14568" y="14800"/>
                  <a:pt x="14568" y="14782"/>
                  <a:pt x="14568" y="14764"/>
                </a:cubicBezTo>
                <a:cubicBezTo>
                  <a:pt x="14568" y="14737"/>
                  <a:pt x="14568" y="14711"/>
                  <a:pt x="14571" y="14683"/>
                </a:cubicBezTo>
                <a:cubicBezTo>
                  <a:pt x="14571" y="14536"/>
                  <a:pt x="14575" y="14390"/>
                  <a:pt x="14584" y="14247"/>
                </a:cubicBezTo>
                <a:lnTo>
                  <a:pt x="14585" y="14216"/>
                </a:lnTo>
                <a:cubicBezTo>
                  <a:pt x="14585" y="14216"/>
                  <a:pt x="14586" y="14216"/>
                  <a:pt x="14586" y="14215"/>
                </a:cubicBezTo>
                <a:cubicBezTo>
                  <a:pt x="14675" y="12548"/>
                  <a:pt x="15173" y="11222"/>
                  <a:pt x="15808" y="10941"/>
                </a:cubicBezTo>
                <a:lnTo>
                  <a:pt x="15808" y="10936"/>
                </a:lnTo>
                <a:cubicBezTo>
                  <a:pt x="15817" y="10931"/>
                  <a:pt x="15828" y="10926"/>
                  <a:pt x="15837" y="10928"/>
                </a:cubicBezTo>
                <a:cubicBezTo>
                  <a:pt x="15893" y="10901"/>
                  <a:pt x="15949" y="10888"/>
                  <a:pt x="16006" y="10886"/>
                </a:cubicBezTo>
              </a:path>
              <a:path w="21600" h="21600">
                <a:moveTo>
                  <a:pt x="13079" y="10878"/>
                </a:moveTo>
                <a:lnTo>
                  <a:pt x="13110" y="10886"/>
                </a:lnTo>
                <a:cubicBezTo>
                  <a:pt x="13167" y="10888"/>
                  <a:pt x="13223" y="10901"/>
                  <a:pt x="13279" y="10928"/>
                </a:cubicBezTo>
                <a:cubicBezTo>
                  <a:pt x="13289" y="10926"/>
                  <a:pt x="13298" y="10931"/>
                  <a:pt x="13307" y="10936"/>
                </a:cubicBezTo>
                <a:lnTo>
                  <a:pt x="13308" y="10941"/>
                </a:lnTo>
                <a:cubicBezTo>
                  <a:pt x="13943" y="11222"/>
                  <a:pt x="14441" y="12548"/>
                  <a:pt x="14530" y="14215"/>
                </a:cubicBezTo>
                <a:cubicBezTo>
                  <a:pt x="14531" y="14216"/>
                  <a:pt x="14531" y="14216"/>
                  <a:pt x="14531" y="14216"/>
                </a:cubicBezTo>
                <a:lnTo>
                  <a:pt x="14532" y="14247"/>
                </a:lnTo>
                <a:cubicBezTo>
                  <a:pt x="14541" y="14390"/>
                  <a:pt x="14545" y="14536"/>
                  <a:pt x="14545" y="14683"/>
                </a:cubicBezTo>
                <a:cubicBezTo>
                  <a:pt x="14548" y="14711"/>
                  <a:pt x="14548" y="14737"/>
                  <a:pt x="14548" y="14764"/>
                </a:cubicBezTo>
                <a:cubicBezTo>
                  <a:pt x="14548" y="14782"/>
                  <a:pt x="14548" y="14800"/>
                  <a:pt x="14547" y="14818"/>
                </a:cubicBezTo>
                <a:lnTo>
                  <a:pt x="14546" y="14818"/>
                </a:lnTo>
                <a:lnTo>
                  <a:pt x="14546" y="14819"/>
                </a:lnTo>
                <a:lnTo>
                  <a:pt x="14516" y="14813"/>
                </a:lnTo>
                <a:cubicBezTo>
                  <a:pt x="14458" y="14809"/>
                  <a:pt x="14402" y="14796"/>
                  <a:pt x="14346" y="14770"/>
                </a:cubicBezTo>
                <a:cubicBezTo>
                  <a:pt x="14337" y="14772"/>
                  <a:pt x="14327" y="14767"/>
                  <a:pt x="14318" y="14763"/>
                </a:cubicBezTo>
                <a:lnTo>
                  <a:pt x="14318" y="14757"/>
                </a:lnTo>
                <a:cubicBezTo>
                  <a:pt x="13682" y="14476"/>
                  <a:pt x="13184" y="13149"/>
                  <a:pt x="13095" y="11483"/>
                </a:cubicBezTo>
                <a:cubicBezTo>
                  <a:pt x="13095" y="11483"/>
                  <a:pt x="13094" y="11483"/>
                  <a:pt x="13094" y="11483"/>
                </a:cubicBezTo>
                <a:lnTo>
                  <a:pt x="13093" y="11451"/>
                </a:lnTo>
                <a:cubicBezTo>
                  <a:pt x="13084" y="11308"/>
                  <a:pt x="13080" y="11162"/>
                  <a:pt x="13080" y="11014"/>
                </a:cubicBezTo>
                <a:cubicBezTo>
                  <a:pt x="13077" y="10988"/>
                  <a:pt x="13077" y="10961"/>
                  <a:pt x="13077" y="10934"/>
                </a:cubicBezTo>
                <a:lnTo>
                  <a:pt x="13078" y="10880"/>
                </a:lnTo>
                <a:lnTo>
                  <a:pt x="13079" y="10880"/>
                </a:lnTo>
              </a:path>
              <a:path w="21600" h="21600">
                <a:moveTo>
                  <a:pt x="13039" y="10878"/>
                </a:moveTo>
                <a:lnTo>
                  <a:pt x="13039" y="10880"/>
                </a:lnTo>
                <a:lnTo>
                  <a:pt x="13040" y="10880"/>
                </a:lnTo>
                <a:lnTo>
                  <a:pt x="13041" y="10934"/>
                </a:lnTo>
                <a:cubicBezTo>
                  <a:pt x="13041" y="10961"/>
                  <a:pt x="13041" y="10988"/>
                  <a:pt x="13039" y="11014"/>
                </a:cubicBezTo>
                <a:cubicBezTo>
                  <a:pt x="13039" y="11162"/>
                  <a:pt x="13034" y="11308"/>
                  <a:pt x="13025" y="11451"/>
                </a:cubicBezTo>
                <a:lnTo>
                  <a:pt x="13024" y="11483"/>
                </a:lnTo>
                <a:cubicBezTo>
                  <a:pt x="13024" y="11483"/>
                  <a:pt x="13024" y="11483"/>
                  <a:pt x="13023" y="11483"/>
                </a:cubicBezTo>
                <a:cubicBezTo>
                  <a:pt x="12934" y="13149"/>
                  <a:pt x="12436" y="14476"/>
                  <a:pt x="11801" y="14757"/>
                </a:cubicBezTo>
                <a:lnTo>
                  <a:pt x="11801" y="14763"/>
                </a:lnTo>
                <a:cubicBezTo>
                  <a:pt x="11791" y="14767"/>
                  <a:pt x="11782" y="14772"/>
                  <a:pt x="11772" y="14770"/>
                </a:cubicBezTo>
                <a:cubicBezTo>
                  <a:pt x="11717" y="14796"/>
                  <a:pt x="11660" y="14809"/>
                  <a:pt x="11603" y="14813"/>
                </a:cubicBezTo>
                <a:lnTo>
                  <a:pt x="11572" y="14819"/>
                </a:lnTo>
                <a:lnTo>
                  <a:pt x="11572" y="14818"/>
                </a:lnTo>
                <a:lnTo>
                  <a:pt x="11571" y="14818"/>
                </a:lnTo>
                <a:cubicBezTo>
                  <a:pt x="11570" y="14800"/>
                  <a:pt x="11570" y="14782"/>
                  <a:pt x="11570" y="14764"/>
                </a:cubicBezTo>
                <a:cubicBezTo>
                  <a:pt x="11570" y="14737"/>
                  <a:pt x="11571" y="14711"/>
                  <a:pt x="11573" y="14683"/>
                </a:cubicBezTo>
                <a:cubicBezTo>
                  <a:pt x="11573" y="14536"/>
                  <a:pt x="11577" y="14390"/>
                  <a:pt x="11586" y="14247"/>
                </a:cubicBezTo>
                <a:lnTo>
                  <a:pt x="11587" y="14216"/>
                </a:lnTo>
                <a:cubicBezTo>
                  <a:pt x="11587" y="14216"/>
                  <a:pt x="11588" y="14216"/>
                  <a:pt x="11588" y="14215"/>
                </a:cubicBezTo>
                <a:cubicBezTo>
                  <a:pt x="11677" y="12548"/>
                  <a:pt x="12175" y="11222"/>
                  <a:pt x="12811" y="10941"/>
                </a:cubicBezTo>
                <a:lnTo>
                  <a:pt x="12811" y="10936"/>
                </a:lnTo>
                <a:cubicBezTo>
                  <a:pt x="12820" y="10931"/>
                  <a:pt x="12830" y="10926"/>
                  <a:pt x="12840" y="10928"/>
                </a:cubicBezTo>
                <a:cubicBezTo>
                  <a:pt x="12895" y="10901"/>
                  <a:pt x="12951" y="10888"/>
                  <a:pt x="13009" y="10886"/>
                </a:cubicBezTo>
              </a:path>
              <a:path w="21600" h="21600">
                <a:moveTo>
                  <a:pt x="10081" y="10878"/>
                </a:moveTo>
                <a:lnTo>
                  <a:pt x="10112" y="10886"/>
                </a:lnTo>
                <a:cubicBezTo>
                  <a:pt x="10169" y="10888"/>
                  <a:pt x="10226" y="10901"/>
                  <a:pt x="10281" y="10928"/>
                </a:cubicBezTo>
                <a:cubicBezTo>
                  <a:pt x="10291" y="10926"/>
                  <a:pt x="10300" y="10931"/>
                  <a:pt x="10309" y="10936"/>
                </a:cubicBezTo>
                <a:lnTo>
                  <a:pt x="10310" y="10941"/>
                </a:lnTo>
                <a:cubicBezTo>
                  <a:pt x="10945" y="11222"/>
                  <a:pt x="11443" y="12548"/>
                  <a:pt x="11532" y="14215"/>
                </a:cubicBezTo>
                <a:cubicBezTo>
                  <a:pt x="11533" y="14216"/>
                  <a:pt x="11533" y="14216"/>
                  <a:pt x="11533" y="14216"/>
                </a:cubicBezTo>
                <a:lnTo>
                  <a:pt x="11534" y="14247"/>
                </a:lnTo>
                <a:cubicBezTo>
                  <a:pt x="11543" y="14390"/>
                  <a:pt x="11548" y="14536"/>
                  <a:pt x="11548" y="14683"/>
                </a:cubicBezTo>
                <a:cubicBezTo>
                  <a:pt x="11550" y="14711"/>
                  <a:pt x="11550" y="14737"/>
                  <a:pt x="11550" y="14764"/>
                </a:cubicBezTo>
                <a:cubicBezTo>
                  <a:pt x="11550" y="14782"/>
                  <a:pt x="11550" y="14800"/>
                  <a:pt x="11549" y="14818"/>
                </a:cubicBezTo>
                <a:lnTo>
                  <a:pt x="11548" y="14818"/>
                </a:lnTo>
                <a:lnTo>
                  <a:pt x="11548" y="14819"/>
                </a:lnTo>
                <a:lnTo>
                  <a:pt x="11518" y="14813"/>
                </a:lnTo>
                <a:cubicBezTo>
                  <a:pt x="11460" y="14809"/>
                  <a:pt x="11404" y="14796"/>
                  <a:pt x="11349" y="14770"/>
                </a:cubicBezTo>
                <a:cubicBezTo>
                  <a:pt x="11339" y="14772"/>
                  <a:pt x="11329" y="14767"/>
                  <a:pt x="11320" y="14763"/>
                </a:cubicBezTo>
                <a:lnTo>
                  <a:pt x="11320" y="14757"/>
                </a:lnTo>
                <a:cubicBezTo>
                  <a:pt x="10684" y="14476"/>
                  <a:pt x="10186" y="13149"/>
                  <a:pt x="10097" y="11483"/>
                </a:cubicBezTo>
                <a:cubicBezTo>
                  <a:pt x="10097" y="11483"/>
                  <a:pt x="10096" y="11483"/>
                  <a:pt x="10096" y="11483"/>
                </a:cubicBezTo>
                <a:lnTo>
                  <a:pt x="10095" y="11451"/>
                </a:lnTo>
                <a:cubicBezTo>
                  <a:pt x="10086" y="11308"/>
                  <a:pt x="10082" y="11162"/>
                  <a:pt x="10082" y="11014"/>
                </a:cubicBezTo>
                <a:cubicBezTo>
                  <a:pt x="10079" y="10988"/>
                  <a:pt x="10079" y="10961"/>
                  <a:pt x="10079" y="10934"/>
                </a:cubicBezTo>
                <a:lnTo>
                  <a:pt x="10080" y="10880"/>
                </a:lnTo>
                <a:lnTo>
                  <a:pt x="10081" y="10880"/>
                </a:lnTo>
              </a:path>
              <a:path w="21600" h="21600">
                <a:moveTo>
                  <a:pt x="10041" y="10878"/>
                </a:moveTo>
                <a:lnTo>
                  <a:pt x="10041" y="10880"/>
                </a:lnTo>
                <a:lnTo>
                  <a:pt x="10042" y="10880"/>
                </a:lnTo>
                <a:lnTo>
                  <a:pt x="10043" y="10934"/>
                </a:lnTo>
                <a:cubicBezTo>
                  <a:pt x="10043" y="10961"/>
                  <a:pt x="10043" y="10988"/>
                  <a:pt x="10041" y="11014"/>
                </a:cubicBezTo>
                <a:cubicBezTo>
                  <a:pt x="10041" y="11162"/>
                  <a:pt x="10036" y="11308"/>
                  <a:pt x="10027" y="11451"/>
                </a:cubicBezTo>
                <a:lnTo>
                  <a:pt x="10026" y="11483"/>
                </a:lnTo>
                <a:cubicBezTo>
                  <a:pt x="10026" y="11483"/>
                  <a:pt x="10026" y="11483"/>
                  <a:pt x="10026" y="11483"/>
                </a:cubicBezTo>
                <a:cubicBezTo>
                  <a:pt x="9936" y="13149"/>
                  <a:pt x="9439" y="14476"/>
                  <a:pt x="8803" y="14757"/>
                </a:cubicBezTo>
                <a:lnTo>
                  <a:pt x="8803" y="14763"/>
                </a:lnTo>
                <a:cubicBezTo>
                  <a:pt x="8793" y="14767"/>
                  <a:pt x="8784" y="14772"/>
                  <a:pt x="8774" y="14770"/>
                </a:cubicBezTo>
                <a:cubicBezTo>
                  <a:pt x="8719" y="14796"/>
                  <a:pt x="8662" y="14809"/>
                  <a:pt x="8605" y="14813"/>
                </a:cubicBezTo>
                <a:lnTo>
                  <a:pt x="8574" y="14819"/>
                </a:lnTo>
                <a:lnTo>
                  <a:pt x="8574" y="14818"/>
                </a:lnTo>
                <a:lnTo>
                  <a:pt x="8574" y="14818"/>
                </a:lnTo>
                <a:cubicBezTo>
                  <a:pt x="8573" y="14800"/>
                  <a:pt x="8572" y="14782"/>
                  <a:pt x="8572" y="14764"/>
                </a:cubicBezTo>
                <a:cubicBezTo>
                  <a:pt x="8572" y="14737"/>
                  <a:pt x="8573" y="14711"/>
                  <a:pt x="8575" y="14683"/>
                </a:cubicBezTo>
                <a:cubicBezTo>
                  <a:pt x="8575" y="14536"/>
                  <a:pt x="8579" y="14390"/>
                  <a:pt x="8588" y="14247"/>
                </a:cubicBezTo>
                <a:lnTo>
                  <a:pt x="8589" y="14216"/>
                </a:lnTo>
                <a:cubicBezTo>
                  <a:pt x="8589" y="14216"/>
                  <a:pt x="8590" y="14216"/>
                  <a:pt x="8590" y="14215"/>
                </a:cubicBezTo>
                <a:cubicBezTo>
                  <a:pt x="8679" y="12548"/>
                  <a:pt x="9177" y="11222"/>
                  <a:pt x="9813" y="10941"/>
                </a:cubicBezTo>
                <a:lnTo>
                  <a:pt x="9813" y="10936"/>
                </a:lnTo>
                <a:cubicBezTo>
                  <a:pt x="9822" y="10931"/>
                  <a:pt x="9832" y="10926"/>
                  <a:pt x="9842" y="10928"/>
                </a:cubicBezTo>
                <a:cubicBezTo>
                  <a:pt x="9897" y="10901"/>
                  <a:pt x="9953" y="10888"/>
                  <a:pt x="10011" y="10886"/>
                </a:cubicBezTo>
              </a:path>
              <a:path w="21600" h="21600">
                <a:moveTo>
                  <a:pt x="7083" y="10878"/>
                </a:moveTo>
                <a:lnTo>
                  <a:pt x="7114" y="10886"/>
                </a:lnTo>
                <a:cubicBezTo>
                  <a:pt x="7171" y="10888"/>
                  <a:pt x="7228" y="10901"/>
                  <a:pt x="7283" y="10928"/>
                </a:cubicBezTo>
                <a:cubicBezTo>
                  <a:pt x="7293" y="10926"/>
                  <a:pt x="7302" y="10931"/>
                  <a:pt x="7312" y="10936"/>
                </a:cubicBezTo>
                <a:lnTo>
                  <a:pt x="7312" y="10941"/>
                </a:lnTo>
                <a:cubicBezTo>
                  <a:pt x="7948" y="11222"/>
                  <a:pt x="8445" y="12548"/>
                  <a:pt x="8535" y="14215"/>
                </a:cubicBezTo>
                <a:cubicBezTo>
                  <a:pt x="8535" y="14216"/>
                  <a:pt x="8535" y="14216"/>
                  <a:pt x="8535" y="14216"/>
                </a:cubicBezTo>
                <a:lnTo>
                  <a:pt x="8536" y="14247"/>
                </a:lnTo>
                <a:cubicBezTo>
                  <a:pt x="8545" y="14390"/>
                  <a:pt x="8550" y="14536"/>
                  <a:pt x="8550" y="14683"/>
                </a:cubicBezTo>
                <a:cubicBezTo>
                  <a:pt x="8552" y="14711"/>
                  <a:pt x="8552" y="14737"/>
                  <a:pt x="8552" y="14764"/>
                </a:cubicBezTo>
                <a:cubicBezTo>
                  <a:pt x="8552" y="14782"/>
                  <a:pt x="8552" y="14800"/>
                  <a:pt x="8551" y="14818"/>
                </a:cubicBezTo>
                <a:lnTo>
                  <a:pt x="8550" y="14818"/>
                </a:lnTo>
                <a:lnTo>
                  <a:pt x="8550" y="14819"/>
                </a:lnTo>
                <a:lnTo>
                  <a:pt x="8520" y="14813"/>
                </a:lnTo>
                <a:cubicBezTo>
                  <a:pt x="8462" y="14809"/>
                  <a:pt x="8406" y="14796"/>
                  <a:pt x="8351" y="14770"/>
                </a:cubicBezTo>
                <a:cubicBezTo>
                  <a:pt x="8340" y="14772"/>
                  <a:pt x="8331" y="14767"/>
                  <a:pt x="8322" y="14763"/>
                </a:cubicBezTo>
                <a:lnTo>
                  <a:pt x="8322" y="14757"/>
                </a:lnTo>
                <a:cubicBezTo>
                  <a:pt x="7686" y="14476"/>
                  <a:pt x="7188" y="13149"/>
                  <a:pt x="7099" y="11483"/>
                </a:cubicBezTo>
                <a:cubicBezTo>
                  <a:pt x="7099" y="11483"/>
                  <a:pt x="7097" y="11483"/>
                  <a:pt x="7097" y="11483"/>
                </a:cubicBezTo>
                <a:lnTo>
                  <a:pt x="7096" y="11451"/>
                </a:lnTo>
                <a:cubicBezTo>
                  <a:pt x="7087" y="11308"/>
                  <a:pt x="7084" y="11162"/>
                  <a:pt x="7084" y="11014"/>
                </a:cubicBezTo>
                <a:cubicBezTo>
                  <a:pt x="7081" y="10988"/>
                  <a:pt x="7081" y="10961"/>
                  <a:pt x="7081" y="10934"/>
                </a:cubicBezTo>
                <a:lnTo>
                  <a:pt x="7083" y="10880"/>
                </a:lnTo>
                <a:lnTo>
                  <a:pt x="7083" y="10880"/>
                </a:lnTo>
              </a:path>
              <a:path w="21600" h="21600">
                <a:moveTo>
                  <a:pt x="7042" y="10878"/>
                </a:moveTo>
                <a:lnTo>
                  <a:pt x="7042" y="10880"/>
                </a:lnTo>
                <a:lnTo>
                  <a:pt x="7044" y="10880"/>
                </a:lnTo>
                <a:lnTo>
                  <a:pt x="7045" y="10934"/>
                </a:lnTo>
                <a:cubicBezTo>
                  <a:pt x="7045" y="10961"/>
                  <a:pt x="7045" y="10988"/>
                  <a:pt x="7042" y="11014"/>
                </a:cubicBezTo>
                <a:cubicBezTo>
                  <a:pt x="7042" y="11162"/>
                  <a:pt x="7037" y="11308"/>
                  <a:pt x="7029" y="11451"/>
                </a:cubicBezTo>
                <a:lnTo>
                  <a:pt x="7029" y="11483"/>
                </a:lnTo>
                <a:cubicBezTo>
                  <a:pt x="7028" y="11483"/>
                  <a:pt x="7028" y="11483"/>
                  <a:pt x="7028" y="11483"/>
                </a:cubicBezTo>
                <a:cubicBezTo>
                  <a:pt x="6938" y="13149"/>
                  <a:pt x="6441" y="14476"/>
                  <a:pt x="5805" y="14757"/>
                </a:cubicBezTo>
                <a:lnTo>
                  <a:pt x="5805" y="14763"/>
                </a:lnTo>
                <a:cubicBezTo>
                  <a:pt x="5795" y="14767"/>
                  <a:pt x="5786" y="14772"/>
                  <a:pt x="5776" y="14770"/>
                </a:cubicBezTo>
                <a:cubicBezTo>
                  <a:pt x="5721" y="14796"/>
                  <a:pt x="5664" y="14809"/>
                  <a:pt x="5607" y="14813"/>
                </a:cubicBezTo>
                <a:lnTo>
                  <a:pt x="5577" y="14819"/>
                </a:lnTo>
                <a:lnTo>
                  <a:pt x="5577" y="14818"/>
                </a:lnTo>
                <a:lnTo>
                  <a:pt x="5575" y="14818"/>
                </a:lnTo>
                <a:cubicBezTo>
                  <a:pt x="5574" y="14800"/>
                  <a:pt x="5574" y="14782"/>
                  <a:pt x="5574" y="14764"/>
                </a:cubicBezTo>
                <a:cubicBezTo>
                  <a:pt x="5574" y="14737"/>
                  <a:pt x="5574" y="14711"/>
                  <a:pt x="5577" y="14683"/>
                </a:cubicBezTo>
                <a:cubicBezTo>
                  <a:pt x="5577" y="14536"/>
                  <a:pt x="5581" y="14390"/>
                  <a:pt x="5590" y="14247"/>
                </a:cubicBezTo>
                <a:lnTo>
                  <a:pt x="5591" y="14216"/>
                </a:lnTo>
                <a:cubicBezTo>
                  <a:pt x="5591" y="14216"/>
                  <a:pt x="5592" y="14216"/>
                  <a:pt x="5592" y="14215"/>
                </a:cubicBezTo>
                <a:cubicBezTo>
                  <a:pt x="5681" y="12548"/>
                  <a:pt x="6179" y="11222"/>
                  <a:pt x="6815" y="10941"/>
                </a:cubicBezTo>
                <a:lnTo>
                  <a:pt x="6815" y="10936"/>
                </a:lnTo>
                <a:cubicBezTo>
                  <a:pt x="6824" y="10931"/>
                  <a:pt x="6834" y="10926"/>
                  <a:pt x="6843" y="10928"/>
                </a:cubicBezTo>
                <a:cubicBezTo>
                  <a:pt x="6899" y="10901"/>
                  <a:pt x="6956" y="10888"/>
                  <a:pt x="7013" y="10886"/>
                </a:cubicBezTo>
              </a:path>
              <a:path w="21600" h="21600">
                <a:moveTo>
                  <a:pt x="4086" y="10878"/>
                </a:moveTo>
                <a:lnTo>
                  <a:pt x="4116" y="10886"/>
                </a:lnTo>
                <a:cubicBezTo>
                  <a:pt x="4173" y="10888"/>
                  <a:pt x="4230" y="10901"/>
                  <a:pt x="4285" y="10928"/>
                </a:cubicBezTo>
                <a:cubicBezTo>
                  <a:pt x="4295" y="10926"/>
                  <a:pt x="4304" y="10931"/>
                  <a:pt x="4314" y="10936"/>
                </a:cubicBezTo>
                <a:lnTo>
                  <a:pt x="4314" y="10941"/>
                </a:lnTo>
                <a:cubicBezTo>
                  <a:pt x="4950" y="11222"/>
                  <a:pt x="5448" y="12548"/>
                  <a:pt x="5537" y="14215"/>
                </a:cubicBezTo>
                <a:cubicBezTo>
                  <a:pt x="5537" y="14216"/>
                  <a:pt x="5537" y="14216"/>
                  <a:pt x="5538" y="14216"/>
                </a:cubicBezTo>
                <a:lnTo>
                  <a:pt x="5538" y="14247"/>
                </a:lnTo>
                <a:cubicBezTo>
                  <a:pt x="5547" y="14390"/>
                  <a:pt x="5552" y="14536"/>
                  <a:pt x="5552" y="14683"/>
                </a:cubicBezTo>
                <a:cubicBezTo>
                  <a:pt x="5554" y="14711"/>
                  <a:pt x="5554" y="14737"/>
                  <a:pt x="5554" y="14764"/>
                </a:cubicBezTo>
                <a:cubicBezTo>
                  <a:pt x="5554" y="14782"/>
                  <a:pt x="5554" y="14800"/>
                  <a:pt x="5553" y="14818"/>
                </a:cubicBezTo>
                <a:lnTo>
                  <a:pt x="5552" y="14818"/>
                </a:lnTo>
                <a:lnTo>
                  <a:pt x="5552" y="14819"/>
                </a:lnTo>
                <a:lnTo>
                  <a:pt x="5522" y="14813"/>
                </a:lnTo>
                <a:cubicBezTo>
                  <a:pt x="5464" y="14809"/>
                  <a:pt x="5408" y="14796"/>
                  <a:pt x="5353" y="14770"/>
                </a:cubicBezTo>
                <a:cubicBezTo>
                  <a:pt x="5342" y="14772"/>
                  <a:pt x="5333" y="14767"/>
                  <a:pt x="5323" y="14763"/>
                </a:cubicBezTo>
                <a:lnTo>
                  <a:pt x="5323" y="14757"/>
                </a:lnTo>
                <a:cubicBezTo>
                  <a:pt x="4688" y="14476"/>
                  <a:pt x="4190" y="13149"/>
                  <a:pt x="4101" y="11483"/>
                </a:cubicBezTo>
                <a:cubicBezTo>
                  <a:pt x="4101" y="11483"/>
                  <a:pt x="4100" y="11483"/>
                  <a:pt x="4100" y="11483"/>
                </a:cubicBezTo>
                <a:lnTo>
                  <a:pt x="4099" y="11451"/>
                </a:lnTo>
                <a:cubicBezTo>
                  <a:pt x="4090" y="11308"/>
                  <a:pt x="4086" y="11162"/>
                  <a:pt x="4086" y="11014"/>
                </a:cubicBezTo>
                <a:cubicBezTo>
                  <a:pt x="4084" y="10988"/>
                  <a:pt x="4084" y="10961"/>
                  <a:pt x="4084" y="10934"/>
                </a:cubicBezTo>
                <a:lnTo>
                  <a:pt x="4085" y="10880"/>
                </a:lnTo>
                <a:lnTo>
                  <a:pt x="4086" y="10880"/>
                </a:lnTo>
              </a:path>
              <a:path w="21600" h="21600">
                <a:moveTo>
                  <a:pt x="4045" y="10878"/>
                </a:moveTo>
                <a:lnTo>
                  <a:pt x="4045" y="10880"/>
                </a:lnTo>
                <a:lnTo>
                  <a:pt x="4046" y="10880"/>
                </a:lnTo>
                <a:lnTo>
                  <a:pt x="4047" y="10934"/>
                </a:lnTo>
                <a:cubicBezTo>
                  <a:pt x="4047" y="10961"/>
                  <a:pt x="4047" y="10988"/>
                  <a:pt x="4045" y="11014"/>
                </a:cubicBezTo>
                <a:cubicBezTo>
                  <a:pt x="4045" y="11162"/>
                  <a:pt x="4041" y="11308"/>
                  <a:pt x="4032" y="11451"/>
                </a:cubicBezTo>
                <a:lnTo>
                  <a:pt x="4030" y="11483"/>
                </a:lnTo>
                <a:cubicBezTo>
                  <a:pt x="4030" y="11483"/>
                  <a:pt x="4030" y="11483"/>
                  <a:pt x="4030" y="11483"/>
                </a:cubicBezTo>
                <a:cubicBezTo>
                  <a:pt x="3941" y="13149"/>
                  <a:pt x="3443" y="14476"/>
                  <a:pt x="2807" y="14757"/>
                </a:cubicBezTo>
                <a:lnTo>
                  <a:pt x="2807" y="14763"/>
                </a:lnTo>
                <a:cubicBezTo>
                  <a:pt x="2797" y="14767"/>
                  <a:pt x="2788" y="14772"/>
                  <a:pt x="2778" y="14770"/>
                </a:cubicBezTo>
                <a:cubicBezTo>
                  <a:pt x="2723" y="14796"/>
                  <a:pt x="2666" y="14809"/>
                  <a:pt x="2609" y="14813"/>
                </a:cubicBezTo>
                <a:lnTo>
                  <a:pt x="2579" y="14819"/>
                </a:lnTo>
                <a:lnTo>
                  <a:pt x="2579" y="14818"/>
                </a:lnTo>
                <a:lnTo>
                  <a:pt x="2578" y="14818"/>
                </a:lnTo>
                <a:cubicBezTo>
                  <a:pt x="2577" y="14800"/>
                  <a:pt x="2577" y="14782"/>
                  <a:pt x="2577" y="14764"/>
                </a:cubicBezTo>
                <a:cubicBezTo>
                  <a:pt x="2577" y="14737"/>
                  <a:pt x="2577" y="14711"/>
                  <a:pt x="2579" y="14683"/>
                </a:cubicBezTo>
                <a:cubicBezTo>
                  <a:pt x="2579" y="14536"/>
                  <a:pt x="2583" y="14390"/>
                  <a:pt x="2592" y="14247"/>
                </a:cubicBezTo>
                <a:lnTo>
                  <a:pt x="2593" y="14216"/>
                </a:lnTo>
                <a:cubicBezTo>
                  <a:pt x="2594" y="14216"/>
                  <a:pt x="2594" y="14216"/>
                  <a:pt x="2594" y="14215"/>
                </a:cubicBezTo>
                <a:cubicBezTo>
                  <a:pt x="2683" y="12548"/>
                  <a:pt x="3181" y="11222"/>
                  <a:pt x="3817" y="10941"/>
                </a:cubicBezTo>
                <a:lnTo>
                  <a:pt x="3817" y="10936"/>
                </a:lnTo>
                <a:cubicBezTo>
                  <a:pt x="3827" y="10931"/>
                  <a:pt x="3836" y="10926"/>
                  <a:pt x="3846" y="10928"/>
                </a:cubicBezTo>
                <a:cubicBezTo>
                  <a:pt x="3901" y="10901"/>
                  <a:pt x="3958" y="10888"/>
                  <a:pt x="4015" y="10886"/>
                </a:cubicBezTo>
              </a:path>
              <a:path w="21600" h="21600">
                <a:moveTo>
                  <a:pt x="1088" y="10878"/>
                </a:moveTo>
                <a:lnTo>
                  <a:pt x="1118" y="10886"/>
                </a:lnTo>
                <a:cubicBezTo>
                  <a:pt x="1175" y="10888"/>
                  <a:pt x="1232" y="10901"/>
                  <a:pt x="1287" y="10928"/>
                </a:cubicBezTo>
                <a:cubicBezTo>
                  <a:pt x="1297" y="10926"/>
                  <a:pt x="1306" y="10931"/>
                  <a:pt x="1316" y="10936"/>
                </a:cubicBezTo>
                <a:lnTo>
                  <a:pt x="1316" y="10941"/>
                </a:lnTo>
                <a:cubicBezTo>
                  <a:pt x="1952" y="11222"/>
                  <a:pt x="2450" y="12548"/>
                  <a:pt x="2539" y="14215"/>
                </a:cubicBezTo>
                <a:cubicBezTo>
                  <a:pt x="2539" y="14216"/>
                  <a:pt x="2539" y="14216"/>
                  <a:pt x="2540" y="14216"/>
                </a:cubicBezTo>
                <a:lnTo>
                  <a:pt x="2541" y="14247"/>
                </a:lnTo>
                <a:cubicBezTo>
                  <a:pt x="2550" y="14390"/>
                  <a:pt x="2554" y="14536"/>
                  <a:pt x="2554" y="14683"/>
                </a:cubicBezTo>
                <a:cubicBezTo>
                  <a:pt x="2556" y="14711"/>
                  <a:pt x="2556" y="14737"/>
                  <a:pt x="2556" y="14764"/>
                </a:cubicBezTo>
                <a:cubicBezTo>
                  <a:pt x="2556" y="14782"/>
                  <a:pt x="2556" y="14800"/>
                  <a:pt x="2555" y="14818"/>
                </a:cubicBezTo>
                <a:lnTo>
                  <a:pt x="2554" y="14818"/>
                </a:lnTo>
                <a:lnTo>
                  <a:pt x="2554" y="14819"/>
                </a:lnTo>
                <a:lnTo>
                  <a:pt x="2524" y="14813"/>
                </a:lnTo>
                <a:cubicBezTo>
                  <a:pt x="2467" y="14809"/>
                  <a:pt x="2410" y="14796"/>
                  <a:pt x="2355" y="14770"/>
                </a:cubicBezTo>
                <a:cubicBezTo>
                  <a:pt x="2345" y="14772"/>
                  <a:pt x="2336" y="14767"/>
                  <a:pt x="2326" y="14763"/>
                </a:cubicBezTo>
                <a:lnTo>
                  <a:pt x="2326" y="14757"/>
                </a:lnTo>
                <a:cubicBezTo>
                  <a:pt x="1690" y="14476"/>
                  <a:pt x="1192" y="13149"/>
                  <a:pt x="1103" y="11483"/>
                </a:cubicBezTo>
                <a:cubicBezTo>
                  <a:pt x="1103" y="11483"/>
                  <a:pt x="1103" y="11483"/>
                  <a:pt x="1102" y="11483"/>
                </a:cubicBezTo>
                <a:lnTo>
                  <a:pt x="1101" y="11451"/>
                </a:lnTo>
                <a:cubicBezTo>
                  <a:pt x="1092" y="11308"/>
                  <a:pt x="1088" y="11162"/>
                  <a:pt x="1088" y="11014"/>
                </a:cubicBezTo>
                <a:cubicBezTo>
                  <a:pt x="1086" y="10988"/>
                  <a:pt x="1086" y="10961"/>
                  <a:pt x="1086" y="10934"/>
                </a:cubicBezTo>
                <a:lnTo>
                  <a:pt x="1087" y="10880"/>
                </a:lnTo>
                <a:lnTo>
                  <a:pt x="1088" y="10880"/>
                </a:lnTo>
              </a:path>
              <a:path w="21600" h="21600">
                <a:moveTo>
                  <a:pt x="1047" y="10878"/>
                </a:moveTo>
                <a:lnTo>
                  <a:pt x="1047" y="10880"/>
                </a:lnTo>
                <a:lnTo>
                  <a:pt x="1048" y="10880"/>
                </a:lnTo>
                <a:lnTo>
                  <a:pt x="1049" y="10934"/>
                </a:lnTo>
                <a:cubicBezTo>
                  <a:pt x="1049" y="10961"/>
                  <a:pt x="1049" y="10988"/>
                  <a:pt x="1047" y="11014"/>
                </a:cubicBezTo>
                <a:cubicBezTo>
                  <a:pt x="1047" y="11162"/>
                  <a:pt x="1043" y="11308"/>
                  <a:pt x="1034" y="11451"/>
                </a:cubicBezTo>
                <a:lnTo>
                  <a:pt x="1033" y="11483"/>
                </a:lnTo>
                <a:cubicBezTo>
                  <a:pt x="1032" y="11483"/>
                  <a:pt x="1032" y="11483"/>
                  <a:pt x="1032" y="11483"/>
                </a:cubicBezTo>
                <a:cubicBezTo>
                  <a:pt x="952" y="12978"/>
                  <a:pt x="543" y="14200"/>
                  <a:pt x="0" y="14631"/>
                </a:cubicBezTo>
                <a:lnTo>
                  <a:pt x="0" y="14005"/>
                </a:lnTo>
                <a:cubicBezTo>
                  <a:pt x="406" y="13614"/>
                  <a:pt x="712" y="12692"/>
                  <a:pt x="795" y="11561"/>
                </a:cubicBezTo>
                <a:cubicBezTo>
                  <a:pt x="458" y="11755"/>
                  <a:pt x="172" y="12300"/>
                  <a:pt x="0" y="13045"/>
                </a:cubicBezTo>
                <a:lnTo>
                  <a:pt x="0" y="12068"/>
                </a:lnTo>
                <a:cubicBezTo>
                  <a:pt x="214" y="11487"/>
                  <a:pt x="499" y="11082"/>
                  <a:pt x="819" y="10941"/>
                </a:cubicBezTo>
                <a:lnTo>
                  <a:pt x="819" y="10936"/>
                </a:lnTo>
                <a:cubicBezTo>
                  <a:pt x="829" y="10931"/>
                  <a:pt x="838" y="10926"/>
                  <a:pt x="848" y="10928"/>
                </a:cubicBezTo>
                <a:cubicBezTo>
                  <a:pt x="903" y="10901"/>
                  <a:pt x="960" y="10888"/>
                  <a:pt x="1017" y="10886"/>
                </a:cubicBezTo>
              </a:path>
              <a:path w="21600" h="21600">
                <a:moveTo>
                  <a:pt x="20290" y="7597"/>
                </a:moveTo>
                <a:cubicBezTo>
                  <a:pt x="19802" y="7874"/>
                  <a:pt x="19421" y="8881"/>
                  <a:pt x="19327" y="10150"/>
                </a:cubicBezTo>
                <a:cubicBezTo>
                  <a:pt x="19815" y="9873"/>
                  <a:pt x="20195" y="8866"/>
                  <a:pt x="20290" y="7597"/>
                </a:cubicBezTo>
              </a:path>
              <a:path w="21600" h="21600">
                <a:moveTo>
                  <a:pt x="17820" y="7597"/>
                </a:moveTo>
                <a:cubicBezTo>
                  <a:pt x="17915" y="8866"/>
                  <a:pt x="18294" y="9873"/>
                  <a:pt x="18783" y="10150"/>
                </a:cubicBezTo>
                <a:cubicBezTo>
                  <a:pt x="18688" y="8881"/>
                  <a:pt x="18308" y="7874"/>
                  <a:pt x="17820" y="7597"/>
                </a:cubicBezTo>
              </a:path>
              <a:path w="21600" h="21600">
                <a:moveTo>
                  <a:pt x="17292" y="7597"/>
                </a:moveTo>
                <a:cubicBezTo>
                  <a:pt x="16804" y="7874"/>
                  <a:pt x="16424" y="8881"/>
                  <a:pt x="16329" y="10150"/>
                </a:cubicBezTo>
                <a:cubicBezTo>
                  <a:pt x="16817" y="9873"/>
                  <a:pt x="17197" y="8866"/>
                  <a:pt x="17292" y="7597"/>
                </a:cubicBezTo>
              </a:path>
              <a:path w="21600" h="21600">
                <a:moveTo>
                  <a:pt x="14822" y="7597"/>
                </a:moveTo>
                <a:cubicBezTo>
                  <a:pt x="14917" y="8866"/>
                  <a:pt x="15297" y="9873"/>
                  <a:pt x="15785" y="10150"/>
                </a:cubicBezTo>
                <a:cubicBezTo>
                  <a:pt x="15690" y="8881"/>
                  <a:pt x="15310" y="7874"/>
                  <a:pt x="14822" y="7597"/>
                </a:cubicBezTo>
              </a:path>
              <a:path w="21600" h="21600">
                <a:moveTo>
                  <a:pt x="14294" y="7597"/>
                </a:moveTo>
                <a:cubicBezTo>
                  <a:pt x="13806" y="7874"/>
                  <a:pt x="13426" y="8881"/>
                  <a:pt x="13331" y="10150"/>
                </a:cubicBezTo>
                <a:cubicBezTo>
                  <a:pt x="13819" y="9873"/>
                  <a:pt x="14199" y="8866"/>
                  <a:pt x="14294" y="7597"/>
                </a:cubicBezTo>
              </a:path>
              <a:path w="21600" h="21600">
                <a:moveTo>
                  <a:pt x="11824" y="7597"/>
                </a:moveTo>
                <a:cubicBezTo>
                  <a:pt x="11919" y="8866"/>
                  <a:pt x="12299" y="9873"/>
                  <a:pt x="12787" y="10150"/>
                </a:cubicBezTo>
                <a:cubicBezTo>
                  <a:pt x="12693" y="8881"/>
                  <a:pt x="12312" y="7874"/>
                  <a:pt x="11824" y="7597"/>
                </a:cubicBezTo>
              </a:path>
              <a:path w="21600" h="21600">
                <a:moveTo>
                  <a:pt x="11296" y="7597"/>
                </a:moveTo>
                <a:cubicBezTo>
                  <a:pt x="10808" y="7874"/>
                  <a:pt x="10428" y="8881"/>
                  <a:pt x="10333" y="10150"/>
                </a:cubicBezTo>
                <a:cubicBezTo>
                  <a:pt x="10821" y="9873"/>
                  <a:pt x="11202" y="8866"/>
                  <a:pt x="11296" y="7597"/>
                </a:cubicBezTo>
              </a:path>
              <a:path w="21600" h="21600">
                <a:moveTo>
                  <a:pt x="8826" y="7597"/>
                </a:moveTo>
                <a:cubicBezTo>
                  <a:pt x="8921" y="8866"/>
                  <a:pt x="9302" y="9873"/>
                  <a:pt x="9789" y="10150"/>
                </a:cubicBezTo>
                <a:cubicBezTo>
                  <a:pt x="9695" y="8881"/>
                  <a:pt x="9314" y="7874"/>
                  <a:pt x="8826" y="7597"/>
                </a:cubicBezTo>
              </a:path>
              <a:path w="21600" h="21600">
                <a:moveTo>
                  <a:pt x="8298" y="7597"/>
                </a:moveTo>
                <a:cubicBezTo>
                  <a:pt x="7809" y="7874"/>
                  <a:pt x="7430" y="8881"/>
                  <a:pt x="7335" y="10150"/>
                </a:cubicBezTo>
                <a:cubicBezTo>
                  <a:pt x="7823" y="9873"/>
                  <a:pt x="8204" y="8866"/>
                  <a:pt x="8298" y="7597"/>
                </a:cubicBezTo>
              </a:path>
              <a:path w="21600" h="21600">
                <a:moveTo>
                  <a:pt x="5829" y="7597"/>
                </a:moveTo>
                <a:cubicBezTo>
                  <a:pt x="5923" y="8866"/>
                  <a:pt x="6303" y="9873"/>
                  <a:pt x="6790" y="10150"/>
                </a:cubicBezTo>
                <a:cubicBezTo>
                  <a:pt x="6697" y="8881"/>
                  <a:pt x="6316" y="7874"/>
                  <a:pt x="5829" y="7597"/>
                </a:cubicBezTo>
              </a:path>
              <a:path w="21600" h="21600">
                <a:moveTo>
                  <a:pt x="5300" y="7597"/>
                </a:moveTo>
                <a:cubicBezTo>
                  <a:pt x="4813" y="7874"/>
                  <a:pt x="4431" y="8881"/>
                  <a:pt x="4338" y="10150"/>
                </a:cubicBezTo>
                <a:cubicBezTo>
                  <a:pt x="4825" y="9873"/>
                  <a:pt x="5206" y="8866"/>
                  <a:pt x="5300" y="7597"/>
                </a:cubicBezTo>
              </a:path>
              <a:path w="21600" h="21600">
                <a:moveTo>
                  <a:pt x="2831" y="7597"/>
                </a:moveTo>
                <a:cubicBezTo>
                  <a:pt x="2925" y="8866"/>
                  <a:pt x="3306" y="9873"/>
                  <a:pt x="3793" y="10150"/>
                </a:cubicBezTo>
                <a:cubicBezTo>
                  <a:pt x="3699" y="8881"/>
                  <a:pt x="3318" y="7874"/>
                  <a:pt x="2831" y="7597"/>
                </a:cubicBezTo>
              </a:path>
              <a:path w="21600" h="21600">
                <a:moveTo>
                  <a:pt x="2302" y="7597"/>
                </a:moveTo>
                <a:cubicBezTo>
                  <a:pt x="1815" y="7874"/>
                  <a:pt x="1434" y="8881"/>
                  <a:pt x="1340" y="10150"/>
                </a:cubicBezTo>
                <a:cubicBezTo>
                  <a:pt x="1827" y="9873"/>
                  <a:pt x="2208" y="8866"/>
                  <a:pt x="2302" y="7597"/>
                </a:cubicBezTo>
              </a:path>
              <a:path w="21600" h="21600">
                <a:moveTo>
                  <a:pt x="0" y="7105"/>
                </a:moveTo>
                <a:cubicBezTo>
                  <a:pt x="543" y="7533"/>
                  <a:pt x="952" y="8745"/>
                  <a:pt x="1032" y="10229"/>
                </a:cubicBezTo>
                <a:cubicBezTo>
                  <a:pt x="1032" y="10229"/>
                  <a:pt x="1032" y="10229"/>
                  <a:pt x="1033" y="10229"/>
                </a:cubicBezTo>
                <a:lnTo>
                  <a:pt x="1034" y="10261"/>
                </a:lnTo>
                <a:cubicBezTo>
                  <a:pt x="1043" y="10403"/>
                  <a:pt x="1047" y="10547"/>
                  <a:pt x="1047" y="10694"/>
                </a:cubicBezTo>
                <a:cubicBezTo>
                  <a:pt x="1049" y="10721"/>
                  <a:pt x="1049" y="10747"/>
                  <a:pt x="1049" y="10774"/>
                </a:cubicBezTo>
                <a:cubicBezTo>
                  <a:pt x="1049" y="10792"/>
                  <a:pt x="1049" y="10810"/>
                  <a:pt x="1048" y="10826"/>
                </a:cubicBezTo>
                <a:lnTo>
                  <a:pt x="1047" y="10826"/>
                </a:lnTo>
                <a:lnTo>
                  <a:pt x="1047" y="10829"/>
                </a:lnTo>
                <a:lnTo>
                  <a:pt x="1017" y="10822"/>
                </a:lnTo>
                <a:cubicBezTo>
                  <a:pt x="960" y="10819"/>
                  <a:pt x="903" y="10805"/>
                  <a:pt x="848" y="10779"/>
                </a:cubicBezTo>
                <a:cubicBezTo>
                  <a:pt x="838" y="10781"/>
                  <a:pt x="829" y="10777"/>
                  <a:pt x="819" y="10772"/>
                </a:cubicBezTo>
                <a:lnTo>
                  <a:pt x="819" y="10766"/>
                </a:lnTo>
                <a:cubicBezTo>
                  <a:pt x="499" y="10627"/>
                  <a:pt x="214" y="10225"/>
                  <a:pt x="0" y="9649"/>
                </a:cubicBezTo>
                <a:lnTo>
                  <a:pt x="0" y="8679"/>
                </a:lnTo>
                <a:cubicBezTo>
                  <a:pt x="172" y="9419"/>
                  <a:pt x="458" y="9959"/>
                  <a:pt x="795" y="10150"/>
                </a:cubicBezTo>
                <a:cubicBezTo>
                  <a:pt x="712" y="9030"/>
                  <a:pt x="406" y="8114"/>
                  <a:pt x="0" y="7726"/>
                </a:cubicBezTo>
              </a:path>
              <a:path w="21600" h="21600">
                <a:moveTo>
                  <a:pt x="20566" y="6918"/>
                </a:moveTo>
                <a:lnTo>
                  <a:pt x="20596" y="6926"/>
                </a:lnTo>
                <a:cubicBezTo>
                  <a:pt x="20654" y="6927"/>
                  <a:pt x="20710" y="6942"/>
                  <a:pt x="20766" y="6968"/>
                </a:cubicBezTo>
                <a:cubicBezTo>
                  <a:pt x="20775" y="6966"/>
                  <a:pt x="20785" y="6970"/>
                  <a:pt x="20794" y="6975"/>
                </a:cubicBezTo>
                <a:lnTo>
                  <a:pt x="20794" y="6981"/>
                </a:lnTo>
                <a:cubicBezTo>
                  <a:pt x="21107" y="7118"/>
                  <a:pt x="21386" y="7506"/>
                  <a:pt x="21600" y="8063"/>
                </a:cubicBezTo>
                <a:lnTo>
                  <a:pt x="21600" y="9007"/>
                </a:lnTo>
                <a:cubicBezTo>
                  <a:pt x="21425" y="8299"/>
                  <a:pt x="21146" y="7783"/>
                  <a:pt x="20818" y="7597"/>
                </a:cubicBezTo>
                <a:cubicBezTo>
                  <a:pt x="20900" y="8704"/>
                  <a:pt x="21201" y="9612"/>
                  <a:pt x="21600" y="10009"/>
                </a:cubicBezTo>
                <a:lnTo>
                  <a:pt x="21600" y="10633"/>
                </a:lnTo>
                <a:cubicBezTo>
                  <a:pt x="21064" y="10193"/>
                  <a:pt x="20661" y="8989"/>
                  <a:pt x="20582" y="7518"/>
                </a:cubicBezTo>
                <a:cubicBezTo>
                  <a:pt x="20581" y="7518"/>
                  <a:pt x="20581" y="7518"/>
                  <a:pt x="20581" y="7518"/>
                </a:cubicBezTo>
                <a:lnTo>
                  <a:pt x="20580" y="7487"/>
                </a:lnTo>
                <a:cubicBezTo>
                  <a:pt x="20571" y="7345"/>
                  <a:pt x="20566" y="7200"/>
                  <a:pt x="20567" y="7053"/>
                </a:cubicBezTo>
                <a:cubicBezTo>
                  <a:pt x="20564" y="7027"/>
                  <a:pt x="20564" y="6999"/>
                  <a:pt x="20564" y="6974"/>
                </a:cubicBezTo>
                <a:lnTo>
                  <a:pt x="20565" y="6920"/>
                </a:lnTo>
                <a:lnTo>
                  <a:pt x="20566" y="6920"/>
                </a:lnTo>
              </a:path>
              <a:path w="21600" h="21600">
                <a:moveTo>
                  <a:pt x="20542" y="6918"/>
                </a:moveTo>
                <a:lnTo>
                  <a:pt x="20542" y="6920"/>
                </a:lnTo>
                <a:lnTo>
                  <a:pt x="20543" y="6920"/>
                </a:lnTo>
                <a:lnTo>
                  <a:pt x="20544" y="6974"/>
                </a:lnTo>
                <a:cubicBezTo>
                  <a:pt x="20544" y="6999"/>
                  <a:pt x="20544" y="7027"/>
                  <a:pt x="20541" y="7053"/>
                </a:cubicBezTo>
                <a:cubicBezTo>
                  <a:pt x="20541" y="7200"/>
                  <a:pt x="20537" y="7345"/>
                  <a:pt x="20528" y="7487"/>
                </a:cubicBezTo>
                <a:lnTo>
                  <a:pt x="20527" y="7518"/>
                </a:lnTo>
                <a:cubicBezTo>
                  <a:pt x="20527" y="7518"/>
                  <a:pt x="20526" y="7518"/>
                  <a:pt x="20526" y="7518"/>
                </a:cubicBezTo>
                <a:cubicBezTo>
                  <a:pt x="20437" y="9172"/>
                  <a:pt x="19939" y="10488"/>
                  <a:pt x="19303" y="10766"/>
                </a:cubicBezTo>
                <a:lnTo>
                  <a:pt x="19303" y="10772"/>
                </a:lnTo>
                <a:cubicBezTo>
                  <a:pt x="19294" y="10777"/>
                  <a:pt x="19284" y="10781"/>
                  <a:pt x="19274" y="10779"/>
                </a:cubicBezTo>
                <a:cubicBezTo>
                  <a:pt x="19219" y="10805"/>
                  <a:pt x="19163" y="10819"/>
                  <a:pt x="19105" y="10822"/>
                </a:cubicBezTo>
                <a:lnTo>
                  <a:pt x="19075" y="10829"/>
                </a:lnTo>
                <a:lnTo>
                  <a:pt x="19075" y="10826"/>
                </a:lnTo>
                <a:lnTo>
                  <a:pt x="19074" y="10826"/>
                </a:lnTo>
                <a:cubicBezTo>
                  <a:pt x="19073" y="10810"/>
                  <a:pt x="19073" y="10792"/>
                  <a:pt x="19073" y="10774"/>
                </a:cubicBezTo>
                <a:cubicBezTo>
                  <a:pt x="19073" y="10747"/>
                  <a:pt x="19073" y="10721"/>
                  <a:pt x="19076" y="10694"/>
                </a:cubicBezTo>
                <a:cubicBezTo>
                  <a:pt x="19075" y="10547"/>
                  <a:pt x="19080" y="10403"/>
                  <a:pt x="19089" y="10261"/>
                </a:cubicBezTo>
                <a:lnTo>
                  <a:pt x="19090" y="10229"/>
                </a:lnTo>
                <a:cubicBezTo>
                  <a:pt x="19090" y="10229"/>
                  <a:pt x="19090" y="10229"/>
                  <a:pt x="19091" y="10229"/>
                </a:cubicBezTo>
                <a:cubicBezTo>
                  <a:pt x="19180" y="8575"/>
                  <a:pt x="19678" y="7259"/>
                  <a:pt x="20313" y="6981"/>
                </a:cubicBezTo>
                <a:lnTo>
                  <a:pt x="20314" y="6975"/>
                </a:lnTo>
                <a:cubicBezTo>
                  <a:pt x="20323" y="6970"/>
                  <a:pt x="20332" y="6966"/>
                  <a:pt x="20342" y="6968"/>
                </a:cubicBezTo>
                <a:cubicBezTo>
                  <a:pt x="20398" y="6942"/>
                  <a:pt x="20454" y="6927"/>
                  <a:pt x="20511" y="6926"/>
                </a:cubicBezTo>
              </a:path>
              <a:path w="21600" h="21600">
                <a:moveTo>
                  <a:pt x="17568" y="6918"/>
                </a:moveTo>
                <a:lnTo>
                  <a:pt x="17598" y="6926"/>
                </a:lnTo>
                <a:cubicBezTo>
                  <a:pt x="17656" y="6927"/>
                  <a:pt x="17712" y="6942"/>
                  <a:pt x="17768" y="6968"/>
                </a:cubicBezTo>
                <a:cubicBezTo>
                  <a:pt x="17777" y="6966"/>
                  <a:pt x="17787" y="6970"/>
                  <a:pt x="17796" y="6975"/>
                </a:cubicBezTo>
                <a:lnTo>
                  <a:pt x="17797" y="6981"/>
                </a:lnTo>
                <a:cubicBezTo>
                  <a:pt x="18432" y="7259"/>
                  <a:pt x="18930" y="8575"/>
                  <a:pt x="19019" y="10229"/>
                </a:cubicBezTo>
                <a:cubicBezTo>
                  <a:pt x="19020" y="10229"/>
                  <a:pt x="19020" y="10229"/>
                  <a:pt x="19020" y="10229"/>
                </a:cubicBezTo>
                <a:lnTo>
                  <a:pt x="19021" y="10261"/>
                </a:lnTo>
                <a:cubicBezTo>
                  <a:pt x="19030" y="10403"/>
                  <a:pt x="19034" y="10547"/>
                  <a:pt x="19034" y="10694"/>
                </a:cubicBezTo>
                <a:cubicBezTo>
                  <a:pt x="19037" y="10721"/>
                  <a:pt x="19037" y="10747"/>
                  <a:pt x="19037" y="10774"/>
                </a:cubicBezTo>
                <a:cubicBezTo>
                  <a:pt x="19037" y="10792"/>
                  <a:pt x="19037" y="10810"/>
                  <a:pt x="19036" y="10826"/>
                </a:cubicBezTo>
                <a:lnTo>
                  <a:pt x="19035" y="10826"/>
                </a:lnTo>
                <a:lnTo>
                  <a:pt x="19035" y="10829"/>
                </a:lnTo>
                <a:lnTo>
                  <a:pt x="19004" y="10822"/>
                </a:lnTo>
                <a:cubicBezTo>
                  <a:pt x="18947" y="10819"/>
                  <a:pt x="18891" y="10805"/>
                  <a:pt x="18835" y="10779"/>
                </a:cubicBezTo>
                <a:cubicBezTo>
                  <a:pt x="18826" y="10781"/>
                  <a:pt x="18816" y="10777"/>
                  <a:pt x="18807" y="10772"/>
                </a:cubicBezTo>
                <a:lnTo>
                  <a:pt x="18806" y="10766"/>
                </a:lnTo>
                <a:cubicBezTo>
                  <a:pt x="18171" y="10488"/>
                  <a:pt x="17673" y="9172"/>
                  <a:pt x="17584" y="7518"/>
                </a:cubicBezTo>
                <a:cubicBezTo>
                  <a:pt x="17583" y="7518"/>
                  <a:pt x="17583" y="7518"/>
                  <a:pt x="17583" y="7518"/>
                </a:cubicBezTo>
                <a:lnTo>
                  <a:pt x="17582" y="7487"/>
                </a:lnTo>
                <a:cubicBezTo>
                  <a:pt x="17573" y="7345"/>
                  <a:pt x="17569" y="7200"/>
                  <a:pt x="17569" y="7053"/>
                </a:cubicBezTo>
                <a:cubicBezTo>
                  <a:pt x="17566" y="7027"/>
                  <a:pt x="17566" y="6999"/>
                  <a:pt x="17566" y="6974"/>
                </a:cubicBezTo>
                <a:lnTo>
                  <a:pt x="17567" y="6920"/>
                </a:lnTo>
                <a:lnTo>
                  <a:pt x="17568" y="6920"/>
                </a:lnTo>
              </a:path>
              <a:path w="21600" h="21600">
                <a:moveTo>
                  <a:pt x="17544" y="6918"/>
                </a:moveTo>
                <a:lnTo>
                  <a:pt x="17544" y="6920"/>
                </a:lnTo>
                <a:lnTo>
                  <a:pt x="17545" y="6920"/>
                </a:lnTo>
                <a:lnTo>
                  <a:pt x="17546" y="6974"/>
                </a:lnTo>
                <a:cubicBezTo>
                  <a:pt x="17546" y="6999"/>
                  <a:pt x="17546" y="7027"/>
                  <a:pt x="17543" y="7053"/>
                </a:cubicBezTo>
                <a:cubicBezTo>
                  <a:pt x="17543" y="7200"/>
                  <a:pt x="17539" y="7345"/>
                  <a:pt x="17530" y="7487"/>
                </a:cubicBezTo>
                <a:lnTo>
                  <a:pt x="17529" y="7518"/>
                </a:lnTo>
                <a:cubicBezTo>
                  <a:pt x="17529" y="7518"/>
                  <a:pt x="17529" y="7518"/>
                  <a:pt x="17528" y="7518"/>
                </a:cubicBezTo>
                <a:cubicBezTo>
                  <a:pt x="17439" y="9172"/>
                  <a:pt x="16941" y="10488"/>
                  <a:pt x="16306" y="10766"/>
                </a:cubicBezTo>
                <a:lnTo>
                  <a:pt x="16305" y="10772"/>
                </a:lnTo>
                <a:cubicBezTo>
                  <a:pt x="16296" y="10777"/>
                  <a:pt x="16286" y="10781"/>
                  <a:pt x="16277" y="10779"/>
                </a:cubicBezTo>
                <a:cubicBezTo>
                  <a:pt x="16221" y="10805"/>
                  <a:pt x="16165" y="10819"/>
                  <a:pt x="16108" y="10822"/>
                </a:cubicBezTo>
                <a:lnTo>
                  <a:pt x="16077" y="10829"/>
                </a:lnTo>
                <a:lnTo>
                  <a:pt x="16077" y="10826"/>
                </a:lnTo>
                <a:lnTo>
                  <a:pt x="16076" y="10826"/>
                </a:lnTo>
                <a:cubicBezTo>
                  <a:pt x="16075" y="10810"/>
                  <a:pt x="16075" y="10792"/>
                  <a:pt x="16075" y="10774"/>
                </a:cubicBezTo>
                <a:cubicBezTo>
                  <a:pt x="16075" y="10747"/>
                  <a:pt x="16075" y="10721"/>
                  <a:pt x="16078" y="10694"/>
                </a:cubicBezTo>
                <a:cubicBezTo>
                  <a:pt x="16078" y="10547"/>
                  <a:pt x="16082" y="10403"/>
                  <a:pt x="16091" y="10261"/>
                </a:cubicBezTo>
                <a:lnTo>
                  <a:pt x="16092" y="10229"/>
                </a:lnTo>
                <a:cubicBezTo>
                  <a:pt x="16092" y="10229"/>
                  <a:pt x="16092" y="10229"/>
                  <a:pt x="16093" y="10229"/>
                </a:cubicBezTo>
                <a:cubicBezTo>
                  <a:pt x="16182" y="8575"/>
                  <a:pt x="16680" y="7259"/>
                  <a:pt x="17315" y="6981"/>
                </a:cubicBezTo>
                <a:lnTo>
                  <a:pt x="17316" y="6975"/>
                </a:lnTo>
                <a:cubicBezTo>
                  <a:pt x="17325" y="6970"/>
                  <a:pt x="17334" y="6966"/>
                  <a:pt x="17344" y="6968"/>
                </a:cubicBezTo>
                <a:cubicBezTo>
                  <a:pt x="17400" y="6942"/>
                  <a:pt x="17456" y="6927"/>
                  <a:pt x="17513" y="6926"/>
                </a:cubicBezTo>
              </a:path>
              <a:path w="21600" h="21600">
                <a:moveTo>
                  <a:pt x="14570" y="6918"/>
                </a:moveTo>
                <a:lnTo>
                  <a:pt x="14601" y="6926"/>
                </a:lnTo>
                <a:cubicBezTo>
                  <a:pt x="14658" y="6927"/>
                  <a:pt x="14714" y="6942"/>
                  <a:pt x="14770" y="6968"/>
                </a:cubicBezTo>
                <a:cubicBezTo>
                  <a:pt x="14780" y="6966"/>
                  <a:pt x="14789" y="6970"/>
                  <a:pt x="14798" y="6975"/>
                </a:cubicBezTo>
                <a:lnTo>
                  <a:pt x="14799" y="6981"/>
                </a:lnTo>
                <a:cubicBezTo>
                  <a:pt x="15434" y="7259"/>
                  <a:pt x="15932" y="8575"/>
                  <a:pt x="16021" y="10229"/>
                </a:cubicBezTo>
                <a:cubicBezTo>
                  <a:pt x="16022" y="10229"/>
                  <a:pt x="16022" y="10229"/>
                  <a:pt x="16022" y="10229"/>
                </a:cubicBezTo>
                <a:lnTo>
                  <a:pt x="16023" y="10261"/>
                </a:lnTo>
                <a:cubicBezTo>
                  <a:pt x="16032" y="10403"/>
                  <a:pt x="16037" y="10547"/>
                  <a:pt x="16036" y="10694"/>
                </a:cubicBezTo>
                <a:cubicBezTo>
                  <a:pt x="16039" y="10721"/>
                  <a:pt x="16039" y="10747"/>
                  <a:pt x="16039" y="10774"/>
                </a:cubicBezTo>
                <a:cubicBezTo>
                  <a:pt x="16039" y="10792"/>
                  <a:pt x="16039" y="10810"/>
                  <a:pt x="16038" y="10826"/>
                </a:cubicBezTo>
                <a:lnTo>
                  <a:pt x="16037" y="10826"/>
                </a:lnTo>
                <a:lnTo>
                  <a:pt x="16037" y="10829"/>
                </a:lnTo>
                <a:lnTo>
                  <a:pt x="16006" y="10822"/>
                </a:lnTo>
                <a:cubicBezTo>
                  <a:pt x="15949" y="10819"/>
                  <a:pt x="15893" y="10805"/>
                  <a:pt x="15837" y="10779"/>
                </a:cubicBezTo>
                <a:cubicBezTo>
                  <a:pt x="15828" y="10781"/>
                  <a:pt x="15817" y="10777"/>
                  <a:pt x="15808" y="10772"/>
                </a:cubicBezTo>
                <a:lnTo>
                  <a:pt x="15808" y="10766"/>
                </a:lnTo>
                <a:cubicBezTo>
                  <a:pt x="15173" y="10488"/>
                  <a:pt x="14675" y="9172"/>
                  <a:pt x="14586" y="7518"/>
                </a:cubicBezTo>
                <a:cubicBezTo>
                  <a:pt x="14586" y="7518"/>
                  <a:pt x="14585" y="7518"/>
                  <a:pt x="14585" y="7518"/>
                </a:cubicBezTo>
                <a:lnTo>
                  <a:pt x="14584" y="7487"/>
                </a:lnTo>
                <a:cubicBezTo>
                  <a:pt x="14575" y="7345"/>
                  <a:pt x="14571" y="7200"/>
                  <a:pt x="14571" y="7053"/>
                </a:cubicBezTo>
                <a:cubicBezTo>
                  <a:pt x="14568" y="7027"/>
                  <a:pt x="14568" y="6999"/>
                  <a:pt x="14568" y="6974"/>
                </a:cubicBezTo>
                <a:lnTo>
                  <a:pt x="14569" y="6920"/>
                </a:lnTo>
                <a:lnTo>
                  <a:pt x="14570" y="6920"/>
                </a:lnTo>
              </a:path>
              <a:path w="21600" h="21600">
                <a:moveTo>
                  <a:pt x="14546" y="6918"/>
                </a:moveTo>
                <a:lnTo>
                  <a:pt x="14546" y="6920"/>
                </a:lnTo>
                <a:lnTo>
                  <a:pt x="14547" y="6920"/>
                </a:lnTo>
                <a:lnTo>
                  <a:pt x="14548" y="6974"/>
                </a:lnTo>
                <a:cubicBezTo>
                  <a:pt x="14548" y="6999"/>
                  <a:pt x="14548" y="7027"/>
                  <a:pt x="14545" y="7053"/>
                </a:cubicBezTo>
                <a:cubicBezTo>
                  <a:pt x="14545" y="7200"/>
                  <a:pt x="14541" y="7345"/>
                  <a:pt x="14532" y="7487"/>
                </a:cubicBezTo>
                <a:lnTo>
                  <a:pt x="14531" y="7518"/>
                </a:lnTo>
                <a:cubicBezTo>
                  <a:pt x="14531" y="7518"/>
                  <a:pt x="14531" y="7518"/>
                  <a:pt x="14530" y="7518"/>
                </a:cubicBezTo>
                <a:cubicBezTo>
                  <a:pt x="14441" y="9172"/>
                  <a:pt x="13943" y="10488"/>
                  <a:pt x="13308" y="10766"/>
                </a:cubicBezTo>
                <a:lnTo>
                  <a:pt x="13307" y="10772"/>
                </a:lnTo>
                <a:cubicBezTo>
                  <a:pt x="13298" y="10777"/>
                  <a:pt x="13289" y="10781"/>
                  <a:pt x="13279" y="10779"/>
                </a:cubicBezTo>
                <a:cubicBezTo>
                  <a:pt x="13223" y="10805"/>
                  <a:pt x="13167" y="10819"/>
                  <a:pt x="13110" y="10822"/>
                </a:cubicBezTo>
                <a:lnTo>
                  <a:pt x="13079" y="10829"/>
                </a:lnTo>
                <a:lnTo>
                  <a:pt x="13079" y="10826"/>
                </a:lnTo>
                <a:lnTo>
                  <a:pt x="13078" y="10826"/>
                </a:lnTo>
                <a:cubicBezTo>
                  <a:pt x="13077" y="10810"/>
                  <a:pt x="13077" y="10792"/>
                  <a:pt x="13077" y="10774"/>
                </a:cubicBezTo>
                <a:cubicBezTo>
                  <a:pt x="13077" y="10747"/>
                  <a:pt x="13077" y="10721"/>
                  <a:pt x="13080" y="10694"/>
                </a:cubicBezTo>
                <a:cubicBezTo>
                  <a:pt x="13080" y="10547"/>
                  <a:pt x="13084" y="10403"/>
                  <a:pt x="13093" y="10261"/>
                </a:cubicBezTo>
                <a:lnTo>
                  <a:pt x="13094" y="10229"/>
                </a:lnTo>
                <a:cubicBezTo>
                  <a:pt x="13094" y="10229"/>
                  <a:pt x="13095" y="10229"/>
                  <a:pt x="13095" y="10229"/>
                </a:cubicBezTo>
                <a:cubicBezTo>
                  <a:pt x="13184" y="8575"/>
                  <a:pt x="13682" y="7259"/>
                  <a:pt x="14318" y="6981"/>
                </a:cubicBezTo>
                <a:lnTo>
                  <a:pt x="14318" y="6975"/>
                </a:lnTo>
                <a:cubicBezTo>
                  <a:pt x="14327" y="6970"/>
                  <a:pt x="14337" y="6966"/>
                  <a:pt x="14346" y="6968"/>
                </a:cubicBezTo>
                <a:cubicBezTo>
                  <a:pt x="14402" y="6942"/>
                  <a:pt x="14458" y="6927"/>
                  <a:pt x="14516" y="6926"/>
                </a:cubicBezTo>
              </a:path>
              <a:path w="21600" h="21600">
                <a:moveTo>
                  <a:pt x="11572" y="6918"/>
                </a:moveTo>
                <a:lnTo>
                  <a:pt x="11603" y="6926"/>
                </a:lnTo>
                <a:cubicBezTo>
                  <a:pt x="11660" y="6927"/>
                  <a:pt x="11717" y="6942"/>
                  <a:pt x="11772" y="6968"/>
                </a:cubicBezTo>
                <a:cubicBezTo>
                  <a:pt x="11782" y="6966"/>
                  <a:pt x="11791" y="6970"/>
                  <a:pt x="11801" y="6975"/>
                </a:cubicBezTo>
                <a:lnTo>
                  <a:pt x="11801" y="6981"/>
                </a:lnTo>
                <a:cubicBezTo>
                  <a:pt x="12436" y="7259"/>
                  <a:pt x="12934" y="8575"/>
                  <a:pt x="13023" y="10229"/>
                </a:cubicBezTo>
                <a:cubicBezTo>
                  <a:pt x="13024" y="10229"/>
                  <a:pt x="13024" y="10229"/>
                  <a:pt x="13024" y="10229"/>
                </a:cubicBezTo>
                <a:lnTo>
                  <a:pt x="13025" y="10261"/>
                </a:lnTo>
                <a:cubicBezTo>
                  <a:pt x="13034" y="10403"/>
                  <a:pt x="13039" y="10547"/>
                  <a:pt x="13039" y="10694"/>
                </a:cubicBezTo>
                <a:cubicBezTo>
                  <a:pt x="13041" y="10721"/>
                  <a:pt x="13041" y="10747"/>
                  <a:pt x="13041" y="10774"/>
                </a:cubicBezTo>
                <a:cubicBezTo>
                  <a:pt x="13041" y="10792"/>
                  <a:pt x="13041" y="10810"/>
                  <a:pt x="13040" y="10826"/>
                </a:cubicBezTo>
                <a:lnTo>
                  <a:pt x="13039" y="10826"/>
                </a:lnTo>
                <a:lnTo>
                  <a:pt x="13039" y="10829"/>
                </a:lnTo>
                <a:lnTo>
                  <a:pt x="13009" y="10822"/>
                </a:lnTo>
                <a:cubicBezTo>
                  <a:pt x="12951" y="10819"/>
                  <a:pt x="12895" y="10805"/>
                  <a:pt x="12840" y="10779"/>
                </a:cubicBezTo>
                <a:cubicBezTo>
                  <a:pt x="12830" y="10781"/>
                  <a:pt x="12820" y="10777"/>
                  <a:pt x="12811" y="10772"/>
                </a:cubicBezTo>
                <a:lnTo>
                  <a:pt x="12811" y="10766"/>
                </a:lnTo>
                <a:cubicBezTo>
                  <a:pt x="12175" y="10488"/>
                  <a:pt x="11677" y="9172"/>
                  <a:pt x="11588" y="7518"/>
                </a:cubicBezTo>
                <a:cubicBezTo>
                  <a:pt x="11588" y="7518"/>
                  <a:pt x="11587" y="7518"/>
                  <a:pt x="11587" y="7518"/>
                </a:cubicBezTo>
                <a:lnTo>
                  <a:pt x="11586" y="7487"/>
                </a:lnTo>
                <a:cubicBezTo>
                  <a:pt x="11577" y="7345"/>
                  <a:pt x="11573" y="7200"/>
                  <a:pt x="11573" y="7053"/>
                </a:cubicBezTo>
                <a:cubicBezTo>
                  <a:pt x="11571" y="7027"/>
                  <a:pt x="11570" y="6999"/>
                  <a:pt x="11570" y="6974"/>
                </a:cubicBezTo>
                <a:lnTo>
                  <a:pt x="11571" y="6920"/>
                </a:lnTo>
                <a:lnTo>
                  <a:pt x="11572" y="6920"/>
                </a:lnTo>
              </a:path>
              <a:path w="21600" h="21600">
                <a:moveTo>
                  <a:pt x="11548" y="6918"/>
                </a:moveTo>
                <a:lnTo>
                  <a:pt x="11548" y="6920"/>
                </a:lnTo>
                <a:lnTo>
                  <a:pt x="11549" y="6920"/>
                </a:lnTo>
                <a:lnTo>
                  <a:pt x="11550" y="6974"/>
                </a:lnTo>
                <a:cubicBezTo>
                  <a:pt x="11550" y="6999"/>
                  <a:pt x="11550" y="7027"/>
                  <a:pt x="11548" y="7053"/>
                </a:cubicBezTo>
                <a:cubicBezTo>
                  <a:pt x="11548" y="7200"/>
                  <a:pt x="11543" y="7345"/>
                  <a:pt x="11534" y="7487"/>
                </a:cubicBezTo>
                <a:lnTo>
                  <a:pt x="11533" y="7518"/>
                </a:lnTo>
                <a:cubicBezTo>
                  <a:pt x="11533" y="7518"/>
                  <a:pt x="11533" y="7518"/>
                  <a:pt x="11532" y="7518"/>
                </a:cubicBezTo>
                <a:cubicBezTo>
                  <a:pt x="11443" y="9172"/>
                  <a:pt x="10945" y="10488"/>
                  <a:pt x="10310" y="10766"/>
                </a:cubicBezTo>
                <a:lnTo>
                  <a:pt x="10309" y="10772"/>
                </a:lnTo>
                <a:cubicBezTo>
                  <a:pt x="10300" y="10777"/>
                  <a:pt x="10291" y="10781"/>
                  <a:pt x="10281" y="10779"/>
                </a:cubicBezTo>
                <a:cubicBezTo>
                  <a:pt x="10226" y="10805"/>
                  <a:pt x="10169" y="10819"/>
                  <a:pt x="10112" y="10822"/>
                </a:cubicBezTo>
                <a:lnTo>
                  <a:pt x="10081" y="10829"/>
                </a:lnTo>
                <a:lnTo>
                  <a:pt x="10081" y="10826"/>
                </a:lnTo>
                <a:lnTo>
                  <a:pt x="10080" y="10826"/>
                </a:lnTo>
                <a:cubicBezTo>
                  <a:pt x="10079" y="10810"/>
                  <a:pt x="10079" y="10792"/>
                  <a:pt x="10079" y="10774"/>
                </a:cubicBezTo>
                <a:cubicBezTo>
                  <a:pt x="10079" y="10747"/>
                  <a:pt x="10079" y="10721"/>
                  <a:pt x="10082" y="10694"/>
                </a:cubicBezTo>
                <a:cubicBezTo>
                  <a:pt x="10082" y="10547"/>
                  <a:pt x="10086" y="10403"/>
                  <a:pt x="10095" y="10261"/>
                </a:cubicBezTo>
                <a:lnTo>
                  <a:pt x="10096" y="10229"/>
                </a:lnTo>
                <a:cubicBezTo>
                  <a:pt x="10096" y="10229"/>
                  <a:pt x="10097" y="10229"/>
                  <a:pt x="10097" y="10229"/>
                </a:cubicBezTo>
                <a:cubicBezTo>
                  <a:pt x="10186" y="8575"/>
                  <a:pt x="10684" y="7259"/>
                  <a:pt x="11320" y="6981"/>
                </a:cubicBezTo>
                <a:lnTo>
                  <a:pt x="11320" y="6975"/>
                </a:lnTo>
                <a:cubicBezTo>
                  <a:pt x="11329" y="6970"/>
                  <a:pt x="11339" y="6966"/>
                  <a:pt x="11349" y="6968"/>
                </a:cubicBezTo>
                <a:cubicBezTo>
                  <a:pt x="11404" y="6942"/>
                  <a:pt x="11460" y="6927"/>
                  <a:pt x="11518" y="6926"/>
                </a:cubicBezTo>
              </a:path>
              <a:path w="21600" h="21600">
                <a:moveTo>
                  <a:pt x="8574" y="6918"/>
                </a:moveTo>
                <a:lnTo>
                  <a:pt x="8605" y="6926"/>
                </a:lnTo>
                <a:cubicBezTo>
                  <a:pt x="8662" y="6927"/>
                  <a:pt x="8719" y="6942"/>
                  <a:pt x="8774" y="6968"/>
                </a:cubicBezTo>
                <a:cubicBezTo>
                  <a:pt x="8784" y="6966"/>
                  <a:pt x="8793" y="6970"/>
                  <a:pt x="8803" y="6975"/>
                </a:cubicBezTo>
                <a:lnTo>
                  <a:pt x="8803" y="6981"/>
                </a:lnTo>
                <a:cubicBezTo>
                  <a:pt x="9439" y="7259"/>
                  <a:pt x="9936" y="8575"/>
                  <a:pt x="10026" y="10229"/>
                </a:cubicBezTo>
                <a:cubicBezTo>
                  <a:pt x="10026" y="10229"/>
                  <a:pt x="10026" y="10229"/>
                  <a:pt x="10026" y="10229"/>
                </a:cubicBezTo>
                <a:lnTo>
                  <a:pt x="10027" y="10261"/>
                </a:lnTo>
                <a:cubicBezTo>
                  <a:pt x="10036" y="10403"/>
                  <a:pt x="10041" y="10547"/>
                  <a:pt x="10041" y="10694"/>
                </a:cubicBezTo>
                <a:cubicBezTo>
                  <a:pt x="10043" y="10721"/>
                  <a:pt x="10043" y="10747"/>
                  <a:pt x="10043" y="10774"/>
                </a:cubicBezTo>
                <a:cubicBezTo>
                  <a:pt x="10043" y="10792"/>
                  <a:pt x="10043" y="10810"/>
                  <a:pt x="10042" y="10826"/>
                </a:cubicBezTo>
                <a:lnTo>
                  <a:pt x="10041" y="10826"/>
                </a:lnTo>
                <a:lnTo>
                  <a:pt x="10041" y="10829"/>
                </a:lnTo>
                <a:lnTo>
                  <a:pt x="10011" y="10822"/>
                </a:lnTo>
                <a:cubicBezTo>
                  <a:pt x="9953" y="10819"/>
                  <a:pt x="9897" y="10805"/>
                  <a:pt x="9842" y="10779"/>
                </a:cubicBezTo>
                <a:cubicBezTo>
                  <a:pt x="9832" y="10781"/>
                  <a:pt x="9822" y="10777"/>
                  <a:pt x="9813" y="10772"/>
                </a:cubicBezTo>
                <a:lnTo>
                  <a:pt x="9813" y="10766"/>
                </a:lnTo>
                <a:cubicBezTo>
                  <a:pt x="9177" y="10488"/>
                  <a:pt x="8679" y="9172"/>
                  <a:pt x="8590" y="7518"/>
                </a:cubicBezTo>
                <a:cubicBezTo>
                  <a:pt x="8590" y="7518"/>
                  <a:pt x="8589" y="7518"/>
                  <a:pt x="8589" y="7518"/>
                </a:cubicBezTo>
                <a:lnTo>
                  <a:pt x="8588" y="7487"/>
                </a:lnTo>
                <a:cubicBezTo>
                  <a:pt x="8579" y="7345"/>
                  <a:pt x="8575" y="7200"/>
                  <a:pt x="8575" y="7053"/>
                </a:cubicBezTo>
                <a:cubicBezTo>
                  <a:pt x="8573" y="7027"/>
                  <a:pt x="8572" y="6999"/>
                  <a:pt x="8572" y="6974"/>
                </a:cubicBezTo>
                <a:lnTo>
                  <a:pt x="8574" y="6920"/>
                </a:lnTo>
                <a:lnTo>
                  <a:pt x="8574" y="6920"/>
                </a:lnTo>
              </a:path>
              <a:path w="21600" h="21600">
                <a:moveTo>
                  <a:pt x="8550" y="6918"/>
                </a:moveTo>
                <a:lnTo>
                  <a:pt x="8550" y="6920"/>
                </a:lnTo>
                <a:lnTo>
                  <a:pt x="8551" y="6920"/>
                </a:lnTo>
                <a:lnTo>
                  <a:pt x="8552" y="6974"/>
                </a:lnTo>
                <a:cubicBezTo>
                  <a:pt x="8552" y="6999"/>
                  <a:pt x="8552" y="7027"/>
                  <a:pt x="8550" y="7053"/>
                </a:cubicBezTo>
                <a:cubicBezTo>
                  <a:pt x="8550" y="7200"/>
                  <a:pt x="8545" y="7345"/>
                  <a:pt x="8536" y="7487"/>
                </a:cubicBezTo>
                <a:lnTo>
                  <a:pt x="8535" y="7518"/>
                </a:lnTo>
                <a:cubicBezTo>
                  <a:pt x="8535" y="7518"/>
                  <a:pt x="8535" y="7518"/>
                  <a:pt x="8535" y="7518"/>
                </a:cubicBezTo>
                <a:cubicBezTo>
                  <a:pt x="8445" y="9172"/>
                  <a:pt x="7948" y="10488"/>
                  <a:pt x="7312" y="10766"/>
                </a:cubicBezTo>
                <a:lnTo>
                  <a:pt x="7312" y="10772"/>
                </a:lnTo>
                <a:cubicBezTo>
                  <a:pt x="7302" y="10777"/>
                  <a:pt x="7293" y="10781"/>
                  <a:pt x="7283" y="10779"/>
                </a:cubicBezTo>
                <a:cubicBezTo>
                  <a:pt x="7228" y="10805"/>
                  <a:pt x="7171" y="10819"/>
                  <a:pt x="7114" y="10822"/>
                </a:cubicBezTo>
                <a:lnTo>
                  <a:pt x="7083" y="10829"/>
                </a:lnTo>
                <a:lnTo>
                  <a:pt x="7083" y="10826"/>
                </a:lnTo>
                <a:lnTo>
                  <a:pt x="7083" y="10826"/>
                </a:lnTo>
                <a:cubicBezTo>
                  <a:pt x="7081" y="10810"/>
                  <a:pt x="7081" y="10792"/>
                  <a:pt x="7081" y="10774"/>
                </a:cubicBezTo>
                <a:cubicBezTo>
                  <a:pt x="7081" y="10747"/>
                  <a:pt x="7081" y="10721"/>
                  <a:pt x="7084" y="10694"/>
                </a:cubicBezTo>
                <a:cubicBezTo>
                  <a:pt x="7084" y="10547"/>
                  <a:pt x="7087" y="10403"/>
                  <a:pt x="7096" y="10261"/>
                </a:cubicBezTo>
                <a:lnTo>
                  <a:pt x="7097" y="10229"/>
                </a:lnTo>
                <a:cubicBezTo>
                  <a:pt x="7097" y="10229"/>
                  <a:pt x="7099" y="10229"/>
                  <a:pt x="7099" y="10229"/>
                </a:cubicBezTo>
                <a:cubicBezTo>
                  <a:pt x="7188" y="8575"/>
                  <a:pt x="7686" y="7259"/>
                  <a:pt x="8322" y="6981"/>
                </a:cubicBezTo>
                <a:lnTo>
                  <a:pt x="8322" y="6975"/>
                </a:lnTo>
                <a:cubicBezTo>
                  <a:pt x="8331" y="6970"/>
                  <a:pt x="8340" y="6966"/>
                  <a:pt x="8351" y="6968"/>
                </a:cubicBezTo>
                <a:cubicBezTo>
                  <a:pt x="8406" y="6942"/>
                  <a:pt x="8462" y="6927"/>
                  <a:pt x="8520" y="6926"/>
                </a:cubicBezTo>
              </a:path>
              <a:path w="21600" h="21600">
                <a:moveTo>
                  <a:pt x="5577" y="6918"/>
                </a:moveTo>
                <a:lnTo>
                  <a:pt x="5607" y="6926"/>
                </a:lnTo>
                <a:cubicBezTo>
                  <a:pt x="5664" y="6927"/>
                  <a:pt x="5721" y="6942"/>
                  <a:pt x="5776" y="6968"/>
                </a:cubicBezTo>
                <a:cubicBezTo>
                  <a:pt x="5786" y="6966"/>
                  <a:pt x="5795" y="6970"/>
                  <a:pt x="5805" y="6975"/>
                </a:cubicBezTo>
                <a:lnTo>
                  <a:pt x="5805" y="6981"/>
                </a:lnTo>
                <a:cubicBezTo>
                  <a:pt x="6441" y="7259"/>
                  <a:pt x="6938" y="8575"/>
                  <a:pt x="7028" y="10229"/>
                </a:cubicBezTo>
                <a:cubicBezTo>
                  <a:pt x="7028" y="10229"/>
                  <a:pt x="7028" y="10229"/>
                  <a:pt x="7029" y="10229"/>
                </a:cubicBezTo>
                <a:lnTo>
                  <a:pt x="7029" y="10261"/>
                </a:lnTo>
                <a:cubicBezTo>
                  <a:pt x="7037" y="10403"/>
                  <a:pt x="7042" y="10547"/>
                  <a:pt x="7042" y="10694"/>
                </a:cubicBezTo>
                <a:cubicBezTo>
                  <a:pt x="7045" y="10721"/>
                  <a:pt x="7045" y="10747"/>
                  <a:pt x="7045" y="10774"/>
                </a:cubicBezTo>
                <a:cubicBezTo>
                  <a:pt x="7045" y="10792"/>
                  <a:pt x="7045" y="10810"/>
                  <a:pt x="7044" y="10826"/>
                </a:cubicBezTo>
                <a:lnTo>
                  <a:pt x="7042" y="10826"/>
                </a:lnTo>
                <a:lnTo>
                  <a:pt x="7042" y="10829"/>
                </a:lnTo>
                <a:lnTo>
                  <a:pt x="7013" y="10822"/>
                </a:lnTo>
                <a:cubicBezTo>
                  <a:pt x="6955" y="10819"/>
                  <a:pt x="6899" y="10805"/>
                  <a:pt x="6843" y="10779"/>
                </a:cubicBezTo>
                <a:cubicBezTo>
                  <a:pt x="6834" y="10781"/>
                  <a:pt x="6824" y="10777"/>
                  <a:pt x="6815" y="10772"/>
                </a:cubicBezTo>
                <a:lnTo>
                  <a:pt x="6815" y="10766"/>
                </a:lnTo>
                <a:cubicBezTo>
                  <a:pt x="6179" y="10488"/>
                  <a:pt x="5681" y="9172"/>
                  <a:pt x="5592" y="7518"/>
                </a:cubicBezTo>
                <a:cubicBezTo>
                  <a:pt x="5592" y="7518"/>
                  <a:pt x="5592" y="7518"/>
                  <a:pt x="5591" y="7518"/>
                </a:cubicBezTo>
                <a:lnTo>
                  <a:pt x="5590" y="7487"/>
                </a:lnTo>
                <a:cubicBezTo>
                  <a:pt x="5581" y="7345"/>
                  <a:pt x="5577" y="7200"/>
                  <a:pt x="5577" y="7053"/>
                </a:cubicBezTo>
                <a:cubicBezTo>
                  <a:pt x="5574" y="7027"/>
                  <a:pt x="5574" y="6999"/>
                  <a:pt x="5574" y="6974"/>
                </a:cubicBezTo>
                <a:lnTo>
                  <a:pt x="5575" y="6920"/>
                </a:lnTo>
                <a:lnTo>
                  <a:pt x="5577" y="6920"/>
                </a:lnTo>
              </a:path>
              <a:path w="21600" h="21600">
                <a:moveTo>
                  <a:pt x="5552" y="6918"/>
                </a:moveTo>
                <a:lnTo>
                  <a:pt x="5552" y="6920"/>
                </a:lnTo>
                <a:lnTo>
                  <a:pt x="5553" y="6920"/>
                </a:lnTo>
                <a:lnTo>
                  <a:pt x="5554" y="6974"/>
                </a:lnTo>
                <a:cubicBezTo>
                  <a:pt x="5554" y="6999"/>
                  <a:pt x="5554" y="7027"/>
                  <a:pt x="5552" y="7053"/>
                </a:cubicBezTo>
                <a:cubicBezTo>
                  <a:pt x="5552" y="7200"/>
                  <a:pt x="5547" y="7345"/>
                  <a:pt x="5538" y="7487"/>
                </a:cubicBezTo>
                <a:lnTo>
                  <a:pt x="5538" y="7518"/>
                </a:lnTo>
                <a:cubicBezTo>
                  <a:pt x="5537" y="7518"/>
                  <a:pt x="5537" y="7518"/>
                  <a:pt x="5537" y="7518"/>
                </a:cubicBezTo>
                <a:cubicBezTo>
                  <a:pt x="5448" y="9172"/>
                  <a:pt x="4950" y="10488"/>
                  <a:pt x="4314" y="10766"/>
                </a:cubicBezTo>
                <a:lnTo>
                  <a:pt x="4314" y="10772"/>
                </a:lnTo>
                <a:cubicBezTo>
                  <a:pt x="4304" y="10777"/>
                  <a:pt x="4295" y="10781"/>
                  <a:pt x="4285" y="10779"/>
                </a:cubicBezTo>
                <a:cubicBezTo>
                  <a:pt x="4230" y="10805"/>
                  <a:pt x="4173" y="10819"/>
                  <a:pt x="4116" y="10822"/>
                </a:cubicBezTo>
                <a:lnTo>
                  <a:pt x="4086" y="10829"/>
                </a:lnTo>
                <a:lnTo>
                  <a:pt x="4086" y="10826"/>
                </a:lnTo>
                <a:lnTo>
                  <a:pt x="4085" y="10826"/>
                </a:lnTo>
                <a:cubicBezTo>
                  <a:pt x="4084" y="10810"/>
                  <a:pt x="4084" y="10792"/>
                  <a:pt x="4084" y="10774"/>
                </a:cubicBezTo>
                <a:cubicBezTo>
                  <a:pt x="4084" y="10747"/>
                  <a:pt x="4084" y="10721"/>
                  <a:pt x="4086" y="10694"/>
                </a:cubicBezTo>
                <a:cubicBezTo>
                  <a:pt x="4086" y="10547"/>
                  <a:pt x="4090" y="10403"/>
                  <a:pt x="4099" y="10261"/>
                </a:cubicBezTo>
                <a:lnTo>
                  <a:pt x="4100" y="10229"/>
                </a:lnTo>
                <a:cubicBezTo>
                  <a:pt x="4100" y="10229"/>
                  <a:pt x="4101" y="10229"/>
                  <a:pt x="4101" y="10229"/>
                </a:cubicBezTo>
                <a:cubicBezTo>
                  <a:pt x="4190" y="8575"/>
                  <a:pt x="4688" y="7259"/>
                  <a:pt x="5323" y="6981"/>
                </a:cubicBezTo>
                <a:lnTo>
                  <a:pt x="5323" y="6975"/>
                </a:lnTo>
                <a:cubicBezTo>
                  <a:pt x="5333" y="6970"/>
                  <a:pt x="5342" y="6966"/>
                  <a:pt x="5353" y="6968"/>
                </a:cubicBezTo>
                <a:cubicBezTo>
                  <a:pt x="5408" y="6942"/>
                  <a:pt x="5464" y="6927"/>
                  <a:pt x="5522" y="6926"/>
                </a:cubicBezTo>
              </a:path>
              <a:path w="21600" h="21600">
                <a:moveTo>
                  <a:pt x="2579" y="6918"/>
                </a:moveTo>
                <a:lnTo>
                  <a:pt x="2609" y="6926"/>
                </a:lnTo>
                <a:cubicBezTo>
                  <a:pt x="2666" y="6927"/>
                  <a:pt x="2723" y="6942"/>
                  <a:pt x="2778" y="6968"/>
                </a:cubicBezTo>
                <a:cubicBezTo>
                  <a:pt x="2788" y="6966"/>
                  <a:pt x="2797" y="6970"/>
                  <a:pt x="2807" y="6975"/>
                </a:cubicBezTo>
                <a:lnTo>
                  <a:pt x="2807" y="6981"/>
                </a:lnTo>
                <a:cubicBezTo>
                  <a:pt x="3443" y="7259"/>
                  <a:pt x="3941" y="8575"/>
                  <a:pt x="4030" y="10229"/>
                </a:cubicBezTo>
                <a:cubicBezTo>
                  <a:pt x="4030" y="10229"/>
                  <a:pt x="4030" y="10229"/>
                  <a:pt x="4030" y="10229"/>
                </a:cubicBezTo>
                <a:lnTo>
                  <a:pt x="4032" y="10261"/>
                </a:lnTo>
                <a:cubicBezTo>
                  <a:pt x="4041" y="10403"/>
                  <a:pt x="4045" y="10547"/>
                  <a:pt x="4045" y="10694"/>
                </a:cubicBezTo>
                <a:cubicBezTo>
                  <a:pt x="4047" y="10721"/>
                  <a:pt x="4047" y="10747"/>
                  <a:pt x="4047" y="10774"/>
                </a:cubicBezTo>
                <a:cubicBezTo>
                  <a:pt x="4047" y="10792"/>
                  <a:pt x="4047" y="10810"/>
                  <a:pt x="4046" y="10826"/>
                </a:cubicBezTo>
                <a:lnTo>
                  <a:pt x="4045" y="10826"/>
                </a:lnTo>
                <a:lnTo>
                  <a:pt x="4045" y="10829"/>
                </a:lnTo>
                <a:lnTo>
                  <a:pt x="4015" y="10822"/>
                </a:lnTo>
                <a:cubicBezTo>
                  <a:pt x="3958" y="10819"/>
                  <a:pt x="3901" y="10805"/>
                  <a:pt x="3846" y="10779"/>
                </a:cubicBezTo>
                <a:cubicBezTo>
                  <a:pt x="3836" y="10781"/>
                  <a:pt x="3827" y="10777"/>
                  <a:pt x="3817" y="10772"/>
                </a:cubicBezTo>
                <a:lnTo>
                  <a:pt x="3817" y="10766"/>
                </a:lnTo>
                <a:cubicBezTo>
                  <a:pt x="3181" y="10488"/>
                  <a:pt x="2683" y="9172"/>
                  <a:pt x="2594" y="7518"/>
                </a:cubicBezTo>
                <a:cubicBezTo>
                  <a:pt x="2594" y="7518"/>
                  <a:pt x="2594" y="7518"/>
                  <a:pt x="2593" y="7518"/>
                </a:cubicBezTo>
                <a:lnTo>
                  <a:pt x="2592" y="7487"/>
                </a:lnTo>
                <a:cubicBezTo>
                  <a:pt x="2583" y="7345"/>
                  <a:pt x="2579" y="7200"/>
                  <a:pt x="2579" y="7053"/>
                </a:cubicBezTo>
                <a:cubicBezTo>
                  <a:pt x="2577" y="7027"/>
                  <a:pt x="2577" y="6999"/>
                  <a:pt x="2577" y="6974"/>
                </a:cubicBezTo>
                <a:lnTo>
                  <a:pt x="2578" y="6920"/>
                </a:lnTo>
                <a:lnTo>
                  <a:pt x="2579" y="6920"/>
                </a:lnTo>
              </a:path>
              <a:path w="21600" h="21600">
                <a:moveTo>
                  <a:pt x="2554" y="6918"/>
                </a:moveTo>
                <a:lnTo>
                  <a:pt x="2554" y="6920"/>
                </a:lnTo>
                <a:lnTo>
                  <a:pt x="2555" y="6920"/>
                </a:lnTo>
                <a:lnTo>
                  <a:pt x="2556" y="6974"/>
                </a:lnTo>
                <a:cubicBezTo>
                  <a:pt x="2556" y="6999"/>
                  <a:pt x="2556" y="7027"/>
                  <a:pt x="2554" y="7053"/>
                </a:cubicBezTo>
                <a:cubicBezTo>
                  <a:pt x="2554" y="7200"/>
                  <a:pt x="2550" y="7345"/>
                  <a:pt x="2541" y="7487"/>
                </a:cubicBezTo>
                <a:lnTo>
                  <a:pt x="2540" y="7518"/>
                </a:lnTo>
                <a:cubicBezTo>
                  <a:pt x="2539" y="7518"/>
                  <a:pt x="2539" y="7518"/>
                  <a:pt x="2539" y="7518"/>
                </a:cubicBezTo>
                <a:cubicBezTo>
                  <a:pt x="2450" y="9172"/>
                  <a:pt x="1952" y="10488"/>
                  <a:pt x="1316" y="10766"/>
                </a:cubicBezTo>
                <a:lnTo>
                  <a:pt x="1316" y="10772"/>
                </a:lnTo>
                <a:cubicBezTo>
                  <a:pt x="1306" y="10777"/>
                  <a:pt x="1297" y="10781"/>
                  <a:pt x="1287" y="10779"/>
                </a:cubicBezTo>
                <a:cubicBezTo>
                  <a:pt x="1232" y="10805"/>
                  <a:pt x="1175" y="10819"/>
                  <a:pt x="1118" y="10822"/>
                </a:cubicBezTo>
                <a:lnTo>
                  <a:pt x="1088" y="10829"/>
                </a:lnTo>
                <a:lnTo>
                  <a:pt x="1088" y="10826"/>
                </a:lnTo>
                <a:lnTo>
                  <a:pt x="1087" y="10826"/>
                </a:lnTo>
                <a:cubicBezTo>
                  <a:pt x="1086" y="10810"/>
                  <a:pt x="1086" y="10792"/>
                  <a:pt x="1086" y="10774"/>
                </a:cubicBezTo>
                <a:cubicBezTo>
                  <a:pt x="1086" y="10747"/>
                  <a:pt x="1086" y="10721"/>
                  <a:pt x="1088" y="10694"/>
                </a:cubicBezTo>
                <a:cubicBezTo>
                  <a:pt x="1088" y="10547"/>
                  <a:pt x="1092" y="10403"/>
                  <a:pt x="1101" y="10261"/>
                </a:cubicBezTo>
                <a:lnTo>
                  <a:pt x="1102" y="10229"/>
                </a:lnTo>
                <a:cubicBezTo>
                  <a:pt x="1103" y="10229"/>
                  <a:pt x="1103" y="10229"/>
                  <a:pt x="1103" y="10229"/>
                </a:cubicBezTo>
                <a:cubicBezTo>
                  <a:pt x="1192" y="8575"/>
                  <a:pt x="1690" y="7259"/>
                  <a:pt x="2326" y="6981"/>
                </a:cubicBezTo>
                <a:lnTo>
                  <a:pt x="2326" y="6975"/>
                </a:lnTo>
                <a:cubicBezTo>
                  <a:pt x="2336" y="6970"/>
                  <a:pt x="2345" y="6966"/>
                  <a:pt x="2355" y="6968"/>
                </a:cubicBezTo>
                <a:cubicBezTo>
                  <a:pt x="2410" y="6942"/>
                  <a:pt x="2467" y="6927"/>
                  <a:pt x="2524" y="6926"/>
                </a:cubicBezTo>
              </a:path>
              <a:path w="21600" h="21600">
                <a:moveTo>
                  <a:pt x="19327" y="3546"/>
                </a:moveTo>
                <a:cubicBezTo>
                  <a:pt x="19421" y="4826"/>
                  <a:pt x="19802" y="5840"/>
                  <a:pt x="20290" y="6119"/>
                </a:cubicBezTo>
                <a:cubicBezTo>
                  <a:pt x="20195" y="4840"/>
                  <a:pt x="19815" y="3825"/>
                  <a:pt x="19327" y="3546"/>
                </a:cubicBezTo>
              </a:path>
              <a:path w="21600" h="21600">
                <a:moveTo>
                  <a:pt x="18783" y="3546"/>
                </a:moveTo>
                <a:cubicBezTo>
                  <a:pt x="18294" y="3825"/>
                  <a:pt x="17915" y="4840"/>
                  <a:pt x="17820" y="6119"/>
                </a:cubicBezTo>
                <a:cubicBezTo>
                  <a:pt x="18308" y="5840"/>
                  <a:pt x="18688" y="4826"/>
                  <a:pt x="18783" y="3546"/>
                </a:cubicBezTo>
              </a:path>
              <a:path w="21600" h="21600">
                <a:moveTo>
                  <a:pt x="16329" y="3546"/>
                </a:moveTo>
                <a:cubicBezTo>
                  <a:pt x="16424" y="4826"/>
                  <a:pt x="16804" y="5840"/>
                  <a:pt x="17292" y="6119"/>
                </a:cubicBezTo>
                <a:cubicBezTo>
                  <a:pt x="17197" y="4840"/>
                  <a:pt x="16817" y="3825"/>
                  <a:pt x="16329" y="3546"/>
                </a:cubicBezTo>
              </a:path>
              <a:path w="21600" h="21600">
                <a:moveTo>
                  <a:pt x="15785" y="3546"/>
                </a:moveTo>
                <a:cubicBezTo>
                  <a:pt x="15297" y="3825"/>
                  <a:pt x="14917" y="4840"/>
                  <a:pt x="14822" y="6119"/>
                </a:cubicBezTo>
                <a:cubicBezTo>
                  <a:pt x="15310" y="5840"/>
                  <a:pt x="15690" y="4826"/>
                  <a:pt x="15785" y="3546"/>
                </a:cubicBezTo>
              </a:path>
              <a:path w="21600" h="21600">
                <a:moveTo>
                  <a:pt x="13331" y="3546"/>
                </a:moveTo>
                <a:cubicBezTo>
                  <a:pt x="13426" y="4826"/>
                  <a:pt x="13806" y="5840"/>
                  <a:pt x="14294" y="6119"/>
                </a:cubicBezTo>
                <a:cubicBezTo>
                  <a:pt x="14199" y="4840"/>
                  <a:pt x="13819" y="3825"/>
                  <a:pt x="13331" y="3546"/>
                </a:cubicBezTo>
              </a:path>
              <a:path w="21600" h="21600">
                <a:moveTo>
                  <a:pt x="12787" y="3546"/>
                </a:moveTo>
                <a:cubicBezTo>
                  <a:pt x="12299" y="3825"/>
                  <a:pt x="11919" y="4840"/>
                  <a:pt x="11824" y="6119"/>
                </a:cubicBezTo>
                <a:cubicBezTo>
                  <a:pt x="12312" y="5840"/>
                  <a:pt x="12693" y="4826"/>
                  <a:pt x="12787" y="3546"/>
                </a:cubicBezTo>
              </a:path>
              <a:path w="21600" h="21600">
                <a:moveTo>
                  <a:pt x="10333" y="3546"/>
                </a:moveTo>
                <a:cubicBezTo>
                  <a:pt x="10428" y="4826"/>
                  <a:pt x="10808" y="5840"/>
                  <a:pt x="11296" y="6119"/>
                </a:cubicBezTo>
                <a:cubicBezTo>
                  <a:pt x="11202" y="4840"/>
                  <a:pt x="10821" y="3825"/>
                  <a:pt x="10333" y="3546"/>
                </a:cubicBezTo>
              </a:path>
              <a:path w="21600" h="21600">
                <a:moveTo>
                  <a:pt x="9789" y="3546"/>
                </a:moveTo>
                <a:cubicBezTo>
                  <a:pt x="9302" y="3825"/>
                  <a:pt x="8921" y="4840"/>
                  <a:pt x="8826" y="6119"/>
                </a:cubicBezTo>
                <a:cubicBezTo>
                  <a:pt x="9314" y="5840"/>
                  <a:pt x="9695" y="4826"/>
                  <a:pt x="9789" y="3546"/>
                </a:cubicBezTo>
              </a:path>
              <a:path w="21600" h="21600">
                <a:moveTo>
                  <a:pt x="7335" y="3546"/>
                </a:moveTo>
                <a:cubicBezTo>
                  <a:pt x="7430" y="4826"/>
                  <a:pt x="7809" y="5840"/>
                  <a:pt x="8298" y="6119"/>
                </a:cubicBezTo>
                <a:cubicBezTo>
                  <a:pt x="8204" y="4840"/>
                  <a:pt x="7823" y="3825"/>
                  <a:pt x="7335" y="3546"/>
                </a:cubicBezTo>
              </a:path>
              <a:path w="21600" h="21600">
                <a:moveTo>
                  <a:pt x="6790" y="3546"/>
                </a:moveTo>
                <a:cubicBezTo>
                  <a:pt x="6303" y="3825"/>
                  <a:pt x="5923" y="4840"/>
                  <a:pt x="5829" y="6119"/>
                </a:cubicBezTo>
                <a:cubicBezTo>
                  <a:pt x="6316" y="5840"/>
                  <a:pt x="6697" y="4826"/>
                  <a:pt x="6790" y="3546"/>
                </a:cubicBezTo>
              </a:path>
              <a:path w="21600" h="21600">
                <a:moveTo>
                  <a:pt x="4338" y="3546"/>
                </a:moveTo>
                <a:cubicBezTo>
                  <a:pt x="4431" y="4826"/>
                  <a:pt x="4813" y="5840"/>
                  <a:pt x="5300" y="6119"/>
                </a:cubicBezTo>
                <a:cubicBezTo>
                  <a:pt x="5206" y="4840"/>
                  <a:pt x="4825" y="3825"/>
                  <a:pt x="4338" y="3546"/>
                </a:cubicBezTo>
              </a:path>
              <a:path w="21600" h="21600">
                <a:moveTo>
                  <a:pt x="3793" y="3546"/>
                </a:moveTo>
                <a:cubicBezTo>
                  <a:pt x="3306" y="3825"/>
                  <a:pt x="2925" y="4840"/>
                  <a:pt x="2831" y="6119"/>
                </a:cubicBezTo>
                <a:cubicBezTo>
                  <a:pt x="3318" y="5840"/>
                  <a:pt x="3699" y="4826"/>
                  <a:pt x="3793" y="3546"/>
                </a:cubicBezTo>
              </a:path>
              <a:path w="21600" h="21600">
                <a:moveTo>
                  <a:pt x="1340" y="3546"/>
                </a:moveTo>
                <a:cubicBezTo>
                  <a:pt x="1434" y="4826"/>
                  <a:pt x="1815" y="5840"/>
                  <a:pt x="2302" y="6119"/>
                </a:cubicBezTo>
                <a:cubicBezTo>
                  <a:pt x="2208" y="4840"/>
                  <a:pt x="1827" y="3825"/>
                  <a:pt x="1340" y="3546"/>
                </a:cubicBezTo>
              </a:path>
              <a:path w="21600" h="21600">
                <a:moveTo>
                  <a:pt x="21600" y="3059"/>
                </a:moveTo>
                <a:lnTo>
                  <a:pt x="21600" y="3688"/>
                </a:lnTo>
                <a:cubicBezTo>
                  <a:pt x="21201" y="4089"/>
                  <a:pt x="20900" y="5003"/>
                  <a:pt x="20818" y="6119"/>
                </a:cubicBezTo>
                <a:cubicBezTo>
                  <a:pt x="21146" y="5932"/>
                  <a:pt x="21425" y="5411"/>
                  <a:pt x="21600" y="4697"/>
                </a:cubicBezTo>
                <a:lnTo>
                  <a:pt x="21600" y="5648"/>
                </a:lnTo>
                <a:cubicBezTo>
                  <a:pt x="21386" y="6212"/>
                  <a:pt x="21107" y="6603"/>
                  <a:pt x="20794" y="6741"/>
                </a:cubicBezTo>
                <a:lnTo>
                  <a:pt x="20794" y="6746"/>
                </a:lnTo>
                <a:cubicBezTo>
                  <a:pt x="20785" y="6751"/>
                  <a:pt x="20775" y="6754"/>
                  <a:pt x="20765" y="6753"/>
                </a:cubicBezTo>
                <a:cubicBezTo>
                  <a:pt x="20710" y="6780"/>
                  <a:pt x="20654" y="6793"/>
                  <a:pt x="20596" y="6795"/>
                </a:cubicBezTo>
                <a:lnTo>
                  <a:pt x="20566" y="6804"/>
                </a:lnTo>
                <a:lnTo>
                  <a:pt x="20566" y="6802"/>
                </a:lnTo>
                <a:lnTo>
                  <a:pt x="20565" y="6802"/>
                </a:lnTo>
                <a:cubicBezTo>
                  <a:pt x="20564" y="6784"/>
                  <a:pt x="20564" y="6766"/>
                  <a:pt x="20564" y="6748"/>
                </a:cubicBezTo>
                <a:cubicBezTo>
                  <a:pt x="20564" y="6721"/>
                  <a:pt x="20564" y="6694"/>
                  <a:pt x="20567" y="6668"/>
                </a:cubicBezTo>
                <a:cubicBezTo>
                  <a:pt x="20566" y="6520"/>
                  <a:pt x="20571" y="6374"/>
                  <a:pt x="20580" y="6231"/>
                </a:cubicBezTo>
                <a:lnTo>
                  <a:pt x="20581" y="6199"/>
                </a:lnTo>
                <a:cubicBezTo>
                  <a:pt x="20581" y="6199"/>
                  <a:pt x="20581" y="6199"/>
                  <a:pt x="20582" y="6199"/>
                </a:cubicBezTo>
                <a:cubicBezTo>
                  <a:pt x="20661" y="4716"/>
                  <a:pt x="21064" y="3503"/>
                  <a:pt x="21600" y="3059"/>
                </a:cubicBezTo>
              </a:path>
              <a:path w="21600" h="21600">
                <a:moveTo>
                  <a:pt x="19075" y="2861"/>
                </a:moveTo>
                <a:lnTo>
                  <a:pt x="19105" y="2869"/>
                </a:lnTo>
                <a:cubicBezTo>
                  <a:pt x="19163" y="2872"/>
                  <a:pt x="19219" y="2886"/>
                  <a:pt x="19274" y="2912"/>
                </a:cubicBezTo>
                <a:cubicBezTo>
                  <a:pt x="19284" y="2909"/>
                  <a:pt x="19294" y="2913"/>
                  <a:pt x="19303" y="2919"/>
                </a:cubicBezTo>
                <a:lnTo>
                  <a:pt x="19303" y="2924"/>
                </a:lnTo>
                <a:cubicBezTo>
                  <a:pt x="19939" y="3205"/>
                  <a:pt x="20437" y="4532"/>
                  <a:pt x="20526" y="6199"/>
                </a:cubicBezTo>
                <a:cubicBezTo>
                  <a:pt x="20526" y="6199"/>
                  <a:pt x="20527" y="6199"/>
                  <a:pt x="20527" y="6199"/>
                </a:cubicBezTo>
                <a:lnTo>
                  <a:pt x="20528" y="6231"/>
                </a:lnTo>
                <a:cubicBezTo>
                  <a:pt x="20537" y="6374"/>
                  <a:pt x="20541" y="6520"/>
                  <a:pt x="20541" y="6668"/>
                </a:cubicBezTo>
                <a:cubicBezTo>
                  <a:pt x="20544" y="6694"/>
                  <a:pt x="20544" y="6721"/>
                  <a:pt x="20544" y="6748"/>
                </a:cubicBezTo>
                <a:cubicBezTo>
                  <a:pt x="20544" y="6766"/>
                  <a:pt x="20544" y="6784"/>
                  <a:pt x="20543" y="6802"/>
                </a:cubicBezTo>
                <a:lnTo>
                  <a:pt x="20542" y="6802"/>
                </a:lnTo>
                <a:lnTo>
                  <a:pt x="20542" y="6804"/>
                </a:lnTo>
                <a:lnTo>
                  <a:pt x="20511" y="6795"/>
                </a:lnTo>
                <a:cubicBezTo>
                  <a:pt x="20454" y="6793"/>
                  <a:pt x="20398" y="6780"/>
                  <a:pt x="20342" y="6753"/>
                </a:cubicBezTo>
                <a:cubicBezTo>
                  <a:pt x="20332" y="6754"/>
                  <a:pt x="20323" y="6751"/>
                  <a:pt x="20314" y="6746"/>
                </a:cubicBezTo>
                <a:lnTo>
                  <a:pt x="20313" y="6741"/>
                </a:lnTo>
                <a:cubicBezTo>
                  <a:pt x="19678" y="6459"/>
                  <a:pt x="19180" y="5134"/>
                  <a:pt x="19091" y="3466"/>
                </a:cubicBezTo>
                <a:cubicBezTo>
                  <a:pt x="19090" y="3465"/>
                  <a:pt x="19090" y="3465"/>
                  <a:pt x="19090" y="3465"/>
                </a:cubicBezTo>
                <a:lnTo>
                  <a:pt x="19089" y="3434"/>
                </a:lnTo>
                <a:cubicBezTo>
                  <a:pt x="19080" y="3292"/>
                  <a:pt x="19075" y="3146"/>
                  <a:pt x="19076" y="2998"/>
                </a:cubicBezTo>
                <a:cubicBezTo>
                  <a:pt x="19073" y="2971"/>
                  <a:pt x="19073" y="2944"/>
                  <a:pt x="19073" y="2918"/>
                </a:cubicBezTo>
                <a:lnTo>
                  <a:pt x="19074" y="2864"/>
                </a:lnTo>
                <a:lnTo>
                  <a:pt x="19075" y="2864"/>
                </a:lnTo>
              </a:path>
              <a:path w="21600" h="21600">
                <a:moveTo>
                  <a:pt x="19035" y="2861"/>
                </a:moveTo>
                <a:lnTo>
                  <a:pt x="19035" y="2864"/>
                </a:lnTo>
                <a:lnTo>
                  <a:pt x="19036" y="2864"/>
                </a:lnTo>
                <a:lnTo>
                  <a:pt x="19037" y="2918"/>
                </a:lnTo>
                <a:cubicBezTo>
                  <a:pt x="19037" y="2944"/>
                  <a:pt x="19037" y="2971"/>
                  <a:pt x="19034" y="2998"/>
                </a:cubicBezTo>
                <a:cubicBezTo>
                  <a:pt x="19034" y="3146"/>
                  <a:pt x="19030" y="3292"/>
                  <a:pt x="19021" y="3434"/>
                </a:cubicBezTo>
                <a:lnTo>
                  <a:pt x="19020" y="3465"/>
                </a:lnTo>
                <a:cubicBezTo>
                  <a:pt x="19020" y="3465"/>
                  <a:pt x="19020" y="3465"/>
                  <a:pt x="19019" y="3466"/>
                </a:cubicBezTo>
                <a:cubicBezTo>
                  <a:pt x="18930" y="5134"/>
                  <a:pt x="18432" y="6459"/>
                  <a:pt x="17797" y="6741"/>
                </a:cubicBezTo>
                <a:lnTo>
                  <a:pt x="17796" y="6746"/>
                </a:lnTo>
                <a:cubicBezTo>
                  <a:pt x="17787" y="6751"/>
                  <a:pt x="17777" y="6754"/>
                  <a:pt x="17768" y="6753"/>
                </a:cubicBezTo>
                <a:cubicBezTo>
                  <a:pt x="17712" y="6780"/>
                  <a:pt x="17656" y="6793"/>
                  <a:pt x="17599" y="6795"/>
                </a:cubicBezTo>
                <a:lnTo>
                  <a:pt x="17568" y="6804"/>
                </a:lnTo>
                <a:lnTo>
                  <a:pt x="17568" y="6802"/>
                </a:lnTo>
                <a:lnTo>
                  <a:pt x="17567" y="6802"/>
                </a:lnTo>
                <a:cubicBezTo>
                  <a:pt x="17566" y="6784"/>
                  <a:pt x="17566" y="6766"/>
                  <a:pt x="17566" y="6748"/>
                </a:cubicBezTo>
                <a:cubicBezTo>
                  <a:pt x="17566" y="6721"/>
                  <a:pt x="17566" y="6694"/>
                  <a:pt x="17569" y="6668"/>
                </a:cubicBezTo>
                <a:cubicBezTo>
                  <a:pt x="17569" y="6520"/>
                  <a:pt x="17573" y="6374"/>
                  <a:pt x="17582" y="6231"/>
                </a:cubicBezTo>
                <a:lnTo>
                  <a:pt x="17583" y="6199"/>
                </a:lnTo>
                <a:cubicBezTo>
                  <a:pt x="17583" y="6199"/>
                  <a:pt x="17583" y="6199"/>
                  <a:pt x="17584" y="6199"/>
                </a:cubicBezTo>
                <a:cubicBezTo>
                  <a:pt x="17673" y="4532"/>
                  <a:pt x="18171" y="3205"/>
                  <a:pt x="18806" y="2924"/>
                </a:cubicBezTo>
                <a:lnTo>
                  <a:pt x="18807" y="2919"/>
                </a:lnTo>
                <a:cubicBezTo>
                  <a:pt x="18816" y="2913"/>
                  <a:pt x="18826" y="2909"/>
                  <a:pt x="18835" y="2912"/>
                </a:cubicBezTo>
                <a:cubicBezTo>
                  <a:pt x="18891" y="2886"/>
                  <a:pt x="18947" y="2872"/>
                  <a:pt x="19005" y="2869"/>
                </a:cubicBezTo>
              </a:path>
              <a:path w="21600" h="21600">
                <a:moveTo>
                  <a:pt x="16077" y="2861"/>
                </a:moveTo>
                <a:lnTo>
                  <a:pt x="16107" y="2869"/>
                </a:lnTo>
                <a:cubicBezTo>
                  <a:pt x="16165" y="2872"/>
                  <a:pt x="16221" y="2886"/>
                  <a:pt x="16277" y="2912"/>
                </a:cubicBezTo>
                <a:cubicBezTo>
                  <a:pt x="16286" y="2909"/>
                  <a:pt x="16296" y="2913"/>
                  <a:pt x="16305" y="2919"/>
                </a:cubicBezTo>
                <a:lnTo>
                  <a:pt x="16306" y="2924"/>
                </a:lnTo>
                <a:cubicBezTo>
                  <a:pt x="16941" y="3205"/>
                  <a:pt x="17439" y="4532"/>
                  <a:pt x="17528" y="6199"/>
                </a:cubicBezTo>
                <a:cubicBezTo>
                  <a:pt x="17529" y="6199"/>
                  <a:pt x="17529" y="6199"/>
                  <a:pt x="17529" y="6199"/>
                </a:cubicBezTo>
                <a:lnTo>
                  <a:pt x="17530" y="6231"/>
                </a:lnTo>
                <a:cubicBezTo>
                  <a:pt x="17539" y="6374"/>
                  <a:pt x="17543" y="6520"/>
                  <a:pt x="17543" y="6668"/>
                </a:cubicBezTo>
                <a:cubicBezTo>
                  <a:pt x="17546" y="6694"/>
                  <a:pt x="17546" y="6721"/>
                  <a:pt x="17546" y="6748"/>
                </a:cubicBezTo>
                <a:cubicBezTo>
                  <a:pt x="17546" y="6766"/>
                  <a:pt x="17546" y="6784"/>
                  <a:pt x="17545" y="6802"/>
                </a:cubicBezTo>
                <a:lnTo>
                  <a:pt x="17544" y="6802"/>
                </a:lnTo>
                <a:lnTo>
                  <a:pt x="17544" y="6804"/>
                </a:lnTo>
                <a:lnTo>
                  <a:pt x="17513" y="6795"/>
                </a:lnTo>
                <a:cubicBezTo>
                  <a:pt x="17456" y="6793"/>
                  <a:pt x="17400" y="6780"/>
                  <a:pt x="17344" y="6753"/>
                </a:cubicBezTo>
                <a:cubicBezTo>
                  <a:pt x="17334" y="6754"/>
                  <a:pt x="17325" y="6751"/>
                  <a:pt x="17316" y="6746"/>
                </a:cubicBezTo>
                <a:lnTo>
                  <a:pt x="17315" y="6741"/>
                </a:lnTo>
                <a:cubicBezTo>
                  <a:pt x="16680" y="6459"/>
                  <a:pt x="16182" y="5134"/>
                  <a:pt x="16093" y="3466"/>
                </a:cubicBezTo>
                <a:cubicBezTo>
                  <a:pt x="16092" y="3465"/>
                  <a:pt x="16092" y="3465"/>
                  <a:pt x="16092" y="3465"/>
                </a:cubicBezTo>
                <a:lnTo>
                  <a:pt x="16091" y="3434"/>
                </a:lnTo>
                <a:cubicBezTo>
                  <a:pt x="16082" y="3292"/>
                  <a:pt x="16078" y="3146"/>
                  <a:pt x="16078" y="2998"/>
                </a:cubicBezTo>
                <a:cubicBezTo>
                  <a:pt x="16075" y="2971"/>
                  <a:pt x="16075" y="2944"/>
                  <a:pt x="16075" y="2918"/>
                </a:cubicBezTo>
                <a:lnTo>
                  <a:pt x="16076" y="2864"/>
                </a:lnTo>
                <a:lnTo>
                  <a:pt x="16077" y="2864"/>
                </a:lnTo>
              </a:path>
              <a:path w="21600" h="21600">
                <a:moveTo>
                  <a:pt x="16037" y="2861"/>
                </a:moveTo>
                <a:lnTo>
                  <a:pt x="16037" y="2864"/>
                </a:lnTo>
                <a:lnTo>
                  <a:pt x="16038" y="2864"/>
                </a:lnTo>
                <a:lnTo>
                  <a:pt x="16039" y="2918"/>
                </a:lnTo>
                <a:cubicBezTo>
                  <a:pt x="16039" y="2944"/>
                  <a:pt x="16039" y="2971"/>
                  <a:pt x="16036" y="2998"/>
                </a:cubicBezTo>
                <a:cubicBezTo>
                  <a:pt x="16037" y="3146"/>
                  <a:pt x="16032" y="3292"/>
                  <a:pt x="16023" y="3434"/>
                </a:cubicBezTo>
                <a:lnTo>
                  <a:pt x="16022" y="3465"/>
                </a:lnTo>
                <a:cubicBezTo>
                  <a:pt x="16022" y="3465"/>
                  <a:pt x="16022" y="3465"/>
                  <a:pt x="16021" y="3466"/>
                </a:cubicBezTo>
                <a:cubicBezTo>
                  <a:pt x="15932" y="5134"/>
                  <a:pt x="15434" y="6459"/>
                  <a:pt x="14799" y="6741"/>
                </a:cubicBezTo>
                <a:lnTo>
                  <a:pt x="14798" y="6746"/>
                </a:lnTo>
                <a:cubicBezTo>
                  <a:pt x="14789" y="6751"/>
                  <a:pt x="14780" y="6754"/>
                  <a:pt x="14770" y="6753"/>
                </a:cubicBezTo>
                <a:cubicBezTo>
                  <a:pt x="14714" y="6780"/>
                  <a:pt x="14658" y="6793"/>
                  <a:pt x="14601" y="6795"/>
                </a:cubicBezTo>
                <a:lnTo>
                  <a:pt x="14570" y="6804"/>
                </a:lnTo>
                <a:lnTo>
                  <a:pt x="14570" y="6802"/>
                </a:lnTo>
                <a:lnTo>
                  <a:pt x="14569" y="6802"/>
                </a:lnTo>
                <a:cubicBezTo>
                  <a:pt x="14568" y="6784"/>
                  <a:pt x="14568" y="6766"/>
                  <a:pt x="14568" y="6748"/>
                </a:cubicBezTo>
                <a:cubicBezTo>
                  <a:pt x="14568" y="6721"/>
                  <a:pt x="14568" y="6694"/>
                  <a:pt x="14571" y="6668"/>
                </a:cubicBezTo>
                <a:cubicBezTo>
                  <a:pt x="14571" y="6520"/>
                  <a:pt x="14575" y="6374"/>
                  <a:pt x="14584" y="6231"/>
                </a:cubicBezTo>
                <a:lnTo>
                  <a:pt x="14585" y="6199"/>
                </a:lnTo>
                <a:cubicBezTo>
                  <a:pt x="14585" y="6199"/>
                  <a:pt x="14586" y="6199"/>
                  <a:pt x="14586" y="6199"/>
                </a:cubicBezTo>
                <a:cubicBezTo>
                  <a:pt x="14675" y="4532"/>
                  <a:pt x="15173" y="3205"/>
                  <a:pt x="15808" y="2924"/>
                </a:cubicBezTo>
                <a:lnTo>
                  <a:pt x="15808" y="2919"/>
                </a:lnTo>
                <a:cubicBezTo>
                  <a:pt x="15817" y="2913"/>
                  <a:pt x="15828" y="2909"/>
                  <a:pt x="15837" y="2912"/>
                </a:cubicBezTo>
                <a:cubicBezTo>
                  <a:pt x="15893" y="2886"/>
                  <a:pt x="15949" y="2872"/>
                  <a:pt x="16006" y="2869"/>
                </a:cubicBezTo>
              </a:path>
              <a:path w="21600" h="21600">
                <a:moveTo>
                  <a:pt x="13079" y="2861"/>
                </a:moveTo>
                <a:lnTo>
                  <a:pt x="13110" y="2869"/>
                </a:lnTo>
                <a:cubicBezTo>
                  <a:pt x="13167" y="2872"/>
                  <a:pt x="13223" y="2886"/>
                  <a:pt x="13279" y="2912"/>
                </a:cubicBezTo>
                <a:cubicBezTo>
                  <a:pt x="13289" y="2909"/>
                  <a:pt x="13298" y="2913"/>
                  <a:pt x="13307" y="2919"/>
                </a:cubicBezTo>
                <a:lnTo>
                  <a:pt x="13308" y="2924"/>
                </a:lnTo>
                <a:cubicBezTo>
                  <a:pt x="13943" y="3205"/>
                  <a:pt x="14441" y="4532"/>
                  <a:pt x="14530" y="6199"/>
                </a:cubicBezTo>
                <a:cubicBezTo>
                  <a:pt x="14531" y="6199"/>
                  <a:pt x="14531" y="6199"/>
                  <a:pt x="14531" y="6199"/>
                </a:cubicBezTo>
                <a:lnTo>
                  <a:pt x="14532" y="6231"/>
                </a:lnTo>
                <a:cubicBezTo>
                  <a:pt x="14541" y="6374"/>
                  <a:pt x="14545" y="6520"/>
                  <a:pt x="14545" y="6668"/>
                </a:cubicBezTo>
                <a:cubicBezTo>
                  <a:pt x="14548" y="6694"/>
                  <a:pt x="14548" y="6721"/>
                  <a:pt x="14548" y="6748"/>
                </a:cubicBezTo>
                <a:cubicBezTo>
                  <a:pt x="14548" y="6766"/>
                  <a:pt x="14548" y="6784"/>
                  <a:pt x="14547" y="6802"/>
                </a:cubicBezTo>
                <a:lnTo>
                  <a:pt x="14546" y="6802"/>
                </a:lnTo>
                <a:lnTo>
                  <a:pt x="14546" y="6804"/>
                </a:lnTo>
                <a:lnTo>
                  <a:pt x="14516" y="6795"/>
                </a:lnTo>
                <a:cubicBezTo>
                  <a:pt x="14458" y="6793"/>
                  <a:pt x="14402" y="6780"/>
                  <a:pt x="14346" y="6753"/>
                </a:cubicBezTo>
                <a:cubicBezTo>
                  <a:pt x="14337" y="6754"/>
                  <a:pt x="14327" y="6751"/>
                  <a:pt x="14318" y="6746"/>
                </a:cubicBezTo>
                <a:lnTo>
                  <a:pt x="14318" y="6741"/>
                </a:lnTo>
                <a:cubicBezTo>
                  <a:pt x="13682" y="6459"/>
                  <a:pt x="13184" y="5134"/>
                  <a:pt x="13095" y="3466"/>
                </a:cubicBezTo>
                <a:cubicBezTo>
                  <a:pt x="13095" y="3465"/>
                  <a:pt x="13094" y="3465"/>
                  <a:pt x="13094" y="3465"/>
                </a:cubicBezTo>
                <a:lnTo>
                  <a:pt x="13093" y="3434"/>
                </a:lnTo>
                <a:cubicBezTo>
                  <a:pt x="13084" y="3292"/>
                  <a:pt x="13080" y="3146"/>
                  <a:pt x="13080" y="2998"/>
                </a:cubicBezTo>
                <a:cubicBezTo>
                  <a:pt x="13077" y="2971"/>
                  <a:pt x="13077" y="2944"/>
                  <a:pt x="13077" y="2918"/>
                </a:cubicBezTo>
                <a:lnTo>
                  <a:pt x="13078" y="2864"/>
                </a:lnTo>
                <a:lnTo>
                  <a:pt x="13079" y="2864"/>
                </a:lnTo>
              </a:path>
              <a:path w="21600" h="21600">
                <a:moveTo>
                  <a:pt x="10081" y="2861"/>
                </a:moveTo>
                <a:lnTo>
                  <a:pt x="10112" y="2869"/>
                </a:lnTo>
                <a:cubicBezTo>
                  <a:pt x="10169" y="2872"/>
                  <a:pt x="10226" y="2886"/>
                  <a:pt x="10281" y="2912"/>
                </a:cubicBezTo>
                <a:cubicBezTo>
                  <a:pt x="10291" y="2909"/>
                  <a:pt x="10300" y="2913"/>
                  <a:pt x="10309" y="2919"/>
                </a:cubicBezTo>
                <a:lnTo>
                  <a:pt x="10310" y="2924"/>
                </a:lnTo>
                <a:cubicBezTo>
                  <a:pt x="10945" y="3205"/>
                  <a:pt x="11443" y="4532"/>
                  <a:pt x="11532" y="6199"/>
                </a:cubicBezTo>
                <a:cubicBezTo>
                  <a:pt x="11533" y="6199"/>
                  <a:pt x="11533" y="6199"/>
                  <a:pt x="11533" y="6199"/>
                </a:cubicBezTo>
                <a:lnTo>
                  <a:pt x="11534" y="6231"/>
                </a:lnTo>
                <a:cubicBezTo>
                  <a:pt x="11543" y="6374"/>
                  <a:pt x="11548" y="6520"/>
                  <a:pt x="11548" y="6668"/>
                </a:cubicBezTo>
                <a:cubicBezTo>
                  <a:pt x="11550" y="6694"/>
                  <a:pt x="11550" y="6721"/>
                  <a:pt x="11550" y="6748"/>
                </a:cubicBezTo>
                <a:cubicBezTo>
                  <a:pt x="11550" y="6766"/>
                  <a:pt x="11550" y="6784"/>
                  <a:pt x="11549" y="6802"/>
                </a:cubicBezTo>
                <a:lnTo>
                  <a:pt x="11548" y="6802"/>
                </a:lnTo>
                <a:lnTo>
                  <a:pt x="11548" y="6804"/>
                </a:lnTo>
                <a:lnTo>
                  <a:pt x="11518" y="6795"/>
                </a:lnTo>
                <a:cubicBezTo>
                  <a:pt x="11460" y="6793"/>
                  <a:pt x="11404" y="6780"/>
                  <a:pt x="11349" y="6753"/>
                </a:cubicBezTo>
                <a:cubicBezTo>
                  <a:pt x="11339" y="6754"/>
                  <a:pt x="11329" y="6751"/>
                  <a:pt x="11320" y="6746"/>
                </a:cubicBezTo>
                <a:lnTo>
                  <a:pt x="11320" y="6741"/>
                </a:lnTo>
                <a:cubicBezTo>
                  <a:pt x="10684" y="6459"/>
                  <a:pt x="10186" y="5134"/>
                  <a:pt x="10097" y="3466"/>
                </a:cubicBezTo>
                <a:cubicBezTo>
                  <a:pt x="10097" y="3465"/>
                  <a:pt x="10096" y="3465"/>
                  <a:pt x="10096" y="3465"/>
                </a:cubicBezTo>
                <a:lnTo>
                  <a:pt x="10095" y="3434"/>
                </a:lnTo>
                <a:cubicBezTo>
                  <a:pt x="10086" y="3292"/>
                  <a:pt x="10082" y="3146"/>
                  <a:pt x="10082" y="2998"/>
                </a:cubicBezTo>
                <a:cubicBezTo>
                  <a:pt x="10079" y="2971"/>
                  <a:pt x="10079" y="2944"/>
                  <a:pt x="10079" y="2918"/>
                </a:cubicBezTo>
                <a:lnTo>
                  <a:pt x="10080" y="2864"/>
                </a:lnTo>
                <a:lnTo>
                  <a:pt x="10081" y="2864"/>
                </a:lnTo>
              </a:path>
              <a:path w="21600" h="21600">
                <a:moveTo>
                  <a:pt x="10041" y="2861"/>
                </a:moveTo>
                <a:lnTo>
                  <a:pt x="10041" y="2864"/>
                </a:lnTo>
                <a:lnTo>
                  <a:pt x="10042" y="2864"/>
                </a:lnTo>
                <a:lnTo>
                  <a:pt x="10043" y="2918"/>
                </a:lnTo>
                <a:cubicBezTo>
                  <a:pt x="10043" y="2944"/>
                  <a:pt x="10043" y="2971"/>
                  <a:pt x="10041" y="2998"/>
                </a:cubicBezTo>
                <a:cubicBezTo>
                  <a:pt x="10041" y="3146"/>
                  <a:pt x="10036" y="3292"/>
                  <a:pt x="10027" y="3434"/>
                </a:cubicBezTo>
                <a:lnTo>
                  <a:pt x="10026" y="3465"/>
                </a:lnTo>
                <a:cubicBezTo>
                  <a:pt x="10026" y="3465"/>
                  <a:pt x="10026" y="3465"/>
                  <a:pt x="10026" y="3466"/>
                </a:cubicBezTo>
                <a:cubicBezTo>
                  <a:pt x="9936" y="5134"/>
                  <a:pt x="9439" y="6459"/>
                  <a:pt x="8803" y="6741"/>
                </a:cubicBezTo>
                <a:lnTo>
                  <a:pt x="8803" y="6746"/>
                </a:lnTo>
                <a:cubicBezTo>
                  <a:pt x="8793" y="6751"/>
                  <a:pt x="8784" y="6754"/>
                  <a:pt x="8774" y="6753"/>
                </a:cubicBezTo>
                <a:cubicBezTo>
                  <a:pt x="8719" y="6780"/>
                  <a:pt x="8662" y="6793"/>
                  <a:pt x="8605" y="6795"/>
                </a:cubicBezTo>
                <a:lnTo>
                  <a:pt x="8574" y="6804"/>
                </a:lnTo>
                <a:lnTo>
                  <a:pt x="8574" y="6802"/>
                </a:lnTo>
                <a:lnTo>
                  <a:pt x="8574" y="6802"/>
                </a:lnTo>
                <a:cubicBezTo>
                  <a:pt x="8573" y="6784"/>
                  <a:pt x="8572" y="6766"/>
                  <a:pt x="8572" y="6748"/>
                </a:cubicBezTo>
                <a:cubicBezTo>
                  <a:pt x="8572" y="6721"/>
                  <a:pt x="8573" y="6694"/>
                  <a:pt x="8575" y="6668"/>
                </a:cubicBezTo>
                <a:cubicBezTo>
                  <a:pt x="8575" y="6520"/>
                  <a:pt x="8579" y="6374"/>
                  <a:pt x="8588" y="6231"/>
                </a:cubicBezTo>
                <a:lnTo>
                  <a:pt x="8589" y="6199"/>
                </a:lnTo>
                <a:cubicBezTo>
                  <a:pt x="8589" y="6199"/>
                  <a:pt x="8590" y="6199"/>
                  <a:pt x="8590" y="6199"/>
                </a:cubicBezTo>
                <a:cubicBezTo>
                  <a:pt x="8679" y="4532"/>
                  <a:pt x="9177" y="3205"/>
                  <a:pt x="9813" y="2924"/>
                </a:cubicBezTo>
                <a:lnTo>
                  <a:pt x="9813" y="2919"/>
                </a:lnTo>
                <a:cubicBezTo>
                  <a:pt x="9822" y="2913"/>
                  <a:pt x="9832" y="2909"/>
                  <a:pt x="9842" y="2912"/>
                </a:cubicBezTo>
                <a:cubicBezTo>
                  <a:pt x="9897" y="2886"/>
                  <a:pt x="9953" y="2872"/>
                  <a:pt x="10011" y="2869"/>
                </a:cubicBezTo>
              </a:path>
              <a:path w="21600" h="21600">
                <a:moveTo>
                  <a:pt x="7083" y="2861"/>
                </a:moveTo>
                <a:lnTo>
                  <a:pt x="7114" y="2869"/>
                </a:lnTo>
                <a:cubicBezTo>
                  <a:pt x="7171" y="2872"/>
                  <a:pt x="7228" y="2886"/>
                  <a:pt x="7283" y="2912"/>
                </a:cubicBezTo>
                <a:cubicBezTo>
                  <a:pt x="7293" y="2909"/>
                  <a:pt x="7302" y="2913"/>
                  <a:pt x="7312" y="2919"/>
                </a:cubicBezTo>
                <a:lnTo>
                  <a:pt x="7312" y="2924"/>
                </a:lnTo>
                <a:cubicBezTo>
                  <a:pt x="7948" y="3205"/>
                  <a:pt x="8445" y="4532"/>
                  <a:pt x="8535" y="6199"/>
                </a:cubicBezTo>
                <a:cubicBezTo>
                  <a:pt x="8535" y="6199"/>
                  <a:pt x="8535" y="6199"/>
                  <a:pt x="8535" y="6199"/>
                </a:cubicBezTo>
                <a:lnTo>
                  <a:pt x="8536" y="6231"/>
                </a:lnTo>
                <a:cubicBezTo>
                  <a:pt x="8545" y="6374"/>
                  <a:pt x="8550" y="6520"/>
                  <a:pt x="8550" y="6668"/>
                </a:cubicBezTo>
                <a:cubicBezTo>
                  <a:pt x="8552" y="6694"/>
                  <a:pt x="8552" y="6721"/>
                  <a:pt x="8552" y="6748"/>
                </a:cubicBezTo>
                <a:cubicBezTo>
                  <a:pt x="8552" y="6766"/>
                  <a:pt x="8552" y="6784"/>
                  <a:pt x="8551" y="6802"/>
                </a:cubicBezTo>
                <a:lnTo>
                  <a:pt x="8550" y="6802"/>
                </a:lnTo>
                <a:lnTo>
                  <a:pt x="8550" y="6804"/>
                </a:lnTo>
                <a:lnTo>
                  <a:pt x="8520" y="6795"/>
                </a:lnTo>
                <a:cubicBezTo>
                  <a:pt x="8462" y="6793"/>
                  <a:pt x="8406" y="6780"/>
                  <a:pt x="8351" y="6753"/>
                </a:cubicBezTo>
                <a:cubicBezTo>
                  <a:pt x="8340" y="6754"/>
                  <a:pt x="8331" y="6751"/>
                  <a:pt x="8322" y="6746"/>
                </a:cubicBezTo>
                <a:lnTo>
                  <a:pt x="8322" y="6741"/>
                </a:lnTo>
                <a:cubicBezTo>
                  <a:pt x="7686" y="6459"/>
                  <a:pt x="7188" y="5134"/>
                  <a:pt x="7099" y="3466"/>
                </a:cubicBezTo>
                <a:cubicBezTo>
                  <a:pt x="7099" y="3465"/>
                  <a:pt x="7097" y="3465"/>
                  <a:pt x="7097" y="3465"/>
                </a:cubicBezTo>
                <a:lnTo>
                  <a:pt x="7096" y="3434"/>
                </a:lnTo>
                <a:cubicBezTo>
                  <a:pt x="7087" y="3292"/>
                  <a:pt x="7084" y="3146"/>
                  <a:pt x="7084" y="2998"/>
                </a:cubicBezTo>
                <a:cubicBezTo>
                  <a:pt x="7081" y="2971"/>
                  <a:pt x="7081" y="2944"/>
                  <a:pt x="7081" y="2918"/>
                </a:cubicBezTo>
                <a:lnTo>
                  <a:pt x="7083" y="2864"/>
                </a:lnTo>
                <a:lnTo>
                  <a:pt x="7083" y="2864"/>
                </a:lnTo>
              </a:path>
              <a:path w="21600" h="21600">
                <a:moveTo>
                  <a:pt x="7042" y="2861"/>
                </a:moveTo>
                <a:lnTo>
                  <a:pt x="7042" y="2864"/>
                </a:lnTo>
                <a:lnTo>
                  <a:pt x="7044" y="2864"/>
                </a:lnTo>
                <a:lnTo>
                  <a:pt x="7045" y="2918"/>
                </a:lnTo>
                <a:cubicBezTo>
                  <a:pt x="7045" y="2944"/>
                  <a:pt x="7045" y="2971"/>
                  <a:pt x="7042" y="2998"/>
                </a:cubicBezTo>
                <a:cubicBezTo>
                  <a:pt x="7042" y="3146"/>
                  <a:pt x="7037" y="3292"/>
                  <a:pt x="7029" y="3434"/>
                </a:cubicBezTo>
                <a:lnTo>
                  <a:pt x="7029" y="3465"/>
                </a:lnTo>
                <a:cubicBezTo>
                  <a:pt x="7028" y="3465"/>
                  <a:pt x="7028" y="3465"/>
                  <a:pt x="7028" y="3466"/>
                </a:cubicBezTo>
                <a:cubicBezTo>
                  <a:pt x="6938" y="5134"/>
                  <a:pt x="6441" y="6459"/>
                  <a:pt x="5805" y="6741"/>
                </a:cubicBezTo>
                <a:lnTo>
                  <a:pt x="5805" y="6746"/>
                </a:lnTo>
                <a:cubicBezTo>
                  <a:pt x="5795" y="6751"/>
                  <a:pt x="5786" y="6754"/>
                  <a:pt x="5776" y="6753"/>
                </a:cubicBezTo>
                <a:cubicBezTo>
                  <a:pt x="5721" y="6780"/>
                  <a:pt x="5664" y="6793"/>
                  <a:pt x="5607" y="6795"/>
                </a:cubicBezTo>
                <a:lnTo>
                  <a:pt x="5577" y="6804"/>
                </a:lnTo>
                <a:lnTo>
                  <a:pt x="5577" y="6802"/>
                </a:lnTo>
                <a:lnTo>
                  <a:pt x="5575" y="6802"/>
                </a:lnTo>
                <a:cubicBezTo>
                  <a:pt x="5574" y="6784"/>
                  <a:pt x="5574" y="6766"/>
                  <a:pt x="5574" y="6748"/>
                </a:cubicBezTo>
                <a:cubicBezTo>
                  <a:pt x="5574" y="6721"/>
                  <a:pt x="5574" y="6694"/>
                  <a:pt x="5577" y="6668"/>
                </a:cubicBezTo>
                <a:cubicBezTo>
                  <a:pt x="5577" y="6520"/>
                  <a:pt x="5581" y="6374"/>
                  <a:pt x="5590" y="6231"/>
                </a:cubicBezTo>
                <a:lnTo>
                  <a:pt x="5591" y="6199"/>
                </a:lnTo>
                <a:cubicBezTo>
                  <a:pt x="5591" y="6199"/>
                  <a:pt x="5592" y="6199"/>
                  <a:pt x="5592" y="6199"/>
                </a:cubicBezTo>
                <a:cubicBezTo>
                  <a:pt x="5681" y="4532"/>
                  <a:pt x="6179" y="3205"/>
                  <a:pt x="6815" y="2924"/>
                </a:cubicBezTo>
                <a:lnTo>
                  <a:pt x="6815" y="2919"/>
                </a:lnTo>
                <a:cubicBezTo>
                  <a:pt x="6824" y="2913"/>
                  <a:pt x="6834" y="2909"/>
                  <a:pt x="6843" y="2912"/>
                </a:cubicBezTo>
                <a:cubicBezTo>
                  <a:pt x="6899" y="2886"/>
                  <a:pt x="6956" y="2872"/>
                  <a:pt x="7013" y="2869"/>
                </a:cubicBezTo>
              </a:path>
              <a:path w="21600" h="21600">
                <a:moveTo>
                  <a:pt x="4086" y="2861"/>
                </a:moveTo>
                <a:lnTo>
                  <a:pt x="4116" y="2869"/>
                </a:lnTo>
                <a:cubicBezTo>
                  <a:pt x="4173" y="2872"/>
                  <a:pt x="4230" y="2886"/>
                  <a:pt x="4285" y="2912"/>
                </a:cubicBezTo>
                <a:cubicBezTo>
                  <a:pt x="4295" y="2909"/>
                  <a:pt x="4304" y="2913"/>
                  <a:pt x="4314" y="2919"/>
                </a:cubicBezTo>
                <a:lnTo>
                  <a:pt x="4314" y="2924"/>
                </a:lnTo>
                <a:cubicBezTo>
                  <a:pt x="4950" y="3205"/>
                  <a:pt x="5448" y="4532"/>
                  <a:pt x="5537" y="6199"/>
                </a:cubicBezTo>
                <a:cubicBezTo>
                  <a:pt x="5537" y="6199"/>
                  <a:pt x="5537" y="6199"/>
                  <a:pt x="5538" y="6199"/>
                </a:cubicBezTo>
                <a:lnTo>
                  <a:pt x="5538" y="6231"/>
                </a:lnTo>
                <a:cubicBezTo>
                  <a:pt x="5547" y="6374"/>
                  <a:pt x="5552" y="6520"/>
                  <a:pt x="5552" y="6668"/>
                </a:cubicBezTo>
                <a:cubicBezTo>
                  <a:pt x="5554" y="6694"/>
                  <a:pt x="5554" y="6721"/>
                  <a:pt x="5554" y="6748"/>
                </a:cubicBezTo>
                <a:cubicBezTo>
                  <a:pt x="5554" y="6766"/>
                  <a:pt x="5554" y="6784"/>
                  <a:pt x="5553" y="6802"/>
                </a:cubicBezTo>
                <a:lnTo>
                  <a:pt x="5552" y="6802"/>
                </a:lnTo>
                <a:lnTo>
                  <a:pt x="5552" y="6804"/>
                </a:lnTo>
                <a:lnTo>
                  <a:pt x="5522" y="6795"/>
                </a:lnTo>
                <a:cubicBezTo>
                  <a:pt x="5464" y="6793"/>
                  <a:pt x="5408" y="6780"/>
                  <a:pt x="5353" y="6753"/>
                </a:cubicBezTo>
                <a:cubicBezTo>
                  <a:pt x="5342" y="6754"/>
                  <a:pt x="5333" y="6751"/>
                  <a:pt x="5323" y="6746"/>
                </a:cubicBezTo>
                <a:lnTo>
                  <a:pt x="5323" y="6741"/>
                </a:lnTo>
                <a:cubicBezTo>
                  <a:pt x="4688" y="6459"/>
                  <a:pt x="4190" y="5134"/>
                  <a:pt x="4101" y="3466"/>
                </a:cubicBezTo>
                <a:cubicBezTo>
                  <a:pt x="4101" y="3465"/>
                  <a:pt x="4100" y="3465"/>
                  <a:pt x="4100" y="3465"/>
                </a:cubicBezTo>
                <a:lnTo>
                  <a:pt x="4099" y="3434"/>
                </a:lnTo>
                <a:cubicBezTo>
                  <a:pt x="4090" y="3292"/>
                  <a:pt x="4086" y="3146"/>
                  <a:pt x="4086" y="2998"/>
                </a:cubicBezTo>
                <a:cubicBezTo>
                  <a:pt x="4084" y="2971"/>
                  <a:pt x="4084" y="2944"/>
                  <a:pt x="4084" y="2918"/>
                </a:cubicBezTo>
                <a:lnTo>
                  <a:pt x="4085" y="2864"/>
                </a:lnTo>
                <a:lnTo>
                  <a:pt x="4086" y="2864"/>
                </a:lnTo>
              </a:path>
              <a:path w="21600" h="21600">
                <a:moveTo>
                  <a:pt x="4045" y="2861"/>
                </a:moveTo>
                <a:lnTo>
                  <a:pt x="4045" y="2864"/>
                </a:lnTo>
                <a:lnTo>
                  <a:pt x="4046" y="2864"/>
                </a:lnTo>
                <a:lnTo>
                  <a:pt x="4047" y="2918"/>
                </a:lnTo>
                <a:cubicBezTo>
                  <a:pt x="4047" y="2944"/>
                  <a:pt x="4047" y="2971"/>
                  <a:pt x="4045" y="2998"/>
                </a:cubicBezTo>
                <a:cubicBezTo>
                  <a:pt x="4045" y="3146"/>
                  <a:pt x="4041" y="3292"/>
                  <a:pt x="4032" y="3434"/>
                </a:cubicBezTo>
                <a:lnTo>
                  <a:pt x="4030" y="3465"/>
                </a:lnTo>
                <a:cubicBezTo>
                  <a:pt x="4030" y="3465"/>
                  <a:pt x="4030" y="3465"/>
                  <a:pt x="4030" y="3466"/>
                </a:cubicBezTo>
                <a:cubicBezTo>
                  <a:pt x="3941" y="5134"/>
                  <a:pt x="3443" y="6459"/>
                  <a:pt x="2807" y="6741"/>
                </a:cubicBezTo>
                <a:lnTo>
                  <a:pt x="2807" y="6746"/>
                </a:lnTo>
                <a:cubicBezTo>
                  <a:pt x="2797" y="6751"/>
                  <a:pt x="2788" y="6754"/>
                  <a:pt x="2778" y="6753"/>
                </a:cubicBezTo>
                <a:cubicBezTo>
                  <a:pt x="2723" y="6780"/>
                  <a:pt x="2666" y="6793"/>
                  <a:pt x="2609" y="6795"/>
                </a:cubicBezTo>
                <a:lnTo>
                  <a:pt x="2579" y="6804"/>
                </a:lnTo>
                <a:lnTo>
                  <a:pt x="2579" y="6802"/>
                </a:lnTo>
                <a:lnTo>
                  <a:pt x="2578" y="6802"/>
                </a:lnTo>
                <a:cubicBezTo>
                  <a:pt x="2577" y="6784"/>
                  <a:pt x="2577" y="6766"/>
                  <a:pt x="2577" y="6748"/>
                </a:cubicBezTo>
                <a:cubicBezTo>
                  <a:pt x="2577" y="6721"/>
                  <a:pt x="2577" y="6694"/>
                  <a:pt x="2579" y="6668"/>
                </a:cubicBezTo>
                <a:cubicBezTo>
                  <a:pt x="2579" y="6520"/>
                  <a:pt x="2583" y="6374"/>
                  <a:pt x="2592" y="6231"/>
                </a:cubicBezTo>
                <a:lnTo>
                  <a:pt x="2593" y="6199"/>
                </a:lnTo>
                <a:cubicBezTo>
                  <a:pt x="2594" y="6199"/>
                  <a:pt x="2594" y="6199"/>
                  <a:pt x="2594" y="6199"/>
                </a:cubicBezTo>
                <a:cubicBezTo>
                  <a:pt x="2683" y="4532"/>
                  <a:pt x="3181" y="3205"/>
                  <a:pt x="3817" y="2924"/>
                </a:cubicBezTo>
                <a:lnTo>
                  <a:pt x="3817" y="2919"/>
                </a:lnTo>
                <a:cubicBezTo>
                  <a:pt x="3827" y="2913"/>
                  <a:pt x="3836" y="2909"/>
                  <a:pt x="3846" y="2912"/>
                </a:cubicBezTo>
                <a:cubicBezTo>
                  <a:pt x="3901" y="2886"/>
                  <a:pt x="3958" y="2872"/>
                  <a:pt x="4015" y="2869"/>
                </a:cubicBezTo>
              </a:path>
              <a:path w="21600" h="21600">
                <a:moveTo>
                  <a:pt x="1088" y="2861"/>
                </a:moveTo>
                <a:lnTo>
                  <a:pt x="1118" y="2869"/>
                </a:lnTo>
                <a:cubicBezTo>
                  <a:pt x="1175" y="2872"/>
                  <a:pt x="1232" y="2886"/>
                  <a:pt x="1287" y="2912"/>
                </a:cubicBezTo>
                <a:cubicBezTo>
                  <a:pt x="1297" y="2909"/>
                  <a:pt x="1306" y="2913"/>
                  <a:pt x="1316" y="2919"/>
                </a:cubicBezTo>
                <a:lnTo>
                  <a:pt x="1316" y="2924"/>
                </a:lnTo>
                <a:cubicBezTo>
                  <a:pt x="1952" y="3205"/>
                  <a:pt x="2450" y="4532"/>
                  <a:pt x="2539" y="6199"/>
                </a:cubicBezTo>
                <a:cubicBezTo>
                  <a:pt x="2539" y="6199"/>
                  <a:pt x="2539" y="6199"/>
                  <a:pt x="2540" y="6199"/>
                </a:cubicBezTo>
                <a:lnTo>
                  <a:pt x="2541" y="6231"/>
                </a:lnTo>
                <a:cubicBezTo>
                  <a:pt x="2550" y="6374"/>
                  <a:pt x="2554" y="6520"/>
                  <a:pt x="2554" y="6668"/>
                </a:cubicBezTo>
                <a:cubicBezTo>
                  <a:pt x="2556" y="6694"/>
                  <a:pt x="2556" y="6721"/>
                  <a:pt x="2556" y="6748"/>
                </a:cubicBezTo>
                <a:cubicBezTo>
                  <a:pt x="2556" y="6766"/>
                  <a:pt x="2556" y="6784"/>
                  <a:pt x="2555" y="6802"/>
                </a:cubicBezTo>
                <a:lnTo>
                  <a:pt x="2554" y="6802"/>
                </a:lnTo>
                <a:lnTo>
                  <a:pt x="2554" y="6804"/>
                </a:lnTo>
                <a:lnTo>
                  <a:pt x="2524" y="6795"/>
                </a:lnTo>
                <a:cubicBezTo>
                  <a:pt x="2467" y="6793"/>
                  <a:pt x="2410" y="6780"/>
                  <a:pt x="2355" y="6753"/>
                </a:cubicBezTo>
                <a:cubicBezTo>
                  <a:pt x="2345" y="6754"/>
                  <a:pt x="2336" y="6751"/>
                  <a:pt x="2326" y="6746"/>
                </a:cubicBezTo>
                <a:lnTo>
                  <a:pt x="2326" y="6741"/>
                </a:lnTo>
                <a:cubicBezTo>
                  <a:pt x="1690" y="6459"/>
                  <a:pt x="1192" y="5134"/>
                  <a:pt x="1103" y="3466"/>
                </a:cubicBezTo>
                <a:cubicBezTo>
                  <a:pt x="1103" y="3465"/>
                  <a:pt x="1103" y="3465"/>
                  <a:pt x="1102" y="3465"/>
                </a:cubicBezTo>
                <a:lnTo>
                  <a:pt x="1101" y="3434"/>
                </a:lnTo>
                <a:cubicBezTo>
                  <a:pt x="1092" y="3292"/>
                  <a:pt x="1088" y="3146"/>
                  <a:pt x="1088" y="2998"/>
                </a:cubicBezTo>
                <a:cubicBezTo>
                  <a:pt x="1086" y="2971"/>
                  <a:pt x="1086" y="2944"/>
                  <a:pt x="1086" y="2918"/>
                </a:cubicBezTo>
                <a:lnTo>
                  <a:pt x="1087" y="2864"/>
                </a:lnTo>
                <a:lnTo>
                  <a:pt x="1088" y="2864"/>
                </a:lnTo>
              </a:path>
              <a:path w="21600" h="21600">
                <a:moveTo>
                  <a:pt x="13039" y="2861"/>
                </a:moveTo>
                <a:lnTo>
                  <a:pt x="13039" y="2864"/>
                </a:lnTo>
                <a:lnTo>
                  <a:pt x="13040" y="2864"/>
                </a:lnTo>
                <a:lnTo>
                  <a:pt x="13041" y="2918"/>
                </a:lnTo>
                <a:cubicBezTo>
                  <a:pt x="13041" y="2944"/>
                  <a:pt x="13041" y="2971"/>
                  <a:pt x="13039" y="2998"/>
                </a:cubicBezTo>
                <a:cubicBezTo>
                  <a:pt x="13039" y="3146"/>
                  <a:pt x="13034" y="3292"/>
                  <a:pt x="13025" y="3434"/>
                </a:cubicBezTo>
                <a:lnTo>
                  <a:pt x="13024" y="3465"/>
                </a:lnTo>
                <a:cubicBezTo>
                  <a:pt x="13024" y="3465"/>
                  <a:pt x="13024" y="3465"/>
                  <a:pt x="13023" y="3466"/>
                </a:cubicBezTo>
                <a:cubicBezTo>
                  <a:pt x="12934" y="5134"/>
                  <a:pt x="12436" y="6459"/>
                  <a:pt x="11801" y="6741"/>
                </a:cubicBezTo>
                <a:lnTo>
                  <a:pt x="11801" y="6746"/>
                </a:lnTo>
                <a:cubicBezTo>
                  <a:pt x="11791" y="6751"/>
                  <a:pt x="11782" y="6754"/>
                  <a:pt x="11772" y="6753"/>
                </a:cubicBezTo>
                <a:cubicBezTo>
                  <a:pt x="11717" y="6780"/>
                  <a:pt x="11660" y="6793"/>
                  <a:pt x="11603" y="6795"/>
                </a:cubicBezTo>
                <a:lnTo>
                  <a:pt x="11572" y="6804"/>
                </a:lnTo>
                <a:lnTo>
                  <a:pt x="11572" y="6802"/>
                </a:lnTo>
                <a:lnTo>
                  <a:pt x="11571" y="6802"/>
                </a:lnTo>
                <a:cubicBezTo>
                  <a:pt x="11570" y="6784"/>
                  <a:pt x="11570" y="6766"/>
                  <a:pt x="11570" y="6748"/>
                </a:cubicBezTo>
                <a:cubicBezTo>
                  <a:pt x="11570" y="6721"/>
                  <a:pt x="11571" y="6694"/>
                  <a:pt x="11573" y="6668"/>
                </a:cubicBezTo>
                <a:cubicBezTo>
                  <a:pt x="11573" y="6520"/>
                  <a:pt x="11577" y="6374"/>
                  <a:pt x="11586" y="6231"/>
                </a:cubicBezTo>
                <a:lnTo>
                  <a:pt x="11587" y="6199"/>
                </a:lnTo>
                <a:cubicBezTo>
                  <a:pt x="11587" y="6199"/>
                  <a:pt x="11588" y="6199"/>
                  <a:pt x="11588" y="6199"/>
                </a:cubicBezTo>
                <a:cubicBezTo>
                  <a:pt x="11677" y="4532"/>
                  <a:pt x="12175" y="3205"/>
                  <a:pt x="12811" y="2924"/>
                </a:cubicBezTo>
                <a:lnTo>
                  <a:pt x="12811" y="2919"/>
                </a:lnTo>
                <a:cubicBezTo>
                  <a:pt x="12820" y="2913"/>
                  <a:pt x="12830" y="2909"/>
                  <a:pt x="12840" y="2912"/>
                </a:cubicBezTo>
                <a:cubicBezTo>
                  <a:pt x="12895" y="2886"/>
                  <a:pt x="12951" y="2872"/>
                  <a:pt x="13009" y="2869"/>
                </a:cubicBezTo>
              </a:path>
              <a:path w="21600" h="21600">
                <a:moveTo>
                  <a:pt x="1047" y="2861"/>
                </a:moveTo>
                <a:lnTo>
                  <a:pt x="1047" y="2864"/>
                </a:lnTo>
                <a:lnTo>
                  <a:pt x="1048" y="2864"/>
                </a:lnTo>
                <a:lnTo>
                  <a:pt x="1049" y="2918"/>
                </a:lnTo>
                <a:cubicBezTo>
                  <a:pt x="1049" y="2944"/>
                  <a:pt x="1049" y="2971"/>
                  <a:pt x="1047" y="2998"/>
                </a:cubicBezTo>
                <a:cubicBezTo>
                  <a:pt x="1047" y="3146"/>
                  <a:pt x="1043" y="3292"/>
                  <a:pt x="1034" y="3434"/>
                </a:cubicBezTo>
                <a:lnTo>
                  <a:pt x="1033" y="3465"/>
                </a:lnTo>
                <a:cubicBezTo>
                  <a:pt x="1032" y="3465"/>
                  <a:pt x="1032" y="3465"/>
                  <a:pt x="1032" y="3466"/>
                </a:cubicBezTo>
                <a:cubicBezTo>
                  <a:pt x="952" y="4962"/>
                  <a:pt x="543" y="6184"/>
                  <a:pt x="0" y="6615"/>
                </a:cubicBezTo>
                <a:lnTo>
                  <a:pt x="0" y="5990"/>
                </a:lnTo>
                <a:cubicBezTo>
                  <a:pt x="406" y="5598"/>
                  <a:pt x="712" y="4674"/>
                  <a:pt x="795" y="3546"/>
                </a:cubicBezTo>
                <a:cubicBezTo>
                  <a:pt x="458" y="3739"/>
                  <a:pt x="172" y="4283"/>
                  <a:pt x="0" y="5029"/>
                </a:cubicBezTo>
                <a:lnTo>
                  <a:pt x="0" y="4052"/>
                </a:lnTo>
                <a:cubicBezTo>
                  <a:pt x="214" y="3471"/>
                  <a:pt x="499" y="3066"/>
                  <a:pt x="819" y="2924"/>
                </a:cubicBezTo>
                <a:lnTo>
                  <a:pt x="819" y="2919"/>
                </a:lnTo>
                <a:cubicBezTo>
                  <a:pt x="829" y="2913"/>
                  <a:pt x="838" y="2909"/>
                  <a:pt x="848" y="2912"/>
                </a:cubicBezTo>
                <a:cubicBezTo>
                  <a:pt x="903" y="2886"/>
                  <a:pt x="960" y="2872"/>
                  <a:pt x="1017" y="2869"/>
                </a:cubicBezTo>
              </a:path>
              <a:path w="21600" h="21600">
                <a:moveTo>
                  <a:pt x="21204" y="0"/>
                </a:moveTo>
                <a:lnTo>
                  <a:pt x="21578" y="0"/>
                </a:lnTo>
                <a:cubicBezTo>
                  <a:pt x="21586" y="13"/>
                  <a:pt x="21593" y="29"/>
                  <a:pt x="21600" y="47"/>
                </a:cubicBezTo>
                <a:lnTo>
                  <a:pt x="21600" y="992"/>
                </a:lnTo>
                <a:cubicBezTo>
                  <a:pt x="21500" y="585"/>
                  <a:pt x="21365" y="241"/>
                  <a:pt x="21204" y="0"/>
                </a:cubicBezTo>
              </a:path>
              <a:path w="21600" h="21600">
                <a:moveTo>
                  <a:pt x="20623" y="0"/>
                </a:moveTo>
                <a:lnTo>
                  <a:pt x="20861" y="0"/>
                </a:lnTo>
                <a:cubicBezTo>
                  <a:pt x="20980" y="913"/>
                  <a:pt x="21252" y="1647"/>
                  <a:pt x="21600" y="1992"/>
                </a:cubicBezTo>
                <a:lnTo>
                  <a:pt x="21600" y="2616"/>
                </a:lnTo>
                <a:cubicBezTo>
                  <a:pt x="21125" y="2228"/>
                  <a:pt x="20756" y="1241"/>
                  <a:pt x="20623" y="0"/>
                </a:cubicBezTo>
              </a:path>
              <a:path w="21600" h="21600">
                <a:moveTo>
                  <a:pt x="19529" y="0"/>
                </a:moveTo>
                <a:lnTo>
                  <a:pt x="19899" y="0"/>
                </a:lnTo>
                <a:cubicBezTo>
                  <a:pt x="19606" y="462"/>
                  <a:pt x="19394" y="1232"/>
                  <a:pt x="19327" y="2134"/>
                </a:cubicBezTo>
                <a:cubicBezTo>
                  <a:pt x="19759" y="1888"/>
                  <a:pt x="20108" y="1069"/>
                  <a:pt x="20246" y="0"/>
                </a:cubicBezTo>
                <a:lnTo>
                  <a:pt x="20483" y="0"/>
                </a:lnTo>
                <a:cubicBezTo>
                  <a:pt x="20333" y="1416"/>
                  <a:pt x="19874" y="2501"/>
                  <a:pt x="19303" y="2750"/>
                </a:cubicBezTo>
                <a:lnTo>
                  <a:pt x="19303" y="2756"/>
                </a:lnTo>
                <a:cubicBezTo>
                  <a:pt x="19294" y="2759"/>
                  <a:pt x="19284" y="2765"/>
                  <a:pt x="19274" y="2763"/>
                </a:cubicBezTo>
                <a:cubicBezTo>
                  <a:pt x="19219" y="2789"/>
                  <a:pt x="19163" y="2803"/>
                  <a:pt x="19105" y="2805"/>
                </a:cubicBezTo>
                <a:lnTo>
                  <a:pt x="19075" y="2813"/>
                </a:lnTo>
                <a:lnTo>
                  <a:pt x="19075" y="2810"/>
                </a:lnTo>
                <a:lnTo>
                  <a:pt x="19074" y="2810"/>
                </a:lnTo>
                <a:cubicBezTo>
                  <a:pt x="19073" y="2792"/>
                  <a:pt x="19073" y="2774"/>
                  <a:pt x="19073" y="2756"/>
                </a:cubicBezTo>
                <a:cubicBezTo>
                  <a:pt x="19073" y="2731"/>
                  <a:pt x="19073" y="2704"/>
                  <a:pt x="19076" y="2678"/>
                </a:cubicBezTo>
                <a:cubicBezTo>
                  <a:pt x="19075" y="2531"/>
                  <a:pt x="19080" y="2385"/>
                  <a:pt x="19089" y="2244"/>
                </a:cubicBezTo>
                <a:lnTo>
                  <a:pt x="19090" y="2213"/>
                </a:lnTo>
                <a:cubicBezTo>
                  <a:pt x="19090" y="2213"/>
                  <a:pt x="19090" y="2213"/>
                  <a:pt x="19091" y="2213"/>
                </a:cubicBezTo>
                <a:cubicBezTo>
                  <a:pt x="19137" y="1347"/>
                  <a:pt x="19296" y="574"/>
                  <a:pt x="19529" y="0"/>
                </a:cubicBezTo>
              </a:path>
              <a:path w="21600" h="21600">
                <a:moveTo>
                  <a:pt x="17627" y="0"/>
                </a:moveTo>
                <a:lnTo>
                  <a:pt x="17864" y="0"/>
                </a:lnTo>
                <a:cubicBezTo>
                  <a:pt x="18002" y="1069"/>
                  <a:pt x="18350" y="1888"/>
                  <a:pt x="18783" y="2134"/>
                </a:cubicBezTo>
                <a:cubicBezTo>
                  <a:pt x="18716" y="1232"/>
                  <a:pt x="18504" y="462"/>
                  <a:pt x="18211" y="0"/>
                </a:cubicBezTo>
                <a:lnTo>
                  <a:pt x="18581" y="0"/>
                </a:lnTo>
                <a:cubicBezTo>
                  <a:pt x="18814" y="574"/>
                  <a:pt x="18973" y="1347"/>
                  <a:pt x="19019" y="2213"/>
                </a:cubicBezTo>
                <a:cubicBezTo>
                  <a:pt x="19020" y="2213"/>
                  <a:pt x="19020" y="2213"/>
                  <a:pt x="19020" y="2213"/>
                </a:cubicBezTo>
                <a:lnTo>
                  <a:pt x="19021" y="2244"/>
                </a:lnTo>
                <a:cubicBezTo>
                  <a:pt x="19030" y="2385"/>
                  <a:pt x="19034" y="2531"/>
                  <a:pt x="19034" y="2678"/>
                </a:cubicBezTo>
                <a:cubicBezTo>
                  <a:pt x="19037" y="2704"/>
                  <a:pt x="19037" y="2731"/>
                  <a:pt x="19037" y="2756"/>
                </a:cubicBezTo>
                <a:cubicBezTo>
                  <a:pt x="19037" y="2774"/>
                  <a:pt x="19037" y="2792"/>
                  <a:pt x="19036" y="2810"/>
                </a:cubicBezTo>
                <a:lnTo>
                  <a:pt x="19035" y="2810"/>
                </a:lnTo>
                <a:lnTo>
                  <a:pt x="19035" y="2813"/>
                </a:lnTo>
                <a:lnTo>
                  <a:pt x="19004" y="2805"/>
                </a:lnTo>
                <a:cubicBezTo>
                  <a:pt x="18947" y="2803"/>
                  <a:pt x="18891" y="2789"/>
                  <a:pt x="18835" y="2763"/>
                </a:cubicBezTo>
                <a:cubicBezTo>
                  <a:pt x="18826" y="2765"/>
                  <a:pt x="18816" y="2759"/>
                  <a:pt x="18807" y="2756"/>
                </a:cubicBezTo>
                <a:lnTo>
                  <a:pt x="18806" y="2750"/>
                </a:lnTo>
                <a:cubicBezTo>
                  <a:pt x="18236" y="2501"/>
                  <a:pt x="17777" y="1416"/>
                  <a:pt x="17627" y="0"/>
                </a:cubicBezTo>
              </a:path>
              <a:path w="21600" h="21600">
                <a:moveTo>
                  <a:pt x="16531" y="0"/>
                </a:moveTo>
                <a:lnTo>
                  <a:pt x="16901" y="0"/>
                </a:lnTo>
                <a:cubicBezTo>
                  <a:pt x="16608" y="462"/>
                  <a:pt x="16396" y="1232"/>
                  <a:pt x="16329" y="2134"/>
                </a:cubicBezTo>
                <a:cubicBezTo>
                  <a:pt x="16762" y="1888"/>
                  <a:pt x="17110" y="1069"/>
                  <a:pt x="17248" y="0"/>
                </a:cubicBezTo>
                <a:lnTo>
                  <a:pt x="17485" y="0"/>
                </a:lnTo>
                <a:cubicBezTo>
                  <a:pt x="17335" y="1416"/>
                  <a:pt x="16876" y="2501"/>
                  <a:pt x="16306" y="2750"/>
                </a:cubicBezTo>
                <a:lnTo>
                  <a:pt x="16305" y="2756"/>
                </a:lnTo>
                <a:cubicBezTo>
                  <a:pt x="16296" y="2759"/>
                  <a:pt x="16286" y="2765"/>
                  <a:pt x="16277" y="2763"/>
                </a:cubicBezTo>
                <a:cubicBezTo>
                  <a:pt x="16221" y="2789"/>
                  <a:pt x="16165" y="2803"/>
                  <a:pt x="16108" y="2805"/>
                </a:cubicBezTo>
                <a:lnTo>
                  <a:pt x="16077" y="2813"/>
                </a:lnTo>
                <a:lnTo>
                  <a:pt x="16077" y="2810"/>
                </a:lnTo>
                <a:lnTo>
                  <a:pt x="16076" y="2810"/>
                </a:lnTo>
                <a:cubicBezTo>
                  <a:pt x="16075" y="2792"/>
                  <a:pt x="16075" y="2774"/>
                  <a:pt x="16075" y="2756"/>
                </a:cubicBezTo>
                <a:cubicBezTo>
                  <a:pt x="16075" y="2731"/>
                  <a:pt x="16075" y="2704"/>
                  <a:pt x="16078" y="2678"/>
                </a:cubicBezTo>
                <a:cubicBezTo>
                  <a:pt x="16078" y="2531"/>
                  <a:pt x="16082" y="2385"/>
                  <a:pt x="16091" y="2244"/>
                </a:cubicBezTo>
                <a:lnTo>
                  <a:pt x="16092" y="2213"/>
                </a:lnTo>
                <a:cubicBezTo>
                  <a:pt x="16092" y="2213"/>
                  <a:pt x="16092" y="2213"/>
                  <a:pt x="16093" y="2213"/>
                </a:cubicBezTo>
                <a:cubicBezTo>
                  <a:pt x="16139" y="1347"/>
                  <a:pt x="16298" y="574"/>
                  <a:pt x="16531" y="0"/>
                </a:cubicBezTo>
              </a:path>
              <a:path w="21600" h="21600">
                <a:moveTo>
                  <a:pt x="14629" y="0"/>
                </a:moveTo>
                <a:lnTo>
                  <a:pt x="14866" y="0"/>
                </a:lnTo>
                <a:cubicBezTo>
                  <a:pt x="15004" y="1069"/>
                  <a:pt x="15352" y="1888"/>
                  <a:pt x="15785" y="2134"/>
                </a:cubicBezTo>
                <a:cubicBezTo>
                  <a:pt x="15718" y="1232"/>
                  <a:pt x="15506" y="462"/>
                  <a:pt x="15213" y="0"/>
                </a:cubicBezTo>
                <a:lnTo>
                  <a:pt x="15583" y="0"/>
                </a:lnTo>
                <a:cubicBezTo>
                  <a:pt x="15816" y="574"/>
                  <a:pt x="15975" y="1347"/>
                  <a:pt x="16021" y="2213"/>
                </a:cubicBezTo>
                <a:cubicBezTo>
                  <a:pt x="16022" y="2213"/>
                  <a:pt x="16022" y="2213"/>
                  <a:pt x="16022" y="2213"/>
                </a:cubicBezTo>
                <a:lnTo>
                  <a:pt x="16023" y="2244"/>
                </a:lnTo>
                <a:cubicBezTo>
                  <a:pt x="16032" y="2385"/>
                  <a:pt x="16037" y="2531"/>
                  <a:pt x="16036" y="2678"/>
                </a:cubicBezTo>
                <a:cubicBezTo>
                  <a:pt x="16039" y="2704"/>
                  <a:pt x="16039" y="2731"/>
                  <a:pt x="16039" y="2756"/>
                </a:cubicBezTo>
                <a:cubicBezTo>
                  <a:pt x="16039" y="2774"/>
                  <a:pt x="16039" y="2792"/>
                  <a:pt x="16038" y="2810"/>
                </a:cubicBezTo>
                <a:lnTo>
                  <a:pt x="16037" y="2810"/>
                </a:lnTo>
                <a:lnTo>
                  <a:pt x="16037" y="2813"/>
                </a:lnTo>
                <a:lnTo>
                  <a:pt x="16006" y="2805"/>
                </a:lnTo>
                <a:cubicBezTo>
                  <a:pt x="15949" y="2803"/>
                  <a:pt x="15893" y="2789"/>
                  <a:pt x="15837" y="2763"/>
                </a:cubicBezTo>
                <a:cubicBezTo>
                  <a:pt x="15828" y="2765"/>
                  <a:pt x="15817" y="2759"/>
                  <a:pt x="15808" y="2756"/>
                </a:cubicBezTo>
                <a:lnTo>
                  <a:pt x="15808" y="2750"/>
                </a:lnTo>
                <a:cubicBezTo>
                  <a:pt x="15238" y="2501"/>
                  <a:pt x="14779" y="1416"/>
                  <a:pt x="14629" y="0"/>
                </a:cubicBezTo>
              </a:path>
              <a:path w="21600" h="21600">
                <a:moveTo>
                  <a:pt x="13533" y="0"/>
                </a:moveTo>
                <a:lnTo>
                  <a:pt x="13903" y="0"/>
                </a:lnTo>
                <a:cubicBezTo>
                  <a:pt x="13610" y="462"/>
                  <a:pt x="13398" y="1232"/>
                  <a:pt x="13331" y="2134"/>
                </a:cubicBezTo>
                <a:cubicBezTo>
                  <a:pt x="13764" y="1888"/>
                  <a:pt x="14112" y="1069"/>
                  <a:pt x="14250" y="0"/>
                </a:cubicBezTo>
                <a:lnTo>
                  <a:pt x="14487" y="0"/>
                </a:lnTo>
                <a:cubicBezTo>
                  <a:pt x="14337" y="1416"/>
                  <a:pt x="13878" y="2501"/>
                  <a:pt x="13308" y="2750"/>
                </a:cubicBezTo>
                <a:lnTo>
                  <a:pt x="13307" y="2756"/>
                </a:lnTo>
                <a:cubicBezTo>
                  <a:pt x="13298" y="2759"/>
                  <a:pt x="13289" y="2765"/>
                  <a:pt x="13279" y="2763"/>
                </a:cubicBezTo>
                <a:cubicBezTo>
                  <a:pt x="13223" y="2789"/>
                  <a:pt x="13167" y="2803"/>
                  <a:pt x="13110" y="2805"/>
                </a:cubicBezTo>
                <a:lnTo>
                  <a:pt x="13079" y="2813"/>
                </a:lnTo>
                <a:lnTo>
                  <a:pt x="13079" y="2810"/>
                </a:lnTo>
                <a:lnTo>
                  <a:pt x="13078" y="2810"/>
                </a:lnTo>
                <a:cubicBezTo>
                  <a:pt x="13077" y="2792"/>
                  <a:pt x="13077" y="2774"/>
                  <a:pt x="13077" y="2756"/>
                </a:cubicBezTo>
                <a:cubicBezTo>
                  <a:pt x="13077" y="2731"/>
                  <a:pt x="13077" y="2704"/>
                  <a:pt x="13080" y="2678"/>
                </a:cubicBezTo>
                <a:cubicBezTo>
                  <a:pt x="13080" y="2531"/>
                  <a:pt x="13084" y="2385"/>
                  <a:pt x="13093" y="2244"/>
                </a:cubicBezTo>
                <a:lnTo>
                  <a:pt x="13094" y="2213"/>
                </a:lnTo>
                <a:cubicBezTo>
                  <a:pt x="13094" y="2213"/>
                  <a:pt x="13095" y="2213"/>
                  <a:pt x="13095" y="2213"/>
                </a:cubicBezTo>
                <a:cubicBezTo>
                  <a:pt x="13141" y="1347"/>
                  <a:pt x="13300" y="574"/>
                  <a:pt x="13533" y="0"/>
                </a:cubicBezTo>
              </a:path>
              <a:path w="21600" h="21600">
                <a:moveTo>
                  <a:pt x="11631" y="0"/>
                </a:moveTo>
                <a:lnTo>
                  <a:pt x="11868" y="0"/>
                </a:lnTo>
                <a:cubicBezTo>
                  <a:pt x="12006" y="1069"/>
                  <a:pt x="12355" y="1888"/>
                  <a:pt x="12787" y="2134"/>
                </a:cubicBezTo>
                <a:cubicBezTo>
                  <a:pt x="12720" y="1232"/>
                  <a:pt x="12508" y="462"/>
                  <a:pt x="12215" y="0"/>
                </a:cubicBezTo>
                <a:lnTo>
                  <a:pt x="12585" y="0"/>
                </a:lnTo>
                <a:cubicBezTo>
                  <a:pt x="12818" y="574"/>
                  <a:pt x="12977" y="1347"/>
                  <a:pt x="13023" y="2213"/>
                </a:cubicBezTo>
                <a:cubicBezTo>
                  <a:pt x="13024" y="2213"/>
                  <a:pt x="13024" y="2213"/>
                  <a:pt x="13024" y="2213"/>
                </a:cubicBezTo>
                <a:lnTo>
                  <a:pt x="13025" y="2244"/>
                </a:lnTo>
                <a:cubicBezTo>
                  <a:pt x="13034" y="2385"/>
                  <a:pt x="13039" y="2531"/>
                  <a:pt x="13039" y="2678"/>
                </a:cubicBezTo>
                <a:cubicBezTo>
                  <a:pt x="13041" y="2704"/>
                  <a:pt x="13041" y="2731"/>
                  <a:pt x="13041" y="2756"/>
                </a:cubicBezTo>
                <a:cubicBezTo>
                  <a:pt x="13041" y="2774"/>
                  <a:pt x="13041" y="2792"/>
                  <a:pt x="13040" y="2810"/>
                </a:cubicBezTo>
                <a:lnTo>
                  <a:pt x="13039" y="2810"/>
                </a:lnTo>
                <a:lnTo>
                  <a:pt x="13039" y="2813"/>
                </a:lnTo>
                <a:lnTo>
                  <a:pt x="13009" y="2805"/>
                </a:lnTo>
                <a:cubicBezTo>
                  <a:pt x="12951" y="2803"/>
                  <a:pt x="12895" y="2789"/>
                  <a:pt x="12840" y="2763"/>
                </a:cubicBezTo>
                <a:cubicBezTo>
                  <a:pt x="12830" y="2765"/>
                  <a:pt x="12820" y="2759"/>
                  <a:pt x="12811" y="2756"/>
                </a:cubicBezTo>
                <a:lnTo>
                  <a:pt x="12811" y="2750"/>
                </a:lnTo>
                <a:cubicBezTo>
                  <a:pt x="12240" y="2501"/>
                  <a:pt x="11781" y="1416"/>
                  <a:pt x="11631" y="0"/>
                </a:cubicBezTo>
              </a:path>
              <a:path w="21600" h="21600">
                <a:moveTo>
                  <a:pt x="10535" y="0"/>
                </a:moveTo>
                <a:lnTo>
                  <a:pt x="10905" y="0"/>
                </a:lnTo>
                <a:cubicBezTo>
                  <a:pt x="10612" y="462"/>
                  <a:pt x="10400" y="1232"/>
                  <a:pt x="10333" y="2134"/>
                </a:cubicBezTo>
                <a:cubicBezTo>
                  <a:pt x="10766" y="1888"/>
                  <a:pt x="11114" y="1069"/>
                  <a:pt x="11252" y="0"/>
                </a:cubicBezTo>
                <a:lnTo>
                  <a:pt x="11489" y="0"/>
                </a:lnTo>
                <a:cubicBezTo>
                  <a:pt x="11339" y="1416"/>
                  <a:pt x="10880" y="2501"/>
                  <a:pt x="10310" y="2750"/>
                </a:cubicBezTo>
                <a:lnTo>
                  <a:pt x="10309" y="2756"/>
                </a:lnTo>
                <a:cubicBezTo>
                  <a:pt x="10300" y="2759"/>
                  <a:pt x="10291" y="2765"/>
                  <a:pt x="10281" y="2763"/>
                </a:cubicBezTo>
                <a:cubicBezTo>
                  <a:pt x="10226" y="2789"/>
                  <a:pt x="10169" y="2803"/>
                  <a:pt x="10112" y="2805"/>
                </a:cubicBezTo>
                <a:lnTo>
                  <a:pt x="10081" y="2813"/>
                </a:lnTo>
                <a:lnTo>
                  <a:pt x="10081" y="2810"/>
                </a:lnTo>
                <a:lnTo>
                  <a:pt x="10080" y="2810"/>
                </a:lnTo>
                <a:cubicBezTo>
                  <a:pt x="10079" y="2792"/>
                  <a:pt x="10079" y="2774"/>
                  <a:pt x="10079" y="2756"/>
                </a:cubicBezTo>
                <a:cubicBezTo>
                  <a:pt x="10079" y="2731"/>
                  <a:pt x="10079" y="2704"/>
                  <a:pt x="10082" y="2678"/>
                </a:cubicBezTo>
                <a:cubicBezTo>
                  <a:pt x="10082" y="2531"/>
                  <a:pt x="10086" y="2385"/>
                  <a:pt x="10095" y="2244"/>
                </a:cubicBezTo>
                <a:lnTo>
                  <a:pt x="10096" y="2213"/>
                </a:lnTo>
                <a:cubicBezTo>
                  <a:pt x="10096" y="2213"/>
                  <a:pt x="10097" y="2213"/>
                  <a:pt x="10097" y="2213"/>
                </a:cubicBezTo>
                <a:cubicBezTo>
                  <a:pt x="10143" y="1347"/>
                  <a:pt x="10302" y="574"/>
                  <a:pt x="10535" y="0"/>
                </a:cubicBezTo>
              </a:path>
              <a:path w="21600" h="21600">
                <a:moveTo>
                  <a:pt x="8633" y="0"/>
                </a:moveTo>
                <a:lnTo>
                  <a:pt x="8870" y="0"/>
                </a:lnTo>
                <a:cubicBezTo>
                  <a:pt x="9008" y="1069"/>
                  <a:pt x="9357" y="1888"/>
                  <a:pt x="9789" y="2134"/>
                </a:cubicBezTo>
                <a:cubicBezTo>
                  <a:pt x="9722" y="1232"/>
                  <a:pt x="9510" y="462"/>
                  <a:pt x="9217" y="0"/>
                </a:cubicBezTo>
                <a:lnTo>
                  <a:pt x="9587" y="0"/>
                </a:lnTo>
                <a:cubicBezTo>
                  <a:pt x="9820" y="574"/>
                  <a:pt x="9979" y="1347"/>
                  <a:pt x="10026" y="2213"/>
                </a:cubicBezTo>
                <a:cubicBezTo>
                  <a:pt x="10026" y="2213"/>
                  <a:pt x="10026" y="2213"/>
                  <a:pt x="10026" y="2213"/>
                </a:cubicBezTo>
                <a:lnTo>
                  <a:pt x="10027" y="2244"/>
                </a:lnTo>
                <a:cubicBezTo>
                  <a:pt x="10036" y="2385"/>
                  <a:pt x="10041" y="2531"/>
                  <a:pt x="10041" y="2678"/>
                </a:cubicBezTo>
                <a:cubicBezTo>
                  <a:pt x="10043" y="2704"/>
                  <a:pt x="10043" y="2731"/>
                  <a:pt x="10043" y="2756"/>
                </a:cubicBezTo>
                <a:cubicBezTo>
                  <a:pt x="10043" y="2774"/>
                  <a:pt x="10043" y="2792"/>
                  <a:pt x="10042" y="2810"/>
                </a:cubicBezTo>
                <a:lnTo>
                  <a:pt x="10041" y="2810"/>
                </a:lnTo>
                <a:lnTo>
                  <a:pt x="10041" y="2813"/>
                </a:lnTo>
                <a:lnTo>
                  <a:pt x="10011" y="2805"/>
                </a:lnTo>
                <a:cubicBezTo>
                  <a:pt x="9953" y="2803"/>
                  <a:pt x="9897" y="2789"/>
                  <a:pt x="9842" y="2763"/>
                </a:cubicBezTo>
                <a:cubicBezTo>
                  <a:pt x="9832" y="2765"/>
                  <a:pt x="9822" y="2759"/>
                  <a:pt x="9813" y="2756"/>
                </a:cubicBezTo>
                <a:lnTo>
                  <a:pt x="9813" y="2750"/>
                </a:lnTo>
                <a:cubicBezTo>
                  <a:pt x="9242" y="2501"/>
                  <a:pt x="8783" y="1416"/>
                  <a:pt x="8633" y="0"/>
                </a:cubicBezTo>
              </a:path>
              <a:path w="21600" h="21600">
                <a:moveTo>
                  <a:pt x="7537" y="0"/>
                </a:moveTo>
                <a:lnTo>
                  <a:pt x="7907" y="0"/>
                </a:lnTo>
                <a:cubicBezTo>
                  <a:pt x="7614" y="462"/>
                  <a:pt x="7403" y="1232"/>
                  <a:pt x="7335" y="2134"/>
                </a:cubicBezTo>
                <a:cubicBezTo>
                  <a:pt x="7768" y="1888"/>
                  <a:pt x="8115" y="1069"/>
                  <a:pt x="8254" y="0"/>
                </a:cubicBezTo>
                <a:lnTo>
                  <a:pt x="8492" y="0"/>
                </a:lnTo>
                <a:cubicBezTo>
                  <a:pt x="8340" y="1416"/>
                  <a:pt x="7882" y="2501"/>
                  <a:pt x="7312" y="2750"/>
                </a:cubicBezTo>
                <a:lnTo>
                  <a:pt x="7312" y="2756"/>
                </a:lnTo>
                <a:cubicBezTo>
                  <a:pt x="7302" y="2759"/>
                  <a:pt x="7293" y="2765"/>
                  <a:pt x="7283" y="2763"/>
                </a:cubicBezTo>
                <a:cubicBezTo>
                  <a:pt x="7228" y="2789"/>
                  <a:pt x="7171" y="2803"/>
                  <a:pt x="7114" y="2805"/>
                </a:cubicBezTo>
                <a:lnTo>
                  <a:pt x="7083" y="2813"/>
                </a:lnTo>
                <a:lnTo>
                  <a:pt x="7083" y="2810"/>
                </a:lnTo>
                <a:lnTo>
                  <a:pt x="7083" y="2810"/>
                </a:lnTo>
                <a:cubicBezTo>
                  <a:pt x="7081" y="2792"/>
                  <a:pt x="7081" y="2774"/>
                  <a:pt x="7081" y="2756"/>
                </a:cubicBezTo>
                <a:cubicBezTo>
                  <a:pt x="7081" y="2731"/>
                  <a:pt x="7081" y="2704"/>
                  <a:pt x="7084" y="2678"/>
                </a:cubicBezTo>
                <a:cubicBezTo>
                  <a:pt x="7084" y="2531"/>
                  <a:pt x="7087" y="2385"/>
                  <a:pt x="7096" y="2244"/>
                </a:cubicBezTo>
                <a:lnTo>
                  <a:pt x="7097" y="2213"/>
                </a:lnTo>
                <a:cubicBezTo>
                  <a:pt x="7097" y="2213"/>
                  <a:pt x="7099" y="2213"/>
                  <a:pt x="7099" y="2213"/>
                </a:cubicBezTo>
                <a:cubicBezTo>
                  <a:pt x="7145" y="1347"/>
                  <a:pt x="7304" y="574"/>
                  <a:pt x="7537" y="0"/>
                </a:cubicBezTo>
              </a:path>
              <a:path w="21600" h="21600">
                <a:moveTo>
                  <a:pt x="5635" y="0"/>
                </a:moveTo>
                <a:lnTo>
                  <a:pt x="5872" y="0"/>
                </a:lnTo>
                <a:cubicBezTo>
                  <a:pt x="6010" y="1069"/>
                  <a:pt x="6359" y="1888"/>
                  <a:pt x="6790" y="2134"/>
                </a:cubicBezTo>
                <a:cubicBezTo>
                  <a:pt x="6723" y="1232"/>
                  <a:pt x="6513" y="462"/>
                  <a:pt x="6218" y="0"/>
                </a:cubicBezTo>
                <a:lnTo>
                  <a:pt x="6589" y="0"/>
                </a:lnTo>
                <a:cubicBezTo>
                  <a:pt x="6823" y="574"/>
                  <a:pt x="6981" y="1347"/>
                  <a:pt x="7028" y="2213"/>
                </a:cubicBezTo>
                <a:cubicBezTo>
                  <a:pt x="7028" y="2213"/>
                  <a:pt x="7028" y="2213"/>
                  <a:pt x="7029" y="2213"/>
                </a:cubicBezTo>
                <a:lnTo>
                  <a:pt x="7029" y="2244"/>
                </a:lnTo>
                <a:cubicBezTo>
                  <a:pt x="7037" y="2385"/>
                  <a:pt x="7042" y="2531"/>
                  <a:pt x="7042" y="2678"/>
                </a:cubicBezTo>
                <a:cubicBezTo>
                  <a:pt x="7045" y="2704"/>
                  <a:pt x="7045" y="2731"/>
                  <a:pt x="7045" y="2756"/>
                </a:cubicBezTo>
                <a:cubicBezTo>
                  <a:pt x="7045" y="2774"/>
                  <a:pt x="7045" y="2792"/>
                  <a:pt x="7044" y="2810"/>
                </a:cubicBezTo>
                <a:lnTo>
                  <a:pt x="7042" y="2810"/>
                </a:lnTo>
                <a:lnTo>
                  <a:pt x="7042" y="2813"/>
                </a:lnTo>
                <a:lnTo>
                  <a:pt x="7013" y="2805"/>
                </a:lnTo>
                <a:cubicBezTo>
                  <a:pt x="6955" y="2803"/>
                  <a:pt x="6899" y="2789"/>
                  <a:pt x="6843" y="2763"/>
                </a:cubicBezTo>
                <a:cubicBezTo>
                  <a:pt x="6834" y="2765"/>
                  <a:pt x="6824" y="2759"/>
                  <a:pt x="6815" y="2756"/>
                </a:cubicBezTo>
                <a:lnTo>
                  <a:pt x="6815" y="2750"/>
                </a:lnTo>
                <a:cubicBezTo>
                  <a:pt x="6245" y="2501"/>
                  <a:pt x="5785" y="1416"/>
                  <a:pt x="5635" y="0"/>
                </a:cubicBezTo>
              </a:path>
              <a:path w="21600" h="21600">
                <a:moveTo>
                  <a:pt x="4540" y="0"/>
                </a:moveTo>
                <a:lnTo>
                  <a:pt x="4909" y="0"/>
                </a:lnTo>
                <a:cubicBezTo>
                  <a:pt x="4615" y="462"/>
                  <a:pt x="4405" y="1232"/>
                  <a:pt x="4338" y="2134"/>
                </a:cubicBezTo>
                <a:cubicBezTo>
                  <a:pt x="4769" y="1888"/>
                  <a:pt x="5118" y="1069"/>
                  <a:pt x="5256" y="0"/>
                </a:cubicBezTo>
                <a:lnTo>
                  <a:pt x="5494" y="0"/>
                </a:lnTo>
                <a:cubicBezTo>
                  <a:pt x="5342" y="1416"/>
                  <a:pt x="4884" y="2501"/>
                  <a:pt x="4314" y="2750"/>
                </a:cubicBezTo>
                <a:lnTo>
                  <a:pt x="4314" y="2756"/>
                </a:lnTo>
                <a:cubicBezTo>
                  <a:pt x="4304" y="2759"/>
                  <a:pt x="4295" y="2765"/>
                  <a:pt x="4285" y="2763"/>
                </a:cubicBezTo>
                <a:cubicBezTo>
                  <a:pt x="4230" y="2789"/>
                  <a:pt x="4173" y="2803"/>
                  <a:pt x="4116" y="2805"/>
                </a:cubicBezTo>
                <a:lnTo>
                  <a:pt x="4086" y="2813"/>
                </a:lnTo>
                <a:lnTo>
                  <a:pt x="4086" y="2810"/>
                </a:lnTo>
                <a:lnTo>
                  <a:pt x="4085" y="2810"/>
                </a:lnTo>
                <a:cubicBezTo>
                  <a:pt x="4084" y="2792"/>
                  <a:pt x="4084" y="2774"/>
                  <a:pt x="4084" y="2756"/>
                </a:cubicBezTo>
                <a:cubicBezTo>
                  <a:pt x="4084" y="2731"/>
                  <a:pt x="4084" y="2704"/>
                  <a:pt x="4086" y="2678"/>
                </a:cubicBezTo>
                <a:cubicBezTo>
                  <a:pt x="4086" y="2531"/>
                  <a:pt x="4090" y="2385"/>
                  <a:pt x="4099" y="2244"/>
                </a:cubicBezTo>
                <a:lnTo>
                  <a:pt x="4100" y="2213"/>
                </a:lnTo>
                <a:cubicBezTo>
                  <a:pt x="4100" y="2213"/>
                  <a:pt x="4101" y="2213"/>
                  <a:pt x="4101" y="2213"/>
                </a:cubicBezTo>
                <a:cubicBezTo>
                  <a:pt x="4148" y="1347"/>
                  <a:pt x="4306" y="574"/>
                  <a:pt x="4540" y="0"/>
                </a:cubicBezTo>
              </a:path>
              <a:path w="21600" h="21600">
                <a:moveTo>
                  <a:pt x="2637" y="0"/>
                </a:moveTo>
                <a:lnTo>
                  <a:pt x="2875" y="0"/>
                </a:lnTo>
                <a:cubicBezTo>
                  <a:pt x="3013" y="1069"/>
                  <a:pt x="3361" y="1888"/>
                  <a:pt x="3793" y="2134"/>
                </a:cubicBezTo>
                <a:cubicBezTo>
                  <a:pt x="3726" y="1232"/>
                  <a:pt x="3515" y="462"/>
                  <a:pt x="3221" y="0"/>
                </a:cubicBezTo>
                <a:lnTo>
                  <a:pt x="3591" y="0"/>
                </a:lnTo>
                <a:cubicBezTo>
                  <a:pt x="3825" y="574"/>
                  <a:pt x="3983" y="1347"/>
                  <a:pt x="4030" y="2213"/>
                </a:cubicBezTo>
                <a:cubicBezTo>
                  <a:pt x="4030" y="2213"/>
                  <a:pt x="4030" y="2213"/>
                  <a:pt x="4030" y="2213"/>
                </a:cubicBezTo>
                <a:lnTo>
                  <a:pt x="4032" y="2244"/>
                </a:lnTo>
                <a:cubicBezTo>
                  <a:pt x="4041" y="2385"/>
                  <a:pt x="4045" y="2531"/>
                  <a:pt x="4045" y="2678"/>
                </a:cubicBezTo>
                <a:cubicBezTo>
                  <a:pt x="4047" y="2704"/>
                  <a:pt x="4047" y="2731"/>
                  <a:pt x="4047" y="2756"/>
                </a:cubicBezTo>
                <a:cubicBezTo>
                  <a:pt x="4047" y="2774"/>
                  <a:pt x="4047" y="2792"/>
                  <a:pt x="4046" y="2810"/>
                </a:cubicBezTo>
                <a:lnTo>
                  <a:pt x="4045" y="2810"/>
                </a:lnTo>
                <a:lnTo>
                  <a:pt x="4045" y="2813"/>
                </a:lnTo>
                <a:lnTo>
                  <a:pt x="4015" y="2805"/>
                </a:lnTo>
                <a:cubicBezTo>
                  <a:pt x="3958" y="2803"/>
                  <a:pt x="3901" y="2789"/>
                  <a:pt x="3846" y="2763"/>
                </a:cubicBezTo>
                <a:cubicBezTo>
                  <a:pt x="3836" y="2765"/>
                  <a:pt x="3827" y="2759"/>
                  <a:pt x="3817" y="2756"/>
                </a:cubicBezTo>
                <a:lnTo>
                  <a:pt x="3817" y="2750"/>
                </a:lnTo>
                <a:cubicBezTo>
                  <a:pt x="3247" y="2501"/>
                  <a:pt x="2787" y="1416"/>
                  <a:pt x="2637" y="0"/>
                </a:cubicBezTo>
              </a:path>
              <a:path w="21600" h="21600">
                <a:moveTo>
                  <a:pt x="1542" y="0"/>
                </a:moveTo>
                <a:lnTo>
                  <a:pt x="1911" y="0"/>
                </a:lnTo>
                <a:cubicBezTo>
                  <a:pt x="1618" y="462"/>
                  <a:pt x="1407" y="1232"/>
                  <a:pt x="1340" y="2134"/>
                </a:cubicBezTo>
                <a:cubicBezTo>
                  <a:pt x="1772" y="1888"/>
                  <a:pt x="2120" y="1069"/>
                  <a:pt x="2258" y="0"/>
                </a:cubicBezTo>
                <a:lnTo>
                  <a:pt x="2496" y="0"/>
                </a:lnTo>
                <a:cubicBezTo>
                  <a:pt x="2346" y="1416"/>
                  <a:pt x="1886" y="2501"/>
                  <a:pt x="1316" y="2750"/>
                </a:cubicBezTo>
                <a:lnTo>
                  <a:pt x="1316" y="2756"/>
                </a:lnTo>
                <a:cubicBezTo>
                  <a:pt x="1306" y="2759"/>
                  <a:pt x="1297" y="2765"/>
                  <a:pt x="1287" y="2763"/>
                </a:cubicBezTo>
                <a:cubicBezTo>
                  <a:pt x="1232" y="2789"/>
                  <a:pt x="1175" y="2803"/>
                  <a:pt x="1118" y="2805"/>
                </a:cubicBezTo>
                <a:lnTo>
                  <a:pt x="1088" y="2813"/>
                </a:lnTo>
                <a:lnTo>
                  <a:pt x="1088" y="2810"/>
                </a:lnTo>
                <a:lnTo>
                  <a:pt x="1087" y="2810"/>
                </a:lnTo>
                <a:cubicBezTo>
                  <a:pt x="1086" y="2792"/>
                  <a:pt x="1086" y="2774"/>
                  <a:pt x="1086" y="2756"/>
                </a:cubicBezTo>
                <a:cubicBezTo>
                  <a:pt x="1086" y="2731"/>
                  <a:pt x="1086" y="2704"/>
                  <a:pt x="1088" y="2678"/>
                </a:cubicBezTo>
                <a:cubicBezTo>
                  <a:pt x="1088" y="2531"/>
                  <a:pt x="1092" y="2385"/>
                  <a:pt x="1101" y="2244"/>
                </a:cubicBezTo>
                <a:lnTo>
                  <a:pt x="1102" y="2213"/>
                </a:lnTo>
                <a:cubicBezTo>
                  <a:pt x="1103" y="2213"/>
                  <a:pt x="1103" y="2213"/>
                  <a:pt x="1103" y="2213"/>
                </a:cubicBezTo>
                <a:cubicBezTo>
                  <a:pt x="1150" y="1347"/>
                  <a:pt x="1308" y="574"/>
                  <a:pt x="1542" y="0"/>
                </a:cubicBezTo>
              </a:path>
              <a:path w="21600" h="21600">
                <a:moveTo>
                  <a:pt x="223" y="0"/>
                </a:moveTo>
                <a:lnTo>
                  <a:pt x="592" y="0"/>
                </a:lnTo>
                <a:cubicBezTo>
                  <a:pt x="826" y="572"/>
                  <a:pt x="985" y="1346"/>
                  <a:pt x="1032" y="2213"/>
                </a:cubicBezTo>
                <a:cubicBezTo>
                  <a:pt x="1032" y="2213"/>
                  <a:pt x="1032" y="2213"/>
                  <a:pt x="1033" y="2213"/>
                </a:cubicBezTo>
                <a:lnTo>
                  <a:pt x="1034" y="2244"/>
                </a:lnTo>
                <a:cubicBezTo>
                  <a:pt x="1043" y="2385"/>
                  <a:pt x="1047" y="2531"/>
                  <a:pt x="1047" y="2678"/>
                </a:cubicBezTo>
                <a:cubicBezTo>
                  <a:pt x="1049" y="2704"/>
                  <a:pt x="1049" y="2731"/>
                  <a:pt x="1049" y="2756"/>
                </a:cubicBezTo>
                <a:cubicBezTo>
                  <a:pt x="1049" y="2774"/>
                  <a:pt x="1049" y="2792"/>
                  <a:pt x="1048" y="2810"/>
                </a:cubicBezTo>
                <a:lnTo>
                  <a:pt x="1047" y="2810"/>
                </a:lnTo>
                <a:lnTo>
                  <a:pt x="1047" y="2813"/>
                </a:lnTo>
                <a:lnTo>
                  <a:pt x="1017" y="2805"/>
                </a:lnTo>
                <a:cubicBezTo>
                  <a:pt x="960" y="2803"/>
                  <a:pt x="903" y="2789"/>
                  <a:pt x="848" y="2763"/>
                </a:cubicBezTo>
                <a:cubicBezTo>
                  <a:pt x="838" y="2765"/>
                  <a:pt x="829" y="2759"/>
                  <a:pt x="819" y="2756"/>
                </a:cubicBezTo>
                <a:lnTo>
                  <a:pt x="819" y="2750"/>
                </a:lnTo>
                <a:cubicBezTo>
                  <a:pt x="499" y="2610"/>
                  <a:pt x="214" y="2208"/>
                  <a:pt x="0" y="1632"/>
                </a:cubicBezTo>
                <a:lnTo>
                  <a:pt x="0" y="663"/>
                </a:lnTo>
                <a:cubicBezTo>
                  <a:pt x="172" y="1402"/>
                  <a:pt x="458" y="1941"/>
                  <a:pt x="795" y="2134"/>
                </a:cubicBezTo>
                <a:cubicBezTo>
                  <a:pt x="728" y="1232"/>
                  <a:pt x="517" y="462"/>
                  <a:pt x="223" y="0"/>
                </a:cubicBezTo>
                <a:close/>
              </a:path>
            </a:pathLst>
          </a:custGeom>
          <a:solidFill>
            <a:schemeClr val="bg1"/>
          </a:solidFill>
          <a:ln w="15875" cmpd="sng" cap="flat">
            <a:noFill/>
            <a:prstDash val="solid"/>
            <a:round/>
          </a:ln>
        </p:spPr>
      </p:sp>
      <p:sp>
        <p:nvSpPr>
          <p:cNvPr id="10" name="文本框"/>
          <p:cNvSpPr>
            <a:spLocks noGrp="1"/>
          </p:cNvSpPr>
          <p:nvPr>
            <p:ph type="ctrTitle"/>
          </p:nvPr>
        </p:nvSpPr>
        <p:spPr>
          <a:xfrm rot="0">
            <a:off x="457200" y="4960137"/>
            <a:ext cx="7772400" cy="1463040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marL="0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5000" b="0" i="0" u="none" strike="noStrike" kern="1200" cap="all" spc="200" baseline="0">
                <a:solidFill>
                  <a:srgbClr val="0D0D0D"/>
                </a:solidFill>
                <a:latin typeface="Tw Cen MT Condensed" pitchFamily="0" charset="0"/>
                <a:ea typeface="华文仿宋" pitchFamily="0" charset="0"/>
                <a:cs typeface="Lucida Sans" pitchFamily="0" charset="0"/>
              </a:rPr>
              <a:t>Click to edit Master title style</a:t>
            </a:r>
            <a:endParaRPr lang="zh-CN" altLang="en-US" sz="5000" b="0" i="0" u="none" strike="noStrike" kern="1200" cap="all" spc="200" baseline="0">
              <a:solidFill>
                <a:srgbClr val="0D0D0D"/>
              </a:solidFill>
              <a:latin typeface="Tw Cen MT Condensed" pitchFamily="0" charset="0"/>
              <a:ea typeface="华文仿宋" pitchFamily="0" charset="0"/>
              <a:cs typeface="Lucida Sans" pitchFamily="0" charset="0"/>
            </a:endParaRPr>
          </a:p>
        </p:txBody>
      </p:sp>
      <p:sp>
        <p:nvSpPr>
          <p:cNvPr id="11" name="文本框"/>
          <p:cNvSpPr>
            <a:spLocks noGrp="1"/>
          </p:cNvSpPr>
          <p:nvPr>
            <p:ph type="subTitle" idx="1"/>
          </p:nvPr>
        </p:nvSpPr>
        <p:spPr>
          <a:xfrm rot="0">
            <a:off x="8610600" y="4960137"/>
            <a:ext cx="3200400" cy="1463040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None/>
            </a:pPr>
            <a:r>
              <a:rPr lang="en-US" altLang="zh-CN" sz="1800" b="0" i="0" u="none" strike="noStrike" kern="1200" cap="none" spc="0" baseline="0">
                <a:solidFill>
                  <a:srgbClr val="0D0D0D"/>
                </a:solidFill>
                <a:latin typeface="Tw Cen MT" pitchFamily="0" charset="0"/>
                <a:ea typeface="华文仿宋" pitchFamily="0" charset="0"/>
                <a:cs typeface="Lucida Sans" pitchFamily="0" charset="0"/>
              </a:rPr>
              <a:t>Click to edit Master subtitle style</a:t>
            </a:r>
            <a:endParaRPr lang="zh-CN" altLang="en-US" sz="1800" b="0" i="0" u="none" strike="noStrike" kern="1200" cap="none" spc="0" baseline="0">
              <a:solidFill>
                <a:srgbClr val="0D0D0D"/>
              </a:solidFill>
              <a:latin typeface="Tw Cen MT" pitchFamily="0" charset="0"/>
              <a:ea typeface="华文仿宋" pitchFamily="0" charset="0"/>
              <a:cs typeface="Lucida Sans" pitchFamily="0" charset="0"/>
            </a:endParaRPr>
          </a:p>
        </p:txBody>
      </p:sp>
      <p:sp>
        <p:nvSpPr>
          <p:cNvPr id="12" name="文本框"/>
          <p:cNvSpPr>
            <a:spLocks noGrp="1"/>
          </p:cNvSpPr>
          <p:nvPr>
            <p:ph type="dt" idx="10"/>
          </p:nvPr>
        </p:nvSpPr>
        <p:spPr>
          <a:xfrm rot="0">
            <a:off x="1024129" y="6470704"/>
            <a:ext cx="2154143" cy="274319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zh-CN" altLang="en-US" sz="1000" b="0" i="0" u="none" strike="noStrike" kern="1200" cap="none" spc="0" baseline="0">
              <a:solidFill>
                <a:srgbClr val="0D0D0D"/>
              </a:solidFill>
              <a:latin typeface="Tw Cen MT Condensed" pitchFamily="0" charset="0"/>
              <a:ea typeface="华文仿宋" pitchFamily="0" charset="0"/>
              <a:cs typeface="Tw Cen MT" pitchFamily="0" charset="0"/>
            </a:endParaRPr>
          </a:p>
        </p:txBody>
      </p:sp>
      <p:sp>
        <p:nvSpPr>
          <p:cNvPr id="13" name="文本框"/>
          <p:cNvSpPr>
            <a:spLocks noGrp="1"/>
          </p:cNvSpPr>
          <p:nvPr>
            <p:ph type="ftr"/>
          </p:nvPr>
        </p:nvSpPr>
        <p:spPr>
          <a:xfrm rot="0">
            <a:off x="4842932" y="6470704"/>
            <a:ext cx="5901459" cy="274319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zh-CN" altLang="en-US" sz="1000" b="0" i="0" u="none" strike="noStrike" kern="1200" cap="all" spc="0" baseline="0">
              <a:solidFill>
                <a:srgbClr val="0D0D0D"/>
              </a:solidFill>
              <a:latin typeface="Tw Cen MT Condensed" pitchFamily="0" charset="0"/>
              <a:ea typeface="华文仿宋" pitchFamily="0" charset="0"/>
              <a:cs typeface="Tw Cen MT" pitchFamily="0" charset="0"/>
            </a:endParaRPr>
          </a:p>
        </p:txBody>
      </p:sp>
      <p:sp>
        <p:nvSpPr>
          <p:cNvPr id="14" name="文本框"/>
          <p:cNvSpPr>
            <a:spLocks noGrp="1"/>
          </p:cNvSpPr>
          <p:nvPr>
            <p:ph type="sldNum"/>
          </p:nvPr>
        </p:nvSpPr>
        <p:spPr>
          <a:xfrm rot="0">
            <a:off x="10837333" y="6470704"/>
            <a:ext cx="973666" cy="274319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CAD2D6BD-DE1B-4B5F-8B41-2702339687B9}" type="slidenum">
              <a:rPr lang="en-US" altLang="zh-CN" sz="1000" b="0" i="0" u="none" strike="noStrike" kern="1200" cap="none" spc="0" baseline="0">
                <a:solidFill>
                  <a:srgbClr val="0D0D0D"/>
                </a:solidFill>
                <a:latin typeface="Tw Cen MT Condensed" pitchFamily="0" charset="0"/>
                <a:ea typeface="华文仿宋" pitchFamily="0" charset="0"/>
                <a:cs typeface="Tw Cen MT" pitchFamily="0" charset="0"/>
              </a:rPr>
              <a:t>&lt;#&gt;</a:t>
            </a:fld>
            <a:endParaRPr lang="zh-CN" altLang="en-US" sz="1000" b="0" i="0" u="none" strike="noStrike" kern="1200" cap="none" spc="0" baseline="0">
              <a:solidFill>
                <a:srgbClr val="0D0D0D"/>
              </a:solidFill>
              <a:latin typeface="Tw Cen MT Condensed" pitchFamily="0" charset="0"/>
              <a:ea typeface="华文仿宋" pitchFamily="0" charset="0"/>
              <a:cs typeface="Tw Cen MT" pitchFamily="0" charset="0"/>
            </a:endParaRPr>
          </a:p>
        </p:txBody>
      </p:sp>
      <p:sp>
        <p:nvSpPr>
          <p:cNvPr id="15" name="直线"/>
          <p:cNvSpPr>
            <a:spLocks/>
          </p:cNvSpPr>
          <p:nvPr/>
        </p:nvSpPr>
        <p:spPr>
          <a:xfrm flipV="1" rot="0">
            <a:off x="8386843" y="5264106"/>
            <a:ext cx="0" cy="914400"/>
          </a:xfrm>
          <a:prstGeom prst="line"/>
          <a:noFill/>
          <a:ln w="19050" cmpd="sng" cap="flat">
            <a:solidFill>
              <a:srgbClr val="1481AC"/>
            </a:solidFill>
            <a:prstDash val="solid"/>
            <a:round/>
          </a:ln>
        </p:spPr>
      </p:sp>
    </p:spTree>
    <p:extLst>
      <p:ext uri="{BB962C8B-B14F-4D97-AF65-F5344CB8AC3E}">
        <p14:creationId xmlns:p14="http://schemas.microsoft.com/office/powerpoint/2010/main" val="426881331"/>
      </p:ext>
    </p:extLst>
  </p:cSld>
  <p:clrMapOvr>
    <a:masterClrMapping/>
  </p:clrMapOvr>
</p:sldLayout>
</file>

<file path=ppt/slideLayouts/slideLayout10.xml><?xml version="1.0" encoding="utf-8"?>
<p:sldLayout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0" cy="0"/>
          <a:chOff x="0" y="0"/>
          <a:chExt cx="0" cy="0"/>
        </a:xfrm>
      </p:grpSpPr>
      <p:sp>
        <p:nvSpPr>
          <p:cNvPr id="2" name="文本框"/>
          <p:cNvSpPr>
            <a:spLocks xmlns:a="http://schemas.openxmlformats.org/drawingml/2006/main" noGrp="1"/>
          </p:cNvSpPr>
          <p:nvPr>
            <p:ph type="title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框"/>
          <p:cNvSpPr>
            <a:spLocks xmlns:a="http://schemas.openxmlformats.org/drawingml/2006/main" noGrp="1"/>
          </p:cNvSpPr>
          <p:nvPr>
            <p:ph type="body" orient="vert" idx="1"/>
          </p:nvPr>
        </p:nvSpPr>
        <p:spPr/>
        <p:txBody>
          <a:bodyPr xmlns:a="http://schemas.openxmlformats.org/drawingml/2006/main" vert="eaVert"/>
          <a:lstStyle xmlns:a="http://schemas.openxmlformats.org/drawingml/2006/main"/>
          <a:p xmlns:a="http://schemas.openxmlformats.org/drawingml/2006/main">
            <a:pPr lvl="0"/>
            <a:r>
              <a:rPr lang="zh-CN" altLang="en-US" smtClean="0"/>
              <a:t>单击此处编辑母版文本样式</a:t>
            </a:r>
          </a:p>
          <a:p xmlns:a="http://schemas.openxmlformats.org/drawingml/2006/main">
            <a:pPr lvl="1"/>
            <a:r>
              <a:rPr lang="zh-CN" altLang="en-US" smtClean="0"/>
              <a:t>第二级</a:t>
            </a:r>
          </a:p>
          <a:p xmlns:a="http://schemas.openxmlformats.org/drawingml/2006/main">
            <a:pPr lvl="2"/>
            <a:r>
              <a:rPr lang="zh-CN" altLang="en-US" smtClean="0"/>
              <a:t>第三级</a:t>
            </a:r>
          </a:p>
          <a:p xmlns:a="http://schemas.openxmlformats.org/drawingml/2006/main">
            <a:pPr lvl="3"/>
            <a:r>
              <a:rPr lang="zh-CN" altLang="en-US" smtClean="0"/>
              <a:t>第四级</a:t>
            </a:r>
          </a:p>
          <a:p xmlns:a="http://schemas.openxmlformats.org/drawingml/2006/main"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框"/>
          <p:cNvSpPr>
            <a:spLocks xmlns:a="http://schemas.openxmlformats.org/drawingml/2006/main" noGrp="1"/>
          </p:cNvSpPr>
          <p:nvPr>
            <p:ph type="dt" sz="half" idx="10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文本框"/>
          <p:cNvSpPr>
            <a:spLocks xmlns:a="http://schemas.openxmlformats.org/drawingml/2006/main" noGrp="1"/>
          </p:cNvSpPr>
          <p:nvPr>
            <p:ph type="ftr" sz="quarter" idx="1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zh-CN" altLang="en-US"/>
          </a:p>
        </p:txBody>
      </p:sp>
      <p:sp>
        <p:nvSpPr>
          <p:cNvPr id="6" name="文本框"/>
          <p:cNvSpPr>
            <a:spLocks xmlns:a="http://schemas.openxmlformats.org/drawingml/2006/main" noGrp="1"/>
          </p:cNvSpPr>
          <p:nvPr>
            <p:ph type="sldNum" sz="quarter" idx="12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1718116"/>
      </p:ext>
    </p:extLst>
  </p:cSld>
  <p:clrMapOvr>
    <a:masterClrMapping xmlns:a="http://schemas.openxmlformats.org/drawingml/2006/main"/>
  </p:clrMapOvr>
</p:sldLayout>
</file>

<file path=ppt/slideLayouts/slideLayout11.xml><?xml version="1.0" encoding="utf-8"?>
<p:sldLayout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0" cy="0"/>
          <a:chOff x="0" y="0"/>
          <a:chExt cx="0" cy="0"/>
        </a:xfrm>
      </p:grpSpPr>
      <p:sp>
        <p:nvSpPr>
          <p:cNvPr id="2" name="文本框"/>
          <p:cNvSpPr>
            <a:spLocks xmlns:a="http://schemas.openxmlformats.org/drawingml/2006/main" noGrp="1"/>
          </p:cNvSpPr>
          <p:nvPr>
            <p:ph type="title" orient="vert"/>
          </p:nvPr>
        </p:nvSpPr>
        <p:spPr>
          <a:xfrm xmlns:a="http://schemas.openxmlformats.org/drawingml/2006/main">
            <a:off x="6629400" y="274638"/>
            <a:ext cx="2057400" cy="5851525"/>
          </a:xfrm>
        </p:spPr>
        <p:txBody>
          <a:bodyPr xmlns:a="http://schemas.openxmlformats.org/drawingml/2006/main" vert="eaVert"/>
          <a:lstStyle xmlns:a="http://schemas.openxmlformats.org/drawingml/2006/main"/>
          <a:p xmlns:a="http://schemas.openxmlformats.org/drawingml/2006/main"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框"/>
          <p:cNvSpPr>
            <a:spLocks xmlns:a="http://schemas.openxmlformats.org/drawingml/2006/main" noGrp="1"/>
          </p:cNvSpPr>
          <p:nvPr>
            <p:ph type="body" orient="vert" idx="1"/>
          </p:nvPr>
        </p:nvSpPr>
        <p:spPr>
          <a:xfrm xmlns:a="http://schemas.openxmlformats.org/drawingml/2006/main">
            <a:off x="457200" y="274638"/>
            <a:ext cx="6019800" cy="5851525"/>
          </a:xfrm>
        </p:spPr>
        <p:txBody>
          <a:bodyPr xmlns:a="http://schemas.openxmlformats.org/drawingml/2006/main" vert="eaVert"/>
          <a:lstStyle xmlns:a="http://schemas.openxmlformats.org/drawingml/2006/main"/>
          <a:p xmlns:a="http://schemas.openxmlformats.org/drawingml/2006/main">
            <a:pPr lvl="0"/>
            <a:r>
              <a:rPr lang="zh-CN" altLang="en-US" smtClean="0"/>
              <a:t>单击此处编辑母版文本样式</a:t>
            </a:r>
          </a:p>
          <a:p xmlns:a="http://schemas.openxmlformats.org/drawingml/2006/main">
            <a:pPr lvl="1"/>
            <a:r>
              <a:rPr lang="zh-CN" altLang="en-US" smtClean="0"/>
              <a:t>第二级</a:t>
            </a:r>
          </a:p>
          <a:p xmlns:a="http://schemas.openxmlformats.org/drawingml/2006/main">
            <a:pPr lvl="2"/>
            <a:r>
              <a:rPr lang="zh-CN" altLang="en-US" smtClean="0"/>
              <a:t>第三级</a:t>
            </a:r>
          </a:p>
          <a:p xmlns:a="http://schemas.openxmlformats.org/drawingml/2006/main">
            <a:pPr lvl="3"/>
            <a:r>
              <a:rPr lang="zh-CN" altLang="en-US" smtClean="0"/>
              <a:t>第四级</a:t>
            </a:r>
          </a:p>
          <a:p xmlns:a="http://schemas.openxmlformats.org/drawingml/2006/main"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框"/>
          <p:cNvSpPr>
            <a:spLocks xmlns:a="http://schemas.openxmlformats.org/drawingml/2006/main" noGrp="1"/>
          </p:cNvSpPr>
          <p:nvPr>
            <p:ph type="dt" sz="half" idx="10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文本框"/>
          <p:cNvSpPr>
            <a:spLocks xmlns:a="http://schemas.openxmlformats.org/drawingml/2006/main" noGrp="1"/>
          </p:cNvSpPr>
          <p:nvPr>
            <p:ph type="ftr" sz="quarter" idx="1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zh-CN" altLang="en-US"/>
          </a:p>
        </p:txBody>
      </p:sp>
      <p:sp>
        <p:nvSpPr>
          <p:cNvPr id="6" name="文本框"/>
          <p:cNvSpPr>
            <a:spLocks xmlns:a="http://schemas.openxmlformats.org/drawingml/2006/main" noGrp="1"/>
          </p:cNvSpPr>
          <p:nvPr>
            <p:ph type="sldNum" sz="quarter" idx="12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4023079"/>
      </p:ext>
    </p:extLst>
  </p:cSld>
  <p:clrMapOvr>
    <a:masterClrMapping xmlns:a="http://schemas.openxmlformats.org/drawingml/2006/main"/>
  </p:clrMapOvr>
</p:sldLayout>
</file>

<file path=ppt/slideLayouts/slideLayout12.xml><?xml version="1.0" encoding="utf-8"?>
<p:sldLayout xmlns:p="http://schemas.openxmlformats.org/presentationml/2006/main" showMasterSp="0" preserve="1">
  <p:cSld name="自定义版式">
    <p:bg>
      <p:bgPr>
        <a:solidFill xmlns:a="http://schemas.openxmlformats.org/drawingml/2006/main">
          <a:schemeClr val="bg1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0" cy="0"/>
          <a:chOff x="0" y="0"/>
          <a:chExt cx="0" cy="0"/>
        </a:xfrm>
      </p:grpSpPr>
      <p:sp>
        <p:nvSpPr>
          <p:cNvPr id="19" name="直线"/>
          <p:cNvSpPr>
            <a:spLocks xmlns:a="http://schemas.openxmlformats.org/drawingml/2006/main"/>
          </p:cNvSpPr>
          <p:nvPr/>
        </p:nvSpPr>
        <p:spPr>
          <a:xfrm xmlns:a="http://schemas.openxmlformats.org/drawingml/2006/main" flipV="1" rot="0">
            <a:off x="762000" y="826324"/>
            <a:ext cx="0" cy="914400"/>
          </a:xfrm>
          <a:prstGeom xmlns:a="http://schemas.openxmlformats.org/drawingml/2006/main" prst="line"/>
          <a:noFill xmlns:a="http://schemas.openxmlformats.org/drawingml/2006/main"/>
          <a:ln xmlns:a="http://schemas.openxmlformats.org/drawingml/2006/main" w="19050" cmpd="sng" cap="flat">
            <a:solidFill>
              <a:srgbClr val="1CADE4"/>
            </a:solidFill>
            <a:prstDash val="solid"/>
            <a:round/>
          </a:ln>
        </p:spPr>
      </p:sp>
      <p:sp>
        <p:nvSpPr>
          <p:cNvPr id="20" name="文本框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 rot="0">
            <a:off x="1024127" y="585216"/>
            <a:ext cx="9720071" cy="1499616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 w="12700" cmpd="sng" cap="flat">
            <a:noFill/>
            <a:prstDash val="solid"/>
            <a:miter/>
          </a:ln>
        </p:spPr>
        <p:txBody>
          <a:bodyPr xmlns:a="http://schemas.openxmlformats.org/drawingml/2006/main" vert="horz" wrap="square" lIns="91440" tIns="45720" rIns="91440" bIns="45720" anchor="ctr" anchorCtr="0">
            <a:prstTxWarp prst="textNoShape"/>
          </a:bodyPr>
          <a:lstStyle xmlns:a="http://schemas.openxmlformats.org/drawingml/2006/main"/>
          <a:p xmlns:a="http://schemas.openxmlformats.org/drawingml/2006/main"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21" name="文本框"/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 rot="0">
            <a:off x="1024127" y="2286000"/>
            <a:ext cx="9720073" cy="4023359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 w="12700" cmpd="sng" cap="flat">
            <a:noFill/>
            <a:prstDash val="solid"/>
            <a:miter/>
          </a:ln>
        </p:spPr>
        <p:txBody>
          <a:bodyPr xmlns:a="http://schemas.openxmlformats.org/drawingml/2006/main" vert="horz" wrap="square" lIns="91440" tIns="45720" rIns="91440" bIns="45720" anchor="t" anchorCtr="0">
            <a:prstTxWarp prst="textNoShape"/>
          </a:bodyPr>
          <a:lstStyle xmlns:a="http://schemas.openxmlformats.org/drawingml/2006/main"/>
          <a:p xmlns:a="http://schemas.openxmlformats.org/drawingml/2006/main">
            <a:r>
              <a:rPr lang="en-US" altLang="zh-CN"/>
              <a:t>Edit Master text styles</a:t>
            </a:r>
            <a:endParaRPr lang="en-US" altLang="zh-CN"/>
          </a:p>
          <a:p xmlns:a="http://schemas.openxmlformats.org/drawingml/2006/main">
            <a:pPr lvl="1"/>
            <a:r>
              <a:rPr lang="en-US" altLang="zh-CN"/>
              <a:t>Second level</a:t>
            </a:r>
            <a:endParaRPr lang="en-US" altLang="zh-CN"/>
          </a:p>
          <a:p xmlns:a="http://schemas.openxmlformats.org/drawingml/2006/main">
            <a:pPr lvl="2"/>
            <a:r>
              <a:rPr lang="en-US" altLang="zh-CN"/>
              <a:t>Third level</a:t>
            </a:r>
            <a:endParaRPr lang="en-US" altLang="zh-CN"/>
          </a:p>
          <a:p xmlns:a="http://schemas.openxmlformats.org/drawingml/2006/main">
            <a:pPr lvl="3"/>
            <a:r>
              <a:rPr lang="en-US" altLang="zh-CN"/>
              <a:t>Fourth level</a:t>
            </a:r>
            <a:endParaRPr lang="en-US" altLang="zh-CN"/>
          </a:p>
          <a:p xmlns:a="http://schemas.openxmlformats.org/drawingml/2006/main"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22" name="文本框"/>
          <p:cNvSpPr>
            <a:spLocks xmlns:a="http://schemas.openxmlformats.org/drawingml/2006/main" noGrp="1"/>
          </p:cNvSpPr>
          <p:nvPr>
            <p:ph type="dt" idx="10"/>
          </p:nvPr>
        </p:nvSpPr>
        <p:spPr>
          <a:xfrm xmlns:a="http://schemas.openxmlformats.org/drawingml/2006/main" rot="0">
            <a:off x="1024129" y="6470704"/>
            <a:ext cx="2154143" cy="274319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 w="12700" cmpd="sng" cap="flat">
            <a:noFill/>
            <a:prstDash val="solid"/>
            <a:miter/>
          </a:ln>
        </p:spPr>
        <p:txBody>
          <a:bodyPr xmlns:a="http://schemas.openxmlformats.org/drawingml/2006/main" vert="horz" wrap="square" lIns="91440" tIns="45720" rIns="91440" bIns="45720" anchor="ctr" anchorCtr="0">
            <a:prstTxWarp prst="textNoShape"/>
          </a:bodyPr>
          <a:lstStyle xmlns:a="http://schemas.openxmlformats.org/drawingml/2006/main"/>
          <a:p xmlns:a="http://schemas.openxmlformats.org/drawingml/2006/main">
            <a:pPr algn="l"/>
            <a:endParaRPr lang="zh-CN" altLang="en-US" sz="1000">
              <a:solidFill>
                <a:srgbClr val="0D0D0D"/>
              </a:solidFill>
              <a:latin typeface="Tw Cen MT Condensed" pitchFamily="0" charset="0"/>
              <a:ea typeface="华文仿宋" pitchFamily="0" charset="0"/>
              <a:cs typeface="Tw Cen MT" pitchFamily="0" charset="0"/>
            </a:endParaRPr>
          </a:p>
        </p:txBody>
      </p:sp>
      <p:sp>
        <p:nvSpPr>
          <p:cNvPr id="23" name="文本框"/>
          <p:cNvSpPr>
            <a:spLocks xmlns:a="http://schemas.openxmlformats.org/drawingml/2006/main" noGrp="1"/>
          </p:cNvSpPr>
          <p:nvPr>
            <p:ph type="ftr"/>
          </p:nvPr>
        </p:nvSpPr>
        <p:spPr>
          <a:xfrm xmlns:a="http://schemas.openxmlformats.org/drawingml/2006/main" rot="0">
            <a:off x="4842932" y="6470704"/>
            <a:ext cx="5901459" cy="274319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 w="12700" cmpd="sng" cap="flat">
            <a:noFill/>
            <a:prstDash val="solid"/>
            <a:miter/>
          </a:ln>
        </p:spPr>
        <p:txBody>
          <a:bodyPr xmlns:a="http://schemas.openxmlformats.org/drawingml/2006/main" vert="horz" wrap="square" lIns="91440" tIns="45720" rIns="91440" bIns="45720" anchor="ctr" anchorCtr="0">
            <a:prstTxWarp prst="textNoShape"/>
          </a:bodyPr>
          <a:lstStyle xmlns:a="http://schemas.openxmlformats.org/drawingml/2006/main"/>
          <a:p xmlns:a="http://schemas.openxmlformats.org/drawingml/2006/main">
            <a:pPr algn="r"/>
            <a:endParaRPr lang="zh-CN" altLang="en-US" sz="1000" cap="all" baseline="0">
              <a:solidFill>
                <a:srgbClr val="0D0D0D"/>
              </a:solidFill>
              <a:latin typeface="Tw Cen MT Condensed" pitchFamily="0" charset="0"/>
              <a:ea typeface="华文仿宋" pitchFamily="0" charset="0"/>
              <a:cs typeface="Tw Cen MT" pitchFamily="0" charset="0"/>
            </a:endParaRPr>
          </a:p>
        </p:txBody>
      </p:sp>
      <p:sp>
        <p:nvSpPr>
          <p:cNvPr id="24" name="文本框"/>
          <p:cNvSpPr>
            <a:spLocks xmlns:a="http://schemas.openxmlformats.org/drawingml/2006/main" noGrp="1"/>
          </p:cNvSpPr>
          <p:nvPr>
            <p:ph type="sldNum"/>
          </p:nvPr>
        </p:nvSpPr>
        <p:spPr>
          <a:xfrm xmlns:a="http://schemas.openxmlformats.org/drawingml/2006/main" rot="0">
            <a:off x="10837333" y="6470704"/>
            <a:ext cx="973666" cy="274319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 w="12700" cmpd="sng" cap="flat">
            <a:noFill/>
            <a:prstDash val="solid"/>
            <a:miter/>
          </a:ln>
        </p:spPr>
        <p:txBody>
          <a:bodyPr xmlns:a="http://schemas.openxmlformats.org/drawingml/2006/main" vert="horz" wrap="square" lIns="91440" tIns="45720" rIns="91440" bIns="45720" anchor="ctr" anchorCtr="0">
            <a:prstTxWarp prst="textNoShape"/>
          </a:bodyPr>
          <a:lstStyle xmlns:a="http://schemas.openxmlformats.org/drawingml/2006/main"/>
          <a:p xmlns:a="http://schemas.openxmlformats.org/drawingml/2006/main">
            <a:pPr algn="l"/>
            <a:fld id="{CAD2D6BD-DE1B-4B5F-8B41-2702339687B9}" type="slidenum">
              <a:rPr lang="en-US" altLang="zh-CN" sz="1000" b="0" i="0" u="none" strike="noStrike" kern="1200" cap="none" spc="0" baseline="0">
                <a:solidFill>
                  <a:srgbClr val="0D0D0D"/>
                </a:solidFill>
                <a:latin typeface="Tw Cen MT Condensed" pitchFamily="0" charset="0"/>
                <a:ea typeface="华文仿宋" pitchFamily="0" charset="0"/>
                <a:cs typeface="Tw Cen MT" pitchFamily="0" charset="0"/>
              </a:rPr>
              <a:t>&lt;#&gt;</a:t>
            </a:fld>
            <a:endParaRPr lang="zh-CN" altLang="en-US" sz="1000">
              <a:solidFill>
                <a:srgbClr val="0D0D0D"/>
              </a:solidFill>
              <a:latin typeface="Tw Cen MT Condensed" pitchFamily="0" charset="0"/>
              <a:ea typeface="华文仿宋" pitchFamily="0" charset="0"/>
              <a:cs typeface="Tw Cen MT" pitchFamily="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723785"/>
      </p:ext>
    </p:extLst>
  </p:cSld>
  <p:clrMapOvr>
    <a:masterClrMapping xmlns:a="http://schemas.openxmlformats.org/drawingml/2006/main"/>
  </p:clrMapOvr>
</p:sldLayout>
</file>

<file path=ppt/slideLayouts/slideLayout2.xml><?xml version="1.0" encoding="utf-8"?>
<p:sldLayout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0" cy="0"/>
          <a:chOff x="0" y="0"/>
          <a:chExt cx="0" cy="0"/>
        </a:xfrm>
      </p:grpSpPr>
      <p:sp>
        <p:nvSpPr>
          <p:cNvPr id="2" name="文本框"/>
          <p:cNvSpPr>
            <a:spLocks xmlns:a="http://schemas.openxmlformats.org/drawingml/2006/main" noGrp="1"/>
          </p:cNvSpPr>
          <p:nvPr>
            <p:ph type="title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框"/>
          <p:cNvSpPr>
            <a:spLocks xmlns:a="http://schemas.openxmlformats.org/drawingml/2006/main" noGrp="1"/>
          </p:cNvSpPr>
          <p:nvPr>
            <p:ph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lvl="0"/>
            <a:r>
              <a:rPr lang="zh-CN" altLang="en-US" smtClean="0"/>
              <a:t>单击此处编辑母版文本样式</a:t>
            </a:r>
          </a:p>
          <a:p xmlns:a="http://schemas.openxmlformats.org/drawingml/2006/main">
            <a:pPr lvl="1"/>
            <a:r>
              <a:rPr lang="zh-CN" altLang="en-US" smtClean="0"/>
              <a:t>第二级</a:t>
            </a:r>
          </a:p>
          <a:p xmlns:a="http://schemas.openxmlformats.org/drawingml/2006/main">
            <a:pPr lvl="2"/>
            <a:r>
              <a:rPr lang="zh-CN" altLang="en-US" smtClean="0"/>
              <a:t>第三级</a:t>
            </a:r>
          </a:p>
          <a:p xmlns:a="http://schemas.openxmlformats.org/drawingml/2006/main">
            <a:pPr lvl="3"/>
            <a:r>
              <a:rPr lang="zh-CN" altLang="en-US" smtClean="0"/>
              <a:t>第四级</a:t>
            </a:r>
          </a:p>
          <a:p xmlns:a="http://schemas.openxmlformats.org/drawingml/2006/main"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框"/>
          <p:cNvSpPr>
            <a:spLocks xmlns:a="http://schemas.openxmlformats.org/drawingml/2006/main" noGrp="1"/>
          </p:cNvSpPr>
          <p:nvPr>
            <p:ph type="dt" sz="half" idx="10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文本框"/>
          <p:cNvSpPr>
            <a:spLocks xmlns:a="http://schemas.openxmlformats.org/drawingml/2006/main" noGrp="1"/>
          </p:cNvSpPr>
          <p:nvPr>
            <p:ph type="ftr" sz="quarter" idx="1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zh-CN" altLang="en-US"/>
          </a:p>
        </p:txBody>
      </p:sp>
      <p:sp>
        <p:nvSpPr>
          <p:cNvPr id="6" name="文本框"/>
          <p:cNvSpPr>
            <a:spLocks xmlns:a="http://schemas.openxmlformats.org/drawingml/2006/main" noGrp="1"/>
          </p:cNvSpPr>
          <p:nvPr>
            <p:ph type="sldNum" sz="quarter" idx="12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3714792"/>
      </p:ext>
    </p:extLst>
  </p:cSld>
  <p:clrMapOvr>
    <a:masterClrMapping xmlns:a="http://schemas.openxmlformats.org/drawingml/2006/main"/>
  </p:clrMapOvr>
</p:sldLayout>
</file>

<file path=ppt/slideLayouts/slideLayout3.xml><?xml version="1.0" encoding="utf-8"?>
<p:sldLayout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0" cy="0"/>
          <a:chOff x="0" y="0"/>
          <a:chExt cx="0" cy="0"/>
        </a:xfrm>
      </p:grpSpPr>
      <p:sp>
        <p:nvSpPr>
          <p:cNvPr id="2" name="文本框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722313" y="4406900"/>
            <a:ext cx="7772400" cy="1362075"/>
          </a:xfrm>
        </p:spPr>
        <p:txBody>
          <a:bodyPr xmlns:a="http://schemas.openxmlformats.org/drawingml/2006/main" anchor="t"/>
          <a:lstStyle xmlns:a="http://schemas.openxmlformats.org/drawingml/2006/main">
            <a:lvl1pPr algn="l">
              <a:defRPr sz="4000" b="1" cap="all"/>
            </a:lvl1pPr>
          </a:lstStyle>
          <a:p xmlns:a="http://schemas.openxmlformats.org/drawingml/2006/main"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框"/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722313" y="2906713"/>
            <a:ext cx="7772400" cy="1500187"/>
          </a:xfrm>
        </p:spPr>
        <p:txBody>
          <a:bodyPr xmlns:a="http://schemas.openxmlformats.org/drawingml/2006/main" anchor="b"/>
          <a:lstStyle xmlns:a="http://schemas.openxmlformats.org/drawingml/2006/main"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 xmlns:a="http://schemas.openxmlformats.org/drawingml/2006/main"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文本框"/>
          <p:cNvSpPr>
            <a:spLocks xmlns:a="http://schemas.openxmlformats.org/drawingml/2006/main" noGrp="1"/>
          </p:cNvSpPr>
          <p:nvPr>
            <p:ph type="dt" sz="half" idx="10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文本框"/>
          <p:cNvSpPr>
            <a:spLocks xmlns:a="http://schemas.openxmlformats.org/drawingml/2006/main" noGrp="1"/>
          </p:cNvSpPr>
          <p:nvPr>
            <p:ph type="ftr" sz="quarter" idx="1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zh-CN" altLang="en-US"/>
          </a:p>
        </p:txBody>
      </p:sp>
      <p:sp>
        <p:nvSpPr>
          <p:cNvPr id="6" name="文本框"/>
          <p:cNvSpPr>
            <a:spLocks xmlns:a="http://schemas.openxmlformats.org/drawingml/2006/main" noGrp="1"/>
          </p:cNvSpPr>
          <p:nvPr>
            <p:ph type="sldNum" sz="quarter" idx="12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8150938"/>
      </p:ext>
    </p:extLst>
  </p:cSld>
  <p:clrMapOvr>
    <a:masterClrMapping xmlns:a="http://schemas.openxmlformats.org/drawingml/2006/main"/>
  </p:clrMapOvr>
</p:sldLayout>
</file>

<file path=ppt/slideLayouts/slideLayout4.xml><?xml version="1.0" encoding="utf-8"?>
<p:sldLayout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0" cy="0"/>
          <a:chOff x="0" y="0"/>
          <a:chExt cx="0" cy="0"/>
        </a:xfrm>
      </p:grpSpPr>
      <p:sp>
        <p:nvSpPr>
          <p:cNvPr id="2" name="文本框"/>
          <p:cNvSpPr>
            <a:spLocks xmlns:a="http://schemas.openxmlformats.org/drawingml/2006/main" noGrp="1"/>
          </p:cNvSpPr>
          <p:nvPr>
            <p:ph type="title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框"/>
          <p:cNvSpPr>
            <a:spLocks xmlns:a="http://schemas.openxmlformats.org/drawingml/2006/main" noGrp="1"/>
          </p:cNvSpPr>
          <p:nvPr>
            <p:ph sz="half" idx="1"/>
          </p:nvPr>
        </p:nvSpPr>
        <p:spPr>
          <a:xfrm xmlns:a="http://schemas.openxmlformats.org/drawingml/2006/main">
            <a:off x="457200" y="1600200"/>
            <a:ext cx="4038600" cy="4525963"/>
          </a:xfrm>
        </p:spPr>
        <p:txBody>
          <a:bodyPr xmlns:a="http://schemas.openxmlformats.org/drawingml/2006/main"/>
          <a:lstStyle xmlns:a="http://schemas.openxmlformats.org/drawingml/2006/main"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 xmlns:a="http://schemas.openxmlformats.org/drawingml/2006/main">
            <a:pPr lvl="0"/>
            <a:r>
              <a:rPr lang="zh-CN" altLang="en-US" smtClean="0"/>
              <a:t>单击此处编辑母版文本样式</a:t>
            </a:r>
          </a:p>
          <a:p xmlns:a="http://schemas.openxmlformats.org/drawingml/2006/main">
            <a:pPr lvl="1"/>
            <a:r>
              <a:rPr lang="zh-CN" altLang="en-US" smtClean="0"/>
              <a:t>第二级</a:t>
            </a:r>
          </a:p>
          <a:p xmlns:a="http://schemas.openxmlformats.org/drawingml/2006/main">
            <a:pPr lvl="2"/>
            <a:r>
              <a:rPr lang="zh-CN" altLang="en-US" smtClean="0"/>
              <a:t>第三级</a:t>
            </a:r>
          </a:p>
          <a:p xmlns:a="http://schemas.openxmlformats.org/drawingml/2006/main">
            <a:pPr lvl="3"/>
            <a:r>
              <a:rPr lang="zh-CN" altLang="en-US" smtClean="0"/>
              <a:t>第四级</a:t>
            </a:r>
          </a:p>
          <a:p xmlns:a="http://schemas.openxmlformats.org/drawingml/2006/main"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框"/>
          <p:cNvSpPr>
            <a:spLocks xmlns:a="http://schemas.openxmlformats.org/drawingml/2006/main" noGrp="1"/>
          </p:cNvSpPr>
          <p:nvPr>
            <p:ph sz="half" idx="2"/>
          </p:nvPr>
        </p:nvSpPr>
        <p:spPr>
          <a:xfrm xmlns:a="http://schemas.openxmlformats.org/drawingml/2006/main">
            <a:off x="4648200" y="1600200"/>
            <a:ext cx="4038600" cy="4525963"/>
          </a:xfrm>
        </p:spPr>
        <p:txBody>
          <a:bodyPr xmlns:a="http://schemas.openxmlformats.org/drawingml/2006/main"/>
          <a:lstStyle xmlns:a="http://schemas.openxmlformats.org/drawingml/2006/main"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 xmlns:a="http://schemas.openxmlformats.org/drawingml/2006/main">
            <a:pPr lvl="0"/>
            <a:r>
              <a:rPr lang="zh-CN" altLang="en-US" smtClean="0"/>
              <a:t>单击此处编辑母版文本样式</a:t>
            </a:r>
          </a:p>
          <a:p xmlns:a="http://schemas.openxmlformats.org/drawingml/2006/main">
            <a:pPr lvl="1"/>
            <a:r>
              <a:rPr lang="zh-CN" altLang="en-US" smtClean="0"/>
              <a:t>第二级</a:t>
            </a:r>
          </a:p>
          <a:p xmlns:a="http://schemas.openxmlformats.org/drawingml/2006/main">
            <a:pPr lvl="2"/>
            <a:r>
              <a:rPr lang="zh-CN" altLang="en-US" smtClean="0"/>
              <a:t>第三级</a:t>
            </a:r>
          </a:p>
          <a:p xmlns:a="http://schemas.openxmlformats.org/drawingml/2006/main">
            <a:pPr lvl="3"/>
            <a:r>
              <a:rPr lang="zh-CN" altLang="en-US" smtClean="0"/>
              <a:t>第四级</a:t>
            </a:r>
          </a:p>
          <a:p xmlns:a="http://schemas.openxmlformats.org/drawingml/2006/main"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框"/>
          <p:cNvSpPr>
            <a:spLocks xmlns:a="http://schemas.openxmlformats.org/drawingml/2006/main" noGrp="1"/>
          </p:cNvSpPr>
          <p:nvPr>
            <p:ph type="dt" sz="half" idx="10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文本框"/>
          <p:cNvSpPr>
            <a:spLocks xmlns:a="http://schemas.openxmlformats.org/drawingml/2006/main" noGrp="1"/>
          </p:cNvSpPr>
          <p:nvPr>
            <p:ph type="ftr" sz="quarter" idx="1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zh-CN" altLang="en-US"/>
          </a:p>
        </p:txBody>
      </p:sp>
      <p:sp>
        <p:nvSpPr>
          <p:cNvPr id="7" name="文本框"/>
          <p:cNvSpPr>
            <a:spLocks xmlns:a="http://schemas.openxmlformats.org/drawingml/2006/main" noGrp="1"/>
          </p:cNvSpPr>
          <p:nvPr>
            <p:ph type="sldNum" sz="quarter" idx="12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79144557"/>
      </p:ext>
    </p:extLst>
  </p:cSld>
  <p:clrMapOvr>
    <a:masterClrMapping xmlns:a="http://schemas.openxmlformats.org/drawingml/2006/main"/>
  </p:clrMapOvr>
</p:sldLayout>
</file>

<file path=ppt/slideLayouts/slideLayout5.xml><?xml version="1.0" encoding="utf-8"?>
<p:sldLayout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0" cy="0"/>
          <a:chOff x="0" y="0"/>
          <a:chExt cx="0" cy="0"/>
        </a:xfrm>
      </p:grpSpPr>
      <p:sp>
        <p:nvSpPr>
          <p:cNvPr id="2" name="文本框"/>
          <p:cNvSpPr>
            <a:spLocks xmlns:a="http://schemas.openxmlformats.org/drawingml/2006/main" noGrp="1"/>
          </p:cNvSpPr>
          <p:nvPr>
            <p:ph type="title"/>
          </p:nvPr>
        </p:nvSpPr>
        <p:spPr/>
        <p:txBody>
          <a:bodyPr xmlns:a="http://schemas.openxmlformats.org/drawingml/2006/main"/>
          <a:lstStyle xmlns:a="http://schemas.openxmlformats.org/drawingml/2006/main">
            <a:lvl1pPr>
              <a:defRPr/>
            </a:lvl1pPr>
          </a:lstStyle>
          <a:p xmlns:a="http://schemas.openxmlformats.org/drawingml/2006/main"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框"/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457200" y="1535113"/>
            <a:ext cx="4040188" cy="639762"/>
          </a:xfrm>
        </p:spPr>
        <p:txBody>
          <a:bodyPr xmlns:a="http://schemas.openxmlformats.org/drawingml/2006/main" anchor="b"/>
          <a:lstStyle xmlns:a="http://schemas.openxmlformats.org/drawingml/2006/main"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 xmlns:a="http://schemas.openxmlformats.org/drawingml/2006/main"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文本框"/>
          <p:cNvSpPr>
            <a:spLocks xmlns:a="http://schemas.openxmlformats.org/drawingml/2006/main" noGrp="1"/>
          </p:cNvSpPr>
          <p:nvPr>
            <p:ph sz="half" idx="2"/>
          </p:nvPr>
        </p:nvSpPr>
        <p:spPr>
          <a:xfrm xmlns:a="http://schemas.openxmlformats.org/drawingml/2006/main">
            <a:off x="457200" y="2174875"/>
            <a:ext cx="4040188" cy="3951288"/>
          </a:xfrm>
        </p:spPr>
        <p:txBody>
          <a:bodyPr xmlns:a="http://schemas.openxmlformats.org/drawingml/2006/main"/>
          <a:lstStyle xmlns:a="http://schemas.openxmlformats.org/drawingml/2006/main"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 xmlns:a="http://schemas.openxmlformats.org/drawingml/2006/main">
            <a:pPr lvl="0"/>
            <a:r>
              <a:rPr lang="zh-CN" altLang="en-US" smtClean="0"/>
              <a:t>单击此处编辑母版文本样式</a:t>
            </a:r>
          </a:p>
          <a:p xmlns:a="http://schemas.openxmlformats.org/drawingml/2006/main">
            <a:pPr lvl="1"/>
            <a:r>
              <a:rPr lang="zh-CN" altLang="en-US" smtClean="0"/>
              <a:t>第二级</a:t>
            </a:r>
          </a:p>
          <a:p xmlns:a="http://schemas.openxmlformats.org/drawingml/2006/main">
            <a:pPr lvl="2"/>
            <a:r>
              <a:rPr lang="zh-CN" altLang="en-US" smtClean="0"/>
              <a:t>第三级</a:t>
            </a:r>
          </a:p>
          <a:p xmlns:a="http://schemas.openxmlformats.org/drawingml/2006/main">
            <a:pPr lvl="3"/>
            <a:r>
              <a:rPr lang="zh-CN" altLang="en-US" smtClean="0"/>
              <a:t>第四级</a:t>
            </a:r>
          </a:p>
          <a:p xmlns:a="http://schemas.openxmlformats.org/drawingml/2006/main"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框"/>
          <p:cNvSpPr>
            <a:spLocks xmlns:a="http://schemas.openxmlformats.org/drawingml/2006/main" noGrp="1"/>
          </p:cNvSpPr>
          <p:nvPr>
            <p:ph type="body" sz="quarter" idx="3"/>
          </p:nvPr>
        </p:nvSpPr>
        <p:spPr>
          <a:xfrm xmlns:a="http://schemas.openxmlformats.org/drawingml/2006/main">
            <a:off x="4645025" y="1535113"/>
            <a:ext cx="4041775" cy="639762"/>
          </a:xfrm>
        </p:spPr>
        <p:txBody>
          <a:bodyPr xmlns:a="http://schemas.openxmlformats.org/drawingml/2006/main" anchor="b"/>
          <a:lstStyle xmlns:a="http://schemas.openxmlformats.org/drawingml/2006/main"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 xmlns:a="http://schemas.openxmlformats.org/drawingml/2006/main"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文本框"/>
          <p:cNvSpPr>
            <a:spLocks xmlns:a="http://schemas.openxmlformats.org/drawingml/2006/main" noGrp="1"/>
          </p:cNvSpPr>
          <p:nvPr>
            <p:ph sz="quarter" idx="4"/>
          </p:nvPr>
        </p:nvSpPr>
        <p:spPr>
          <a:xfrm xmlns:a="http://schemas.openxmlformats.org/drawingml/2006/main">
            <a:off x="4645025" y="2174875"/>
            <a:ext cx="4041775" cy="3951288"/>
          </a:xfrm>
        </p:spPr>
        <p:txBody>
          <a:bodyPr xmlns:a="http://schemas.openxmlformats.org/drawingml/2006/main"/>
          <a:lstStyle xmlns:a="http://schemas.openxmlformats.org/drawingml/2006/main"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 xmlns:a="http://schemas.openxmlformats.org/drawingml/2006/main">
            <a:pPr lvl="0"/>
            <a:r>
              <a:rPr lang="zh-CN" altLang="en-US" smtClean="0"/>
              <a:t>单击此处编辑母版文本样式</a:t>
            </a:r>
          </a:p>
          <a:p xmlns:a="http://schemas.openxmlformats.org/drawingml/2006/main">
            <a:pPr lvl="1"/>
            <a:r>
              <a:rPr lang="zh-CN" altLang="en-US" smtClean="0"/>
              <a:t>第二级</a:t>
            </a:r>
          </a:p>
          <a:p xmlns:a="http://schemas.openxmlformats.org/drawingml/2006/main">
            <a:pPr lvl="2"/>
            <a:r>
              <a:rPr lang="zh-CN" altLang="en-US" smtClean="0"/>
              <a:t>第三级</a:t>
            </a:r>
          </a:p>
          <a:p xmlns:a="http://schemas.openxmlformats.org/drawingml/2006/main">
            <a:pPr lvl="3"/>
            <a:r>
              <a:rPr lang="zh-CN" altLang="en-US" smtClean="0"/>
              <a:t>第四级</a:t>
            </a:r>
          </a:p>
          <a:p xmlns:a="http://schemas.openxmlformats.org/drawingml/2006/main"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文本框"/>
          <p:cNvSpPr>
            <a:spLocks xmlns:a="http://schemas.openxmlformats.org/drawingml/2006/main" noGrp="1"/>
          </p:cNvSpPr>
          <p:nvPr>
            <p:ph type="dt" sz="half" idx="10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8" name="文本框"/>
          <p:cNvSpPr>
            <a:spLocks xmlns:a="http://schemas.openxmlformats.org/drawingml/2006/main" noGrp="1"/>
          </p:cNvSpPr>
          <p:nvPr>
            <p:ph type="ftr" sz="quarter" idx="1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zh-CN" altLang="en-US"/>
          </a:p>
        </p:txBody>
      </p:sp>
      <p:sp>
        <p:nvSpPr>
          <p:cNvPr id="9" name="文本框"/>
          <p:cNvSpPr>
            <a:spLocks xmlns:a="http://schemas.openxmlformats.org/drawingml/2006/main" noGrp="1"/>
          </p:cNvSpPr>
          <p:nvPr>
            <p:ph type="sldNum" sz="quarter" idx="12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5897826"/>
      </p:ext>
    </p:extLst>
  </p:cSld>
  <p:clrMapOvr>
    <a:masterClrMapping xmlns:a="http://schemas.openxmlformats.org/drawingml/2006/main"/>
  </p:clrMapOvr>
</p:sldLayout>
</file>

<file path=ppt/slideLayouts/slideLayout6.xml><?xml version="1.0" encoding="utf-8"?>
<p:sldLayout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0" cy="0"/>
          <a:chOff x="0" y="0"/>
          <a:chExt cx="0" cy="0"/>
        </a:xfrm>
      </p:grpSpPr>
      <p:sp>
        <p:nvSpPr>
          <p:cNvPr id="2" name="文本框"/>
          <p:cNvSpPr>
            <a:spLocks xmlns:a="http://schemas.openxmlformats.org/drawingml/2006/main" noGrp="1"/>
          </p:cNvSpPr>
          <p:nvPr>
            <p:ph type="title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框"/>
          <p:cNvSpPr>
            <a:spLocks xmlns:a="http://schemas.openxmlformats.org/drawingml/2006/main" noGrp="1"/>
          </p:cNvSpPr>
          <p:nvPr>
            <p:ph type="dt" sz="half" idx="10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文本框"/>
          <p:cNvSpPr>
            <a:spLocks xmlns:a="http://schemas.openxmlformats.org/drawingml/2006/main" noGrp="1"/>
          </p:cNvSpPr>
          <p:nvPr>
            <p:ph type="ftr" sz="quarter" idx="1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zh-CN" altLang="en-US"/>
          </a:p>
        </p:txBody>
      </p:sp>
      <p:sp>
        <p:nvSpPr>
          <p:cNvPr id="5" name="文本框"/>
          <p:cNvSpPr>
            <a:spLocks xmlns:a="http://schemas.openxmlformats.org/drawingml/2006/main" noGrp="1"/>
          </p:cNvSpPr>
          <p:nvPr>
            <p:ph type="sldNum" sz="quarter" idx="12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1037"/>
      </p:ext>
    </p:extLst>
  </p:cSld>
  <p:clrMapOvr>
    <a:masterClrMapping xmlns:a="http://schemas.openxmlformats.org/drawingml/2006/main"/>
  </p:clrMapOvr>
</p:sldLayout>
</file>

<file path=ppt/slideLayouts/slideLayout7.xml><?xml version="1.0" encoding="utf-8"?>
<p:sldLayout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0" cy="0"/>
          <a:chOff x="0" y="0"/>
          <a:chExt cx="0" cy="0"/>
        </a:xfrm>
      </p:grpSpPr>
      <p:sp>
        <p:nvSpPr>
          <p:cNvPr id="2" name="文本框"/>
          <p:cNvSpPr>
            <a:spLocks xmlns:a="http://schemas.openxmlformats.org/drawingml/2006/main" noGrp="1"/>
          </p:cNvSpPr>
          <p:nvPr>
            <p:ph type="dt" sz="half" idx="10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3" name="文本框"/>
          <p:cNvSpPr>
            <a:spLocks xmlns:a="http://schemas.openxmlformats.org/drawingml/2006/main" noGrp="1"/>
          </p:cNvSpPr>
          <p:nvPr>
            <p:ph type="ftr" sz="quarter" idx="1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zh-CN" altLang="en-US"/>
          </a:p>
        </p:txBody>
      </p:sp>
      <p:sp>
        <p:nvSpPr>
          <p:cNvPr id="4" name="文本框"/>
          <p:cNvSpPr>
            <a:spLocks xmlns:a="http://schemas.openxmlformats.org/drawingml/2006/main" noGrp="1"/>
          </p:cNvSpPr>
          <p:nvPr>
            <p:ph type="sldNum" sz="quarter" idx="12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62319139"/>
      </p:ext>
    </p:extLst>
  </p:cSld>
  <p:clrMapOvr>
    <a:masterClrMapping xmlns:a="http://schemas.openxmlformats.org/drawingml/2006/main"/>
  </p:clrMapOvr>
</p:sldLayout>
</file>

<file path=ppt/slideLayouts/slideLayout8.xml><?xml version="1.0" encoding="utf-8"?>
<p:sldLayout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0" cy="0"/>
          <a:chOff x="0" y="0"/>
          <a:chExt cx="0" cy="0"/>
        </a:xfrm>
      </p:grpSpPr>
      <p:sp>
        <p:nvSpPr>
          <p:cNvPr id="2" name="文本框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457200" y="273050"/>
            <a:ext cx="3008313" cy="1162050"/>
          </a:xfrm>
        </p:spPr>
        <p:txBody>
          <a:bodyPr xmlns:a="http://schemas.openxmlformats.org/drawingml/2006/main" anchor="b"/>
          <a:lstStyle xmlns:a="http://schemas.openxmlformats.org/drawingml/2006/main">
            <a:lvl1pPr algn="l">
              <a:defRPr sz="2000" b="1"/>
            </a:lvl1pPr>
          </a:lstStyle>
          <a:p xmlns:a="http://schemas.openxmlformats.org/drawingml/2006/main"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框"/>
          <p:cNvSpPr>
            <a:spLocks xmlns:a="http://schemas.openxmlformats.org/drawingml/2006/main" noGrp="1"/>
          </p:cNvSpPr>
          <p:nvPr>
            <p:ph idx="1"/>
          </p:nvPr>
        </p:nvSpPr>
        <p:spPr>
          <a:xfrm xmlns:a="http://schemas.openxmlformats.org/drawingml/2006/main">
            <a:off x="3575050" y="273050"/>
            <a:ext cx="5111750" cy="5853113"/>
          </a:xfrm>
        </p:spPr>
        <p:txBody>
          <a:bodyPr xmlns:a="http://schemas.openxmlformats.org/drawingml/2006/main"/>
          <a:lstStyle xmlns:a="http://schemas.openxmlformats.org/drawingml/2006/main"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 xmlns:a="http://schemas.openxmlformats.org/drawingml/2006/main">
            <a:pPr lvl="0"/>
            <a:r>
              <a:rPr lang="zh-CN" altLang="en-US" smtClean="0"/>
              <a:t>单击此处编辑母版文本样式</a:t>
            </a:r>
          </a:p>
          <a:p xmlns:a="http://schemas.openxmlformats.org/drawingml/2006/main">
            <a:pPr lvl="1"/>
            <a:r>
              <a:rPr lang="zh-CN" altLang="en-US" smtClean="0"/>
              <a:t>第二级</a:t>
            </a:r>
          </a:p>
          <a:p xmlns:a="http://schemas.openxmlformats.org/drawingml/2006/main">
            <a:pPr lvl="2"/>
            <a:r>
              <a:rPr lang="zh-CN" altLang="en-US" smtClean="0"/>
              <a:t>第三级</a:t>
            </a:r>
          </a:p>
          <a:p xmlns:a="http://schemas.openxmlformats.org/drawingml/2006/main">
            <a:pPr lvl="3"/>
            <a:r>
              <a:rPr lang="zh-CN" altLang="en-US" smtClean="0"/>
              <a:t>第四级</a:t>
            </a:r>
          </a:p>
          <a:p xmlns:a="http://schemas.openxmlformats.org/drawingml/2006/main"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框"/>
          <p:cNvSpPr>
            <a:spLocks xmlns:a="http://schemas.openxmlformats.org/drawingml/2006/main" noGrp="1"/>
          </p:cNvSpPr>
          <p:nvPr>
            <p:ph type="body" sz="half" idx="2"/>
          </p:nvPr>
        </p:nvSpPr>
        <p:spPr>
          <a:xfrm xmlns:a="http://schemas.openxmlformats.org/drawingml/2006/main">
            <a:off x="457200" y="1435100"/>
            <a:ext cx="3008313" cy="4691063"/>
          </a:xfrm>
        </p:spPr>
        <p:txBody>
          <a:bodyPr xmlns:a="http://schemas.openxmlformats.org/drawingml/2006/main"/>
          <a:lstStyle xmlns:a="http://schemas.openxmlformats.org/drawingml/2006/main"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 xmlns:a="http://schemas.openxmlformats.org/drawingml/2006/main"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文本框"/>
          <p:cNvSpPr>
            <a:spLocks xmlns:a="http://schemas.openxmlformats.org/drawingml/2006/main" noGrp="1"/>
          </p:cNvSpPr>
          <p:nvPr>
            <p:ph type="dt" sz="half" idx="10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文本框"/>
          <p:cNvSpPr>
            <a:spLocks xmlns:a="http://schemas.openxmlformats.org/drawingml/2006/main" noGrp="1"/>
          </p:cNvSpPr>
          <p:nvPr>
            <p:ph type="ftr" sz="quarter" idx="1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zh-CN" altLang="en-US"/>
          </a:p>
        </p:txBody>
      </p:sp>
      <p:sp>
        <p:nvSpPr>
          <p:cNvPr id="7" name="文本框"/>
          <p:cNvSpPr>
            <a:spLocks xmlns:a="http://schemas.openxmlformats.org/drawingml/2006/main" noGrp="1"/>
          </p:cNvSpPr>
          <p:nvPr>
            <p:ph type="sldNum" sz="quarter" idx="12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4600808"/>
      </p:ext>
    </p:extLst>
  </p:cSld>
  <p:clrMapOvr>
    <a:masterClrMapping xmlns:a="http://schemas.openxmlformats.org/drawingml/2006/main"/>
  </p:clrMapOvr>
</p:sldLayout>
</file>

<file path=ppt/slideLayouts/slideLayout9.xml><?xml version="1.0" encoding="utf-8"?>
<p:sldLayout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0" cy="0"/>
          <a:chOff x="0" y="0"/>
          <a:chExt cx="0" cy="0"/>
        </a:xfrm>
      </p:grpSpPr>
      <p:sp>
        <p:nvSpPr>
          <p:cNvPr id="2" name="文本框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1792288" y="4800600"/>
            <a:ext cx="5486400" cy="566738"/>
          </a:xfrm>
        </p:spPr>
        <p:txBody>
          <a:bodyPr xmlns:a="http://schemas.openxmlformats.org/drawingml/2006/main" anchor="b"/>
          <a:lstStyle xmlns:a="http://schemas.openxmlformats.org/drawingml/2006/main">
            <a:lvl1pPr algn="l">
              <a:defRPr sz="2000" b="1"/>
            </a:lvl1pPr>
          </a:lstStyle>
          <a:p xmlns:a="http://schemas.openxmlformats.org/drawingml/2006/main"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框"/>
          <p:cNvSpPr>
            <a:spLocks xmlns:a="http://schemas.openxmlformats.org/drawingml/2006/main" noGrp="1"/>
          </p:cNvSpPr>
          <p:nvPr>
            <p:ph type="pic" idx="1"/>
          </p:nvPr>
        </p:nvSpPr>
        <p:spPr>
          <a:xfrm xmlns:a="http://schemas.openxmlformats.org/drawingml/2006/main">
            <a:off x="1792288" y="612775"/>
            <a:ext cx="5486400" cy="4114800"/>
          </a:xfrm>
        </p:spPr>
        <p:txBody>
          <a:bodyPr xmlns:a="http://schemas.openxmlformats.org/drawingml/2006/main"/>
          <a:lstStyle xmlns:a="http://schemas.openxmlformats.org/drawingml/2006/main"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 xmlns:a="http://schemas.openxmlformats.org/drawingml/2006/main">
            <a:endParaRPr lang="zh-CN" altLang="en-US"/>
          </a:p>
        </p:txBody>
      </p:sp>
      <p:sp>
        <p:nvSpPr>
          <p:cNvPr id="4" name="文本框"/>
          <p:cNvSpPr>
            <a:spLocks xmlns:a="http://schemas.openxmlformats.org/drawingml/2006/main" noGrp="1"/>
          </p:cNvSpPr>
          <p:nvPr>
            <p:ph type="body" sz="half" idx="2"/>
          </p:nvPr>
        </p:nvSpPr>
        <p:spPr>
          <a:xfrm xmlns:a="http://schemas.openxmlformats.org/drawingml/2006/main">
            <a:off x="1792288" y="5367338"/>
            <a:ext cx="5486400" cy="804862"/>
          </a:xfrm>
        </p:spPr>
        <p:txBody>
          <a:bodyPr xmlns:a="http://schemas.openxmlformats.org/drawingml/2006/main"/>
          <a:lstStyle xmlns:a="http://schemas.openxmlformats.org/drawingml/2006/main"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 xmlns:a="http://schemas.openxmlformats.org/drawingml/2006/main"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文本框"/>
          <p:cNvSpPr>
            <a:spLocks xmlns:a="http://schemas.openxmlformats.org/drawingml/2006/main" noGrp="1"/>
          </p:cNvSpPr>
          <p:nvPr>
            <p:ph type="dt" sz="half" idx="10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fld id="{72514870-5082-4025-BC8A-5E070B8EB77D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文本框"/>
          <p:cNvSpPr>
            <a:spLocks xmlns:a="http://schemas.openxmlformats.org/drawingml/2006/main" noGrp="1"/>
          </p:cNvSpPr>
          <p:nvPr>
            <p:ph type="ftr" sz="quarter" idx="1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zh-CN" altLang="en-US"/>
          </a:p>
        </p:txBody>
      </p:sp>
      <p:sp>
        <p:nvSpPr>
          <p:cNvPr id="7" name="文本框"/>
          <p:cNvSpPr>
            <a:spLocks xmlns:a="http://schemas.openxmlformats.org/drawingml/2006/main" noGrp="1"/>
          </p:cNvSpPr>
          <p:nvPr>
            <p:ph type="sldNum" sz="quarter" idx="12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fld id="{3E00D155-3BB6-43CF-9AC4-BC63A66E74A9}" type="slidenum">
              <a:rPr lang="zh-CN" altLang="en-US" smtClean="0"/>
              <a:t/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2298715"/>
      </p:ext>
    </p:extLst>
  </p:cSld>
  <p:clrMapOvr>
    <a:masterClrMapping xmlns:a="http://schemas.openxmlformats.org/drawingml/2006/main"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r="http://schemas.openxmlformats.org/officeDocument/2006/relationships" xmlns:a="http://schemas.openxmlformats.org/drawingml/2006/main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"/>
          <p:cNvSpPr>
            <a:spLocks noGrp="1"/>
          </p:cNvSpPr>
          <p:nvPr>
            <p:ph type="title"/>
          </p:nvPr>
        </p:nvSpPr>
        <p:spPr>
          <a:xfrm rot="0">
            <a:off x="1024127" y="585216"/>
            <a:ext cx="9720071" cy="1499616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文本框"/>
          <p:cNvSpPr>
            <a:spLocks noGrp="1"/>
          </p:cNvSpPr>
          <p:nvPr>
            <p:ph type="body" idx="1"/>
          </p:nvPr>
        </p:nvSpPr>
        <p:spPr>
          <a:xfrm rot="0">
            <a:off x="1024127" y="2286000"/>
            <a:ext cx="9720073" cy="4023359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45720" tIns="45720" rIns="45720" bIns="45720" anchor="t" anchorCtr="0">
            <a:prstTxWarp prst="textNoShape"/>
          </a:bodyPr>
          <a:lstStyle/>
          <a:p>
            <a:r>
              <a:rPr lang="en-US" altLang="zh-CN"/>
              <a:t>Edit Master text styles</a:t>
            </a:r>
            <a:endParaRPr lang="en-US" altLang="zh-CN"/>
          </a:p>
          <a:p>
            <a:pPr lvl="1"/>
            <a:r>
              <a:rPr lang="en-US" altLang="zh-CN"/>
              <a:t>Second level</a:t>
            </a:r>
            <a:endParaRPr lang="en-US" altLang="zh-CN"/>
          </a:p>
          <a:p>
            <a:pPr lvl="2"/>
            <a:r>
              <a:rPr lang="en-US" altLang="zh-CN"/>
              <a:t>Third level</a:t>
            </a:r>
            <a:endParaRPr lang="en-US" altLang="zh-CN"/>
          </a:p>
          <a:p>
            <a:pPr lvl="3"/>
            <a:r>
              <a:rPr lang="en-US" altLang="zh-CN"/>
              <a:t>Fourth level</a:t>
            </a:r>
            <a:endParaRPr lang="en-US" altLang="zh-CN"/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文本框"/>
          <p:cNvSpPr>
            <a:spLocks noGrp="1"/>
          </p:cNvSpPr>
          <p:nvPr>
            <p:ph type="dt" idx="2"/>
          </p:nvPr>
        </p:nvSpPr>
        <p:spPr>
          <a:xfrm rot="0">
            <a:off x="1024129" y="6470704"/>
            <a:ext cx="2154143" cy="274319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algn="l"/>
            <a:fld id="{CAD2D6BD-DE1B-4B5F-8B41-2702339687B9}" type="datetime1">
              <a:rPr lang="en-US" altLang="zh-CN" sz="1000">
                <a:solidFill>
                  <a:srgbClr val="0D0D0D"/>
                </a:solidFill>
                <a:latin typeface="Tw Cen MT Condensed" pitchFamily="0" charset="0"/>
                <a:ea typeface="华文仿宋" pitchFamily="0" charset="0"/>
                <a:cs typeface="Tw Cen MT" pitchFamily="0" charset="0"/>
              </a:rPr>
              <a:t>10/8/2025</a:t>
            </a:fld>
            <a:endParaRPr lang="zh-CN" altLang="en-US" sz="1000">
              <a:solidFill>
                <a:srgbClr val="0D0D0D"/>
              </a:solidFill>
              <a:latin typeface="Tw Cen MT Condensed" pitchFamily="0" charset="0"/>
              <a:ea typeface="华文仿宋" pitchFamily="0" charset="0"/>
              <a:cs typeface="Tw Cen MT" pitchFamily="0" charset="0"/>
            </a:endParaRPr>
          </a:p>
        </p:txBody>
      </p:sp>
      <p:sp>
        <p:nvSpPr>
          <p:cNvPr id="5" name="文本框"/>
          <p:cNvSpPr>
            <a:spLocks noGrp="1"/>
          </p:cNvSpPr>
          <p:nvPr>
            <p:ph type="ftr" idx="3"/>
          </p:nvPr>
        </p:nvSpPr>
        <p:spPr>
          <a:xfrm rot="0">
            <a:off x="4842932" y="6470704"/>
            <a:ext cx="5901459" cy="274319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algn="r"/>
            <a:endParaRPr lang="zh-CN" altLang="en-US" sz="1000" cap="all" baseline="0">
              <a:solidFill>
                <a:srgbClr val="0D0D0D"/>
              </a:solidFill>
              <a:latin typeface="Tw Cen MT Condensed" pitchFamily="0" charset="0"/>
              <a:ea typeface="华文仿宋" pitchFamily="0" charset="0"/>
              <a:cs typeface="Tw Cen MT" pitchFamily="0" charset="0"/>
            </a:endParaRPr>
          </a:p>
        </p:txBody>
      </p:sp>
      <p:sp>
        <p:nvSpPr>
          <p:cNvPr id="6" name="文本框"/>
          <p:cNvSpPr>
            <a:spLocks noGrp="1"/>
          </p:cNvSpPr>
          <p:nvPr>
            <p:ph type="sldNum" idx="4"/>
          </p:nvPr>
        </p:nvSpPr>
        <p:spPr>
          <a:xfrm rot="0">
            <a:off x="10837333" y="6470704"/>
            <a:ext cx="973666" cy="274319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algn="l"/>
            <a:fld id="{CAD2D6BD-DE1B-4B5F-8B41-2702339687B9}" type="slidenum">
              <a:rPr lang="en-US" altLang="zh-CN" sz="1000" b="0" i="0" u="none" strike="noStrike" kern="1200" cap="none" spc="0" baseline="0">
                <a:solidFill>
                  <a:srgbClr val="0D0D0D"/>
                </a:solidFill>
                <a:latin typeface="Tw Cen MT Condensed" pitchFamily="0" charset="0"/>
                <a:ea typeface="华文仿宋" pitchFamily="0" charset="0"/>
                <a:cs typeface="Tw Cen MT" pitchFamily="0" charset="0"/>
              </a:rPr>
              <a:t>&lt;#&gt;</a:t>
            </a:fld>
            <a:endParaRPr lang="zh-CN" altLang="en-US" sz="1000">
              <a:solidFill>
                <a:srgbClr val="0D0D0D"/>
              </a:solidFill>
              <a:latin typeface="Tw Cen MT Condensed" pitchFamily="0" charset="0"/>
              <a:ea typeface="华文仿宋" pitchFamily="0" charset="0"/>
              <a:cs typeface="Tw Cen MT" pitchFamily="0" charset="0"/>
            </a:endParaRPr>
          </a:p>
        </p:txBody>
      </p:sp>
      <p:sp>
        <p:nvSpPr>
          <p:cNvPr id="7" name="直线"/>
          <p:cNvSpPr>
            <a:spLocks/>
          </p:cNvSpPr>
          <p:nvPr/>
        </p:nvSpPr>
        <p:spPr>
          <a:xfrm flipV="1" rot="0">
            <a:off x="762000" y="826324"/>
            <a:ext cx="0" cy="914400"/>
          </a:xfrm>
          <a:prstGeom prst="line"/>
          <a:noFill/>
          <a:ln w="19050" cmpd="sng" cap="flat">
            <a:solidFill>
              <a:srgbClr val="1CADE4"/>
            </a:solidFill>
            <a:prstDash val="solid"/>
            <a:round/>
          </a:ln>
        </p:spPr>
      </p:sp>
    </p:spTree>
    <p:extLst>
      <p:ext uri="{BB962C8B-B14F-4D97-AF65-F5344CB8AC3E}">
        <p14:creationId xmlns:p14="http://schemas.microsoft.com/office/powerpoint/2010/main" val="1465830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lvl1pPr algn="l" defTabSz="914400" eaLnBrk="1" fontAlgn="auto" latinLnBrk="0" hangingPunct="1">
        <a:lnSpc>
          <a:spcPct val="80000"/>
        </a:lnSpc>
        <a:spcBef>
          <a:spcPts val="0"/>
        </a:spcBef>
        <a:buNone/>
        <a:defRPr sz="5000" kern="1200" cap="all" spc="100" baseline="0">
          <a:solidFill>
            <a:srgbClr val="0D0D0D"/>
          </a:solidFill>
          <a:latin typeface="Tw Cen MT Condensed" pitchFamily="0" charset="0"/>
          <a:ea typeface="华文仿宋" pitchFamily="0" charset="0"/>
          <a:cs typeface="Tw Cen MT Condensed" pitchFamily="0" charset="0"/>
        </a:defRPr>
      </a:lvl1pPr>
    </p:titleStyle>
    <p:bodyStyle>
      <a:lvl1pPr marL="91440" indent="-91440" algn="l" defTabSz="914400" eaLnBrk="1" fontAlgn="auto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itchFamily="0" charset="0"/>
        <a:buChar char=" "/>
        <a:defRPr sz="2200" kern="1200">
          <a:solidFill>
            <a:schemeClr val="tx1"/>
          </a:solidFill>
          <a:latin typeface="Tw Cen MT" pitchFamily="0" charset="0"/>
          <a:ea typeface="华文仿宋" pitchFamily="0" charset="0"/>
          <a:cs typeface="Tw Cen MT" pitchFamily="0" charset="0"/>
        </a:defRPr>
      </a:lvl1pPr>
      <a:lvl2pPr marL="265049" indent="-137160" algn="l" defTabSz="914400" eaLnBrk="1" fontAlgn="auto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Tw Cen MT" pitchFamily="0" charset="0"/>
          <a:ea typeface="华文仿宋" pitchFamily="0" charset="0"/>
          <a:cs typeface="Tw Cen MT" pitchFamily="0" charset="0"/>
        </a:defRPr>
      </a:lvl2pPr>
      <a:lvl3pPr marL="448056" indent="-137160" algn="l" defTabSz="914400" eaLnBrk="1" fontAlgn="auto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Tw Cen MT" pitchFamily="0" charset="0"/>
          <a:ea typeface="华文仿宋" pitchFamily="0" charset="0"/>
          <a:cs typeface="Tw Cen MT" pitchFamily="0" charset="0"/>
        </a:defRPr>
      </a:lvl3pPr>
      <a:lvl4pPr marL="594360" indent="-137160" algn="l" defTabSz="914400" eaLnBrk="1" fontAlgn="auto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Tw Cen MT" pitchFamily="0" charset="0"/>
          <a:ea typeface="华文仿宋" pitchFamily="0" charset="0"/>
          <a:cs typeface="Tw Cen MT" pitchFamily="0" charset="0"/>
        </a:defRPr>
      </a:lvl4pPr>
      <a:lvl5pPr marL="777240" indent="-137160" algn="l" defTabSz="914400" eaLnBrk="1" fontAlgn="auto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Tw Cen MT" pitchFamily="0" charset="0"/>
          <a:ea typeface="华文仿宋" pitchFamily="0" charset="0"/>
          <a:cs typeface="Tw Cen MT" pitchFamily="0" charset="0"/>
        </a:defRPr>
      </a:lvl5pPr>
      <a:lvl6pPr marL="914400" indent="-137160" algn="l" defTabSz="914400" eaLnBrk="1" fontAlgn="auto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Tw Cen MT" pitchFamily="0" charset="0"/>
          <a:ea typeface="华文仿宋" pitchFamily="0" charset="0"/>
          <a:cs typeface="Tw Cen MT" pitchFamily="0" charset="0"/>
        </a:defRPr>
      </a:lvl6pPr>
      <a:lvl7pPr marL="1060577" indent="-137160" algn="l" defTabSz="914400" eaLnBrk="1" fontAlgn="auto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Tw Cen MT" pitchFamily="0" charset="0"/>
          <a:ea typeface="华文仿宋" pitchFamily="0" charset="0"/>
          <a:cs typeface="Tw Cen MT" pitchFamily="0" charset="0"/>
        </a:defRPr>
      </a:lvl7pPr>
      <a:lvl8pPr marL="1216152" indent="-137160" algn="l" defTabSz="914400" eaLnBrk="1" fontAlgn="auto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Tw Cen MT" pitchFamily="0" charset="0"/>
          <a:ea typeface="华文仿宋" pitchFamily="0" charset="0"/>
          <a:cs typeface="Tw Cen MT" pitchFamily="0" charset="0"/>
        </a:defRPr>
      </a:lvl8pPr>
      <a:lvl9pPr marL="1216152" indent="-137160" algn="l" defTabSz="914400" eaLnBrk="1" fontAlgn="auto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Tw Cen MT" pitchFamily="0" charset="0"/>
          <a:ea typeface="华文仿宋" pitchFamily="0" charset="0"/>
          <a:cs typeface="Tw Cen MT" pitchFamily="0" charset="0"/>
        </a:defRPr>
      </a:lvl9pPr>
    </p:body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文本框"/>
          <p:cNvSpPr>
            <a:spLocks noGrp="1"/>
          </p:cNvSpPr>
          <p:nvPr>
            <p:ph type="ctrTitle"/>
          </p:nvPr>
        </p:nvSpPr>
        <p:spPr>
          <a:xfrm rot="0">
            <a:off x="457200" y="4725824"/>
            <a:ext cx="7772400" cy="1697353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marL="0" indent="0"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4500" b="0" i="0" u="none" strike="noStrike" kern="1200" cap="all" spc="200" baseline="0">
                <a:solidFill>
                  <a:srgbClr val="0D0D0D"/>
                </a:solidFill>
                <a:latin typeface="Tw Cen MT Condensed" pitchFamily="0" charset="0"/>
                <a:ea typeface="华文仿宋" pitchFamily="0" charset="0"/>
                <a:cs typeface="Lucida Sans" pitchFamily="0" charset="0"/>
              </a:rPr>
              <a:t>ASPEK HUKUM SEBAGAI SALAH SATU PILAR GCG DALAM PENGADAAN BARANG &amp; JASA</a:t>
            </a:r>
            <a:endParaRPr lang="zh-CN" altLang="en-US" sz="4500" b="0" i="0" u="none" strike="noStrike" kern="1200" cap="all" spc="200" baseline="0">
              <a:solidFill>
                <a:srgbClr val="0D0D0D"/>
              </a:solidFill>
              <a:latin typeface="Tw Cen MT Condensed" pitchFamily="0" charset="0"/>
              <a:ea typeface="华文仿宋" pitchFamily="0" charset="0"/>
              <a:cs typeface="Lucida Sans" pitchFamily="0" charset="0"/>
            </a:endParaRPr>
          </a:p>
        </p:txBody>
      </p:sp>
      <p:sp>
        <p:nvSpPr>
          <p:cNvPr id="17" name="文本框"/>
          <p:cNvSpPr>
            <a:spLocks noGrp="1"/>
          </p:cNvSpPr>
          <p:nvPr>
            <p:ph type="subTitle" idx="1"/>
          </p:nvPr>
        </p:nvSpPr>
        <p:spPr>
          <a:xfrm rot="0">
            <a:off x="8610600" y="4960137"/>
            <a:ext cx="3200400" cy="1463040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None/>
            </a:pPr>
            <a:r>
              <a:rPr lang="en-US" altLang="zh-CN" sz="1800" b="0" i="0" u="none" strike="noStrike" kern="1200" cap="none" spc="0" baseline="0">
                <a:solidFill>
                  <a:srgbClr val="0D0D0D"/>
                </a:solidFill>
                <a:latin typeface="Tw Cen MT" pitchFamily="0" charset="0"/>
                <a:ea typeface="华文仿宋" pitchFamily="0" charset="0"/>
                <a:cs typeface="Lucida Sans" pitchFamily="0" charset="0"/>
              </a:rPr>
              <a:t>YSS, FH UNAIR, OKTOBER, 2025</a:t>
            </a:r>
            <a:endParaRPr lang="zh-CN" altLang="en-US" sz="1800" b="0" i="0" u="none" strike="noStrike" kern="1200" cap="none" spc="0" baseline="0">
              <a:solidFill>
                <a:srgbClr val="0D0D0D"/>
              </a:solidFill>
              <a:latin typeface="Tw Cen MT" pitchFamily="0" charset="0"/>
              <a:ea typeface="华文仿宋" pitchFamily="0" charset="0"/>
              <a:cs typeface="Lucida Sans" pitchFamily="0" charset="0"/>
            </a:endParaRPr>
          </a:p>
        </p:txBody>
      </p:sp>
      <p:sp>
        <p:nvSpPr>
          <p:cNvPr id="18" name="矩形"/>
          <p:cNvSpPr>
            <a:spLocks/>
          </p:cNvSpPr>
          <p:nvPr/>
        </p:nvSpPr>
        <p:spPr>
          <a:xfrm rot="0">
            <a:off x="11630826" y="6503349"/>
            <a:ext cx="495656" cy="358140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  <a:sp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Tw Cen MT" pitchFamily="0" charset="0"/>
              </a:rPr>
              <a:t>1</a:t>
            </a:r>
            <a:endParaRPr lang="zh-CN" altLang="en-US" sz="1800" b="0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华文仿宋" pitchFamily="0" charset="0"/>
              <a:cs typeface="Tw Cen MT" pitchFamily="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585487"/>
      </p:ext>
    </p:extLst>
  </p:cSld>
  <p:clrMapOvr>
    <a:masterClrMapping/>
  </p:clrMapOvr>
</p:sld>
</file>

<file path=ppt/slides/slide10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文本框"/>
          <p:cNvSpPr>
            <a:spLocks noGrp="1"/>
          </p:cNvSpPr>
          <p:nvPr>
            <p:ph type="title"/>
          </p:nvPr>
        </p:nvSpPr>
        <p:spPr>
          <a:xfrm rot="0">
            <a:off x="1024127" y="585216"/>
            <a:ext cx="9720071" cy="1499616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marL="0" indent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5000" b="0" i="0" u="none" strike="noStrike" kern="1200" cap="all" spc="100" baseline="0">
                <a:solidFill>
                  <a:srgbClr val="0D0D0D"/>
                </a:solidFill>
                <a:latin typeface="Tw Cen MT Condensed" pitchFamily="0" charset="0"/>
                <a:ea typeface="华文仿宋" pitchFamily="0" charset="0"/>
                <a:cs typeface="Lucida Sans" pitchFamily="0" charset="0"/>
              </a:rPr>
              <a:t>TERIMA KASIH</a:t>
            </a:r>
            <a:endParaRPr lang="zh-CN" altLang="en-US" sz="5000" b="0" i="0" u="none" strike="noStrike" kern="1200" cap="all" spc="100" baseline="0">
              <a:solidFill>
                <a:srgbClr val="0D0D0D"/>
              </a:solidFill>
              <a:latin typeface="Tw Cen MT Condensed" pitchFamily="0" charset="0"/>
              <a:ea typeface="华文仿宋" pitchFamily="0" charset="0"/>
              <a:cs typeface="Lucida Sans" pitchFamily="0" charset="0"/>
            </a:endParaRPr>
          </a:p>
        </p:txBody>
      </p:sp>
      <p:sp>
        <p:nvSpPr>
          <p:cNvPr id="58" name="文本框"/>
          <p:cNvSpPr>
            <a:spLocks noGrp="1"/>
          </p:cNvSpPr>
          <p:nvPr>
            <p:ph type="body" idx="1"/>
          </p:nvPr>
        </p:nvSpPr>
        <p:spPr>
          <a:xfrm rot="0">
            <a:off x="1024127" y="2286000"/>
            <a:ext cx="9720073" cy="4023359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</a:bodyPr>
          <a:lstStyle/>
          <a:p>
            <a:pPr marL="91440" indent="-9144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itchFamily="0" charset="0"/>
              <a:buChar char=" "/>
            </a:pPr>
            <a:r>
              <a:rPr lang="en-US" altLang="zh-CN" sz="32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Lucida Sans" pitchFamily="0" charset="0"/>
              </a:rPr>
              <a:t>SELAMAT BERDISKUSI</a:t>
            </a:r>
            <a:endParaRPr lang="zh-CN" altLang="en-US" sz="3200" b="0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华文仿宋" pitchFamily="0" charset="0"/>
              <a:cs typeface="Lucida Sans" pitchFamily="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2753801"/>
      </p:ext>
    </p:extLst>
  </p:cSld>
  <p:clrMapOvr>
    <a:masterClrMapping/>
  </p:clrMapOvr>
</p:sld>
</file>

<file path=ppt/slides/slide2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文本框"/>
          <p:cNvSpPr>
            <a:spLocks noGrp="1"/>
          </p:cNvSpPr>
          <p:nvPr>
            <p:ph type="title"/>
          </p:nvPr>
        </p:nvSpPr>
        <p:spPr>
          <a:xfrm rot="0">
            <a:off x="1024127" y="585216"/>
            <a:ext cx="9720071" cy="1499616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marL="0" indent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5000" b="0" i="0" u="none" strike="noStrike" kern="1200" cap="all" spc="100" baseline="0">
                <a:solidFill>
                  <a:srgbClr val="0D0D0D"/>
                </a:solidFill>
                <a:latin typeface="Tw Cen MT Condensed" pitchFamily="0" charset="0"/>
                <a:ea typeface="华文仿宋" pitchFamily="0" charset="0"/>
                <a:cs typeface="Lucida Sans" pitchFamily="0" charset="0"/>
              </a:rPr>
              <a:t>1. INSTRUMEN HUKUM </a:t>
            </a:r>
            <a:r>
              <a:rPr lang="en-US" altLang="zh-CN" sz="5000" b="0" i="0" u="none" strike="noStrike" kern="1200" cap="all" spc="100" baseline="0">
                <a:solidFill>
                  <a:srgbClr val="0D0D0D"/>
                </a:solidFill>
                <a:latin typeface="Tw Cen MT Condensed" pitchFamily="0" charset="0"/>
                <a:ea typeface="华文仿宋" pitchFamily="0" charset="0"/>
                <a:cs typeface="Lucida Sans" pitchFamily="0" charset="0"/>
              </a:rPr>
              <a:t>SEBAGAI PILAR </a:t>
            </a:r>
            <a:r>
              <a:rPr lang="en-US" altLang="zh-CN" sz="5000" b="0" i="0" u="none" strike="noStrike" kern="1200" cap="all" spc="100" baseline="0">
                <a:solidFill>
                  <a:srgbClr val="0D0D0D"/>
                </a:solidFill>
                <a:latin typeface="Tw Cen MT Condensed" pitchFamily="0" charset="0"/>
                <a:ea typeface="华文仿宋" pitchFamily="0" charset="0"/>
                <a:cs typeface="Lucida Sans" pitchFamily="0" charset="0"/>
              </a:rPr>
              <a:t>GCG</a:t>
            </a:r>
            <a:endParaRPr lang="zh-CN" altLang="en-US" sz="5000" b="0" i="0" u="none" strike="noStrike" kern="1200" cap="all" spc="100" baseline="0">
              <a:solidFill>
                <a:srgbClr val="0D0D0D"/>
              </a:solidFill>
              <a:latin typeface="Tw Cen MT Condensed" pitchFamily="0" charset="0"/>
              <a:ea typeface="华文仿宋" pitchFamily="0" charset="0"/>
              <a:cs typeface="Lucida Sans" pitchFamily="0" charset="0"/>
            </a:endParaRPr>
          </a:p>
        </p:txBody>
      </p:sp>
      <p:sp>
        <p:nvSpPr>
          <p:cNvPr id="26" name="文本框"/>
          <p:cNvSpPr>
            <a:spLocks noGrp="1"/>
          </p:cNvSpPr>
          <p:nvPr>
            <p:ph type="body" idx="1"/>
          </p:nvPr>
        </p:nvSpPr>
        <p:spPr>
          <a:xfrm rot="0">
            <a:off x="1024127" y="2286000"/>
            <a:ext cx="9720073" cy="4023359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</a:bodyPr>
          <a:lstStyle/>
          <a:p>
            <a:pPr marL="0" indent="0" algn="l">
              <a:lnSpc>
                <a:spcPct val="79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Droid Sans" pitchFamily="0" charset="0"/>
              <a:buChar char="■"/>
            </a:pPr>
            <a:r>
              <a:rPr lang="en-US" altLang="zh-CN" sz="3200" b="0" i="0" u="none" strike="noStrike" kern="1200" cap="none" spc="0" baseline="0">
                <a:solidFill>
                  <a:srgbClr val="7AE0F6"/>
                </a:solidFill>
                <a:latin typeface="Tw Cen MT" pitchFamily="0" charset="0"/>
                <a:ea typeface="华文仿宋" pitchFamily="0" charset="0"/>
                <a:cs typeface="Lucida Sans" pitchFamily="0" charset="0"/>
              </a:rPr>
              <a:t>   </a:t>
            </a:r>
            <a:r>
              <a:rPr lang="en-US" altLang="zh-CN" sz="3200" b="0" i="0" u="none" strike="noStrike" kern="1200" cap="none" spc="0" baseline="0">
                <a:solidFill>
                  <a:srgbClr val="000000"/>
                </a:solidFill>
                <a:latin typeface="Tw Cen MT" pitchFamily="0" charset="0"/>
                <a:ea typeface="华文仿宋" pitchFamily="0" charset="0"/>
                <a:cs typeface="Lucida Sans" pitchFamily="0" charset="0"/>
              </a:rPr>
              <a:t>SUMBER</a:t>
            </a:r>
            <a:r>
              <a:rPr lang="en-US" altLang="zh-CN" sz="32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Lucida Sans" pitchFamily="0" charset="0"/>
              </a:rPr>
              <a:t> HUKUM</a:t>
            </a:r>
            <a:endParaRPr lang="en-US" altLang="zh-CN" sz="3200" b="0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华文仿宋" pitchFamily="0" charset="0"/>
              <a:cs typeface="Lucida Sans" pitchFamily="0" charset="0"/>
            </a:endParaRPr>
          </a:p>
          <a:p>
            <a:pPr marL="91440" indent="-91440" algn="l">
              <a:lnSpc>
                <a:spcPct val="79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Wingdings" pitchFamily="2" charset="2"/>
              <a:buChar char="§"/>
            </a:pPr>
            <a:r>
              <a:rPr lang="en-US" altLang="zh-CN" sz="32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Lucida Sans" pitchFamily="0" charset="0"/>
              </a:rPr>
              <a:t> KEPATUHAN HUKUM</a:t>
            </a:r>
            <a:endParaRPr lang="en-US" altLang="zh-CN" sz="3200" b="0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华文仿宋" pitchFamily="0" charset="0"/>
              <a:cs typeface="Lucida Sans" pitchFamily="0" charset="0"/>
            </a:endParaRPr>
          </a:p>
          <a:p>
            <a:pPr marL="91440" indent="-91440" algn="l">
              <a:lnSpc>
                <a:spcPct val="79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Wingdings" pitchFamily="2" charset="2"/>
              <a:buChar char="§"/>
            </a:pPr>
            <a:r>
              <a:rPr lang="en-US" altLang="zh-CN" sz="32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Lucida Sans" pitchFamily="0" charset="0"/>
              </a:rPr>
              <a:t> </a:t>
            </a:r>
            <a:r>
              <a:rPr lang="en-US" altLang="zh-CN" sz="32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Lucida Sans" pitchFamily="0" charset="0"/>
              </a:rPr>
              <a:t>P</a:t>
            </a:r>
            <a:r>
              <a:rPr lang="en-US" altLang="zh-CN" sz="32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Lucida Sans" pitchFamily="0" charset="0"/>
              </a:rPr>
              <a:t>ENEGAKAN HUKUM</a:t>
            </a:r>
            <a:endParaRPr lang="en-US" altLang="zh-CN" sz="3200" b="0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华文仿宋" pitchFamily="0" charset="0"/>
              <a:cs typeface="Lucida Sans" pitchFamily="0" charset="0"/>
            </a:endParaRPr>
          </a:p>
          <a:p>
            <a:pPr marL="428625" indent="288925" algn="l">
              <a:lnSpc>
                <a:spcPct val="79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Wingdings" pitchFamily="2" charset="2"/>
              <a:buChar char="Ø"/>
            </a:pPr>
            <a:r>
              <a:rPr lang="en-US" altLang="zh-CN" sz="32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Lucida Sans" pitchFamily="0" charset="0"/>
              </a:rPr>
              <a:t>HUKUM ADMINISTRASI</a:t>
            </a:r>
            <a:endParaRPr lang="en-US" altLang="zh-CN" sz="3200" b="0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华文仿宋" pitchFamily="0" charset="0"/>
              <a:cs typeface="Lucida Sans" pitchFamily="0" charset="0"/>
            </a:endParaRPr>
          </a:p>
          <a:p>
            <a:pPr marL="428625" indent="288925" algn="l">
              <a:lnSpc>
                <a:spcPct val="79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Wingdings" pitchFamily="2" charset="2"/>
              <a:buChar char="Ø"/>
            </a:pPr>
            <a:r>
              <a:rPr lang="en-US" altLang="zh-CN" sz="32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Lucida Sans" pitchFamily="0" charset="0"/>
              </a:rPr>
              <a:t>HUKUM PERDATA</a:t>
            </a:r>
            <a:endParaRPr lang="en-US" altLang="zh-CN" sz="3200" b="0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华文仿宋" pitchFamily="0" charset="0"/>
              <a:cs typeface="Lucida Sans" pitchFamily="0" charset="0"/>
            </a:endParaRPr>
          </a:p>
          <a:p>
            <a:pPr marL="428625" indent="288925" algn="l">
              <a:lnSpc>
                <a:spcPct val="79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Wingdings" pitchFamily="2" charset="2"/>
              <a:buChar char="Ø"/>
            </a:pPr>
            <a:r>
              <a:rPr lang="en-US" altLang="zh-CN" sz="32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Lucida Sans" pitchFamily="0" charset="0"/>
              </a:rPr>
              <a:t>HUKUM PIDANA</a:t>
            </a:r>
            <a:endParaRPr lang="zh-CN" altLang="en-US" sz="3200" b="0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华文仿宋" pitchFamily="0" charset="0"/>
              <a:cs typeface="Lucida Sans" pitchFamily="0" charset="0"/>
            </a:endParaRPr>
          </a:p>
        </p:txBody>
      </p:sp>
      <p:sp>
        <p:nvSpPr>
          <p:cNvPr id="27" name="矩形"/>
          <p:cNvSpPr>
            <a:spLocks/>
          </p:cNvSpPr>
          <p:nvPr/>
        </p:nvSpPr>
        <p:spPr>
          <a:xfrm rot="0">
            <a:off x="213645" y="6392254"/>
            <a:ext cx="3221764" cy="624840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  <a:sp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Tw Cen MT" pitchFamily="0" charset="0"/>
              </a:rPr>
              <a:t>YSS, FH UNAIR, OKTOBER, 2025</a:t>
            </a:r>
            <a:endParaRPr lang="zh-CN" altLang="en-US" sz="1800" b="0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华文仿宋" pitchFamily="0" charset="0"/>
              <a:cs typeface="Tw Cen MT" pitchFamily="0" charset="0"/>
            </a:endParaRPr>
          </a:p>
        </p:txBody>
      </p:sp>
      <p:sp>
        <p:nvSpPr>
          <p:cNvPr id="28" name="矩形"/>
          <p:cNvSpPr>
            <a:spLocks/>
          </p:cNvSpPr>
          <p:nvPr/>
        </p:nvSpPr>
        <p:spPr>
          <a:xfrm rot="0">
            <a:off x="11690646" y="6537532"/>
            <a:ext cx="401650" cy="358140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  <a:sp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Tw Cen MT" pitchFamily="0" charset="0"/>
              </a:rPr>
              <a:t>2</a:t>
            </a:r>
            <a:endParaRPr lang="zh-CN" altLang="en-US" sz="1800" b="0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华文仿宋" pitchFamily="0" charset="0"/>
              <a:cs typeface="Tw Cen MT" pitchFamily="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815767"/>
      </p:ext>
    </p:extLst>
  </p:cSld>
  <p:clrMapOvr>
    <a:masterClrMapping/>
  </p:clrMapOvr>
</p:sld>
</file>

<file path=ppt/slides/slide3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文本框"/>
          <p:cNvSpPr>
            <a:spLocks noGrp="1"/>
          </p:cNvSpPr>
          <p:nvPr>
            <p:ph type="title"/>
          </p:nvPr>
        </p:nvSpPr>
        <p:spPr>
          <a:xfrm rot="0">
            <a:off x="1024127" y="585216"/>
            <a:ext cx="9720071" cy="1499616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marL="0" indent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5000" b="0" i="0" u="none" strike="noStrike" kern="1200" cap="all" spc="100" baseline="0">
                <a:solidFill>
                  <a:srgbClr val="0D0D0D"/>
                </a:solidFill>
                <a:latin typeface="Tw Cen MT Condensed" pitchFamily="0" charset="0"/>
                <a:ea typeface="华文仿宋" pitchFamily="0" charset="0"/>
                <a:cs typeface="Lucida Sans" pitchFamily="0" charset="0"/>
              </a:rPr>
              <a:t>2. ASPEK KONTRAKTUAL</a:t>
            </a:r>
            <a:endParaRPr lang="zh-CN" altLang="en-US" sz="5000" b="0" i="0" u="none" strike="noStrike" kern="1200" cap="all" spc="100" baseline="0">
              <a:solidFill>
                <a:srgbClr val="0D0D0D"/>
              </a:solidFill>
              <a:latin typeface="Tw Cen MT Condensed" pitchFamily="0" charset="0"/>
              <a:ea typeface="华文仿宋" pitchFamily="0" charset="0"/>
              <a:cs typeface="Lucida Sans" pitchFamily="0" charset="0"/>
            </a:endParaRPr>
          </a:p>
        </p:txBody>
      </p:sp>
      <p:sp>
        <p:nvSpPr>
          <p:cNvPr id="30" name="文本框"/>
          <p:cNvSpPr>
            <a:spLocks noGrp="1"/>
          </p:cNvSpPr>
          <p:nvPr>
            <p:ph type="body" idx="1"/>
          </p:nvPr>
        </p:nvSpPr>
        <p:spPr>
          <a:xfrm rot="0">
            <a:off x="1024127" y="2286000"/>
            <a:ext cx="9720073" cy="4023359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</a:bodyPr>
          <a:lstStyle/>
          <a:p>
            <a:pPr marL="91440" indent="-9144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Wingdings" pitchFamily="2" charset="2"/>
              <a:buChar char="§"/>
            </a:pPr>
            <a:r>
              <a:rPr lang="en-US" altLang="zh-CN" sz="32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Lucida Sans" pitchFamily="0" charset="0"/>
              </a:rPr>
              <a:t> KEABSAHAN :</a:t>
            </a:r>
            <a:endParaRPr lang="en-US" altLang="zh-CN" sz="3200" b="0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华文仿宋" pitchFamily="0" charset="0"/>
              <a:cs typeface="Lucida Sans" pitchFamily="0" charset="0"/>
            </a:endParaRPr>
          </a:p>
          <a:p>
            <a:pPr marL="90424" indent="447675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Wingdings" pitchFamily="2" charset="2"/>
              <a:buChar char="Ø"/>
            </a:pPr>
            <a:r>
              <a:rPr lang="en-US" altLang="zh-CN" sz="32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Lucida Sans" pitchFamily="0" charset="0"/>
              </a:rPr>
              <a:t> </a:t>
            </a:r>
            <a:r>
              <a:rPr lang="en-US" altLang="zh-CN" sz="32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Lucida Sans" pitchFamily="0" charset="0"/>
              </a:rPr>
              <a:t>PROSEDUR</a:t>
            </a:r>
            <a:endParaRPr lang="en-US" altLang="zh-CN" sz="3200" b="0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华文仿宋" pitchFamily="0" charset="0"/>
              <a:cs typeface="Lucida Sans" pitchFamily="0" charset="0"/>
            </a:endParaRPr>
          </a:p>
          <a:p>
            <a:pPr marL="90424" indent="447675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Wingdings" pitchFamily="2" charset="2"/>
              <a:buChar char="Ø"/>
            </a:pPr>
            <a:r>
              <a:rPr lang="en-US" altLang="zh-CN" sz="32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Lucida Sans" pitchFamily="0" charset="0"/>
              </a:rPr>
              <a:t> </a:t>
            </a:r>
            <a:r>
              <a:rPr lang="en-US" altLang="zh-CN" sz="32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Lucida Sans" pitchFamily="0" charset="0"/>
              </a:rPr>
              <a:t>KEWENANGAN</a:t>
            </a:r>
            <a:endParaRPr lang="en-US" altLang="zh-CN" sz="3200" b="0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华文仿宋" pitchFamily="0" charset="0"/>
              <a:cs typeface="Lucida Sans" pitchFamily="0" charset="0"/>
            </a:endParaRPr>
          </a:p>
          <a:p>
            <a:pPr marL="90424" indent="447675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Wingdings" pitchFamily="2" charset="2"/>
              <a:buChar char="Ø"/>
            </a:pPr>
            <a:r>
              <a:rPr lang="en-US" altLang="zh-CN" sz="32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Lucida Sans" pitchFamily="0" charset="0"/>
              </a:rPr>
              <a:t> </a:t>
            </a:r>
            <a:r>
              <a:rPr lang="en-US" altLang="zh-CN" sz="32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Lucida Sans" pitchFamily="0" charset="0"/>
              </a:rPr>
              <a:t>SUBSTANSI</a:t>
            </a:r>
            <a:endParaRPr lang="zh-CN" altLang="en-US" sz="3200" b="0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华文仿宋" pitchFamily="0" charset="0"/>
              <a:cs typeface="Lucida Sans" pitchFamily="0" charset="0"/>
            </a:endParaRPr>
          </a:p>
        </p:txBody>
      </p:sp>
      <p:sp>
        <p:nvSpPr>
          <p:cNvPr id="31" name="矩形"/>
          <p:cNvSpPr>
            <a:spLocks/>
          </p:cNvSpPr>
          <p:nvPr/>
        </p:nvSpPr>
        <p:spPr>
          <a:xfrm rot="0">
            <a:off x="94606" y="6406278"/>
            <a:ext cx="3374517" cy="358140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none" lIns="91440" tIns="45720" rIns="91440" bIns="45720" anchor="t" anchorCtr="0">
            <a:prstTxWarp prst="textNoShape"/>
            <a:sp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Tw Cen MT" pitchFamily="0" charset="0"/>
              </a:rPr>
              <a:t>YSS, FH UNAIR, OKTOBER, 2025</a:t>
            </a:r>
            <a:endParaRPr lang="zh-CN" altLang="en-US" sz="1800" b="0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华文仿宋" pitchFamily="0" charset="0"/>
              <a:cs typeface="Tw Cen MT" pitchFamily="0" charset="0"/>
            </a:endParaRPr>
          </a:p>
        </p:txBody>
      </p:sp>
      <p:sp>
        <p:nvSpPr>
          <p:cNvPr id="32" name="矩形"/>
          <p:cNvSpPr>
            <a:spLocks/>
          </p:cNvSpPr>
          <p:nvPr/>
        </p:nvSpPr>
        <p:spPr>
          <a:xfrm rot="0">
            <a:off x="11690646" y="6537532"/>
            <a:ext cx="401650" cy="358140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  <a:sp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Tw Cen MT" pitchFamily="0" charset="0"/>
              </a:rPr>
              <a:t>3</a:t>
            </a:r>
            <a:endParaRPr lang="zh-CN" altLang="en-US" sz="1800" b="0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华文仿宋" pitchFamily="0" charset="0"/>
              <a:cs typeface="Tw Cen MT" pitchFamily="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765823"/>
      </p:ext>
    </p:extLst>
  </p:cSld>
  <p:clrMapOvr>
    <a:masterClrMapping/>
  </p:clrMapOvr>
</p:sld>
</file>

<file path=ppt/slides/slide4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文本框"/>
          <p:cNvSpPr>
            <a:spLocks noGrp="1"/>
          </p:cNvSpPr>
          <p:nvPr>
            <p:ph type="title"/>
          </p:nvPr>
        </p:nvSpPr>
        <p:spPr>
          <a:xfrm rot="0">
            <a:off x="1024127" y="585216"/>
            <a:ext cx="9720071" cy="1499616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marL="0" indent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5000" b="0" i="0" u="none" strike="noStrike" kern="1200" cap="all" spc="100" baseline="0">
                <a:solidFill>
                  <a:srgbClr val="0D0D0D"/>
                </a:solidFill>
                <a:latin typeface="Tw Cen MT Condensed" pitchFamily="0" charset="0"/>
                <a:ea typeface="华文仿宋" pitchFamily="0" charset="0"/>
                <a:cs typeface="Lucida Sans" pitchFamily="0" charset="0"/>
              </a:rPr>
              <a:t>3. SANKSI KONTRAK</a:t>
            </a:r>
            <a:endParaRPr lang="zh-CN" altLang="en-US" sz="5000" b="0" i="0" u="none" strike="noStrike" kern="1200" cap="all" spc="100" baseline="0">
              <a:solidFill>
                <a:srgbClr val="0D0D0D"/>
              </a:solidFill>
              <a:latin typeface="Tw Cen MT Condensed" pitchFamily="0" charset="0"/>
              <a:ea typeface="华文仿宋" pitchFamily="0" charset="0"/>
              <a:cs typeface="Lucida Sans" pitchFamily="0" charset="0"/>
            </a:endParaRPr>
          </a:p>
        </p:txBody>
      </p:sp>
      <p:sp>
        <p:nvSpPr>
          <p:cNvPr id="34" name="文本框"/>
          <p:cNvSpPr>
            <a:spLocks noGrp="1"/>
          </p:cNvSpPr>
          <p:nvPr>
            <p:ph type="body" idx="1"/>
          </p:nvPr>
        </p:nvSpPr>
        <p:spPr>
          <a:xfrm rot="0">
            <a:off x="1024127" y="2286000"/>
            <a:ext cx="9720073" cy="4023359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</a:bodyPr>
          <a:lstStyle/>
          <a:p>
            <a:pPr marL="91440" indent="-9144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Wingdings" pitchFamily="2" charset="2"/>
              <a:buChar char="Ø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Lucida Sans" pitchFamily="0" charset="0"/>
              </a:rPr>
              <a:t> DENDA</a:t>
            </a:r>
            <a:endParaRPr lang="en-US" altLang="zh-CN" sz="2800" b="0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华文仿宋" pitchFamily="0" charset="0"/>
              <a:cs typeface="Lucida Sans" pitchFamily="0" charset="0"/>
            </a:endParaRPr>
          </a:p>
          <a:p>
            <a:pPr marL="91440" indent="-9144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Wingdings" pitchFamily="2" charset="2"/>
              <a:buChar char="Ø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Lucida Sans" pitchFamily="0" charset="0"/>
              </a:rPr>
              <a:t> PEMUTUSAN SEPIHAK</a:t>
            </a:r>
            <a:endParaRPr lang="en-US" altLang="zh-CN" sz="2800" b="0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华文仿宋" pitchFamily="0" charset="0"/>
              <a:cs typeface="Lucida Sans" pitchFamily="0" charset="0"/>
            </a:endParaRPr>
          </a:p>
          <a:p>
            <a:pPr marL="433324" indent="284099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Wingdings" pitchFamily="2" charset="2"/>
              <a:buChar char="§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Lucida Sans" pitchFamily="0" charset="0"/>
              </a:rPr>
              <a:t>BLACKLIST</a:t>
            </a:r>
            <a:endParaRPr lang="en-US" altLang="zh-CN" sz="2800" b="0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华文仿宋" pitchFamily="0" charset="0"/>
              <a:cs typeface="Lucida Sans" pitchFamily="0" charset="0"/>
            </a:endParaRPr>
          </a:p>
          <a:p>
            <a:pPr marL="433324" indent="284099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Wingdings" pitchFamily="2" charset="2"/>
              <a:buChar char="§"/>
            </a:pPr>
            <a:r>
              <a:rPr lang="en-US" altLang="zh-CN" sz="28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Lucida Sans" pitchFamily="0" charset="0"/>
              </a:rPr>
              <a:t>PENCAIRAN JAMINAN</a:t>
            </a:r>
            <a:endParaRPr lang="zh-CN" altLang="en-US" sz="2800" b="0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华文仿宋" pitchFamily="0" charset="0"/>
              <a:cs typeface="Lucida Sans" pitchFamily="0" charset="0"/>
            </a:endParaRPr>
          </a:p>
        </p:txBody>
      </p:sp>
      <p:sp>
        <p:nvSpPr>
          <p:cNvPr id="35" name="矩形"/>
          <p:cNvSpPr>
            <a:spLocks/>
          </p:cNvSpPr>
          <p:nvPr/>
        </p:nvSpPr>
        <p:spPr>
          <a:xfrm rot="0">
            <a:off x="0" y="6414824"/>
            <a:ext cx="3374517" cy="358140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none" lIns="91440" tIns="45720" rIns="91440" bIns="45720" anchor="t" anchorCtr="0">
            <a:prstTxWarp prst="textNoShape"/>
            <a:sp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Tw Cen MT" pitchFamily="0" charset="0"/>
              </a:rPr>
              <a:t>YSS, FH UNAIR, OKTOBER, 2025</a:t>
            </a:r>
            <a:endParaRPr lang="zh-CN" altLang="en-US" sz="1800" b="0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华文仿宋" pitchFamily="0" charset="0"/>
              <a:cs typeface="Tw Cen MT" pitchFamily="0" charset="0"/>
            </a:endParaRPr>
          </a:p>
        </p:txBody>
      </p:sp>
      <p:sp>
        <p:nvSpPr>
          <p:cNvPr id="36" name="矩形"/>
          <p:cNvSpPr>
            <a:spLocks/>
          </p:cNvSpPr>
          <p:nvPr/>
        </p:nvSpPr>
        <p:spPr>
          <a:xfrm rot="0">
            <a:off x="11690646" y="6537532"/>
            <a:ext cx="401650" cy="358140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  <a:sp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Tw Cen MT" pitchFamily="0" charset="0"/>
              </a:rPr>
              <a:t>4</a:t>
            </a:r>
            <a:endParaRPr lang="zh-CN" altLang="en-US" sz="1800" b="0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华文仿宋" pitchFamily="0" charset="0"/>
              <a:cs typeface="Tw Cen MT" pitchFamily="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7113051"/>
      </p:ext>
    </p:extLst>
  </p:cSld>
  <p:clrMapOvr>
    <a:masterClrMapping/>
  </p:clrMapOvr>
</p:sld>
</file>

<file path=ppt/slides/slide5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文本框"/>
          <p:cNvSpPr>
            <a:spLocks noGrp="1"/>
          </p:cNvSpPr>
          <p:nvPr>
            <p:ph type="title"/>
          </p:nvPr>
        </p:nvSpPr>
        <p:spPr>
          <a:xfrm rot="0">
            <a:off x="1024127" y="585216"/>
            <a:ext cx="9720071" cy="1499616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marL="0" indent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5000" b="0" i="0" u="none" strike="noStrike" kern="1200" cap="all" spc="100" baseline="0">
                <a:solidFill>
                  <a:srgbClr val="0D0D0D"/>
                </a:solidFill>
                <a:latin typeface="Tw Cen MT Condensed" pitchFamily="0" charset="0"/>
                <a:ea typeface="华文仿宋" pitchFamily="0" charset="0"/>
                <a:cs typeface="Lucida Sans" pitchFamily="0" charset="0"/>
              </a:rPr>
              <a:t>4. JAMINAN ( </a:t>
            </a:r>
            <a:r>
              <a:rPr lang="en-US" altLang="zh-CN" sz="5000" b="0" i="1" u="none" strike="noStrike" kern="1200" cap="all" spc="100" baseline="0">
                <a:solidFill>
                  <a:srgbClr val="0D0D0D"/>
                </a:solidFill>
                <a:latin typeface="Tw Cen MT Condensed" pitchFamily="0" charset="0"/>
                <a:ea typeface="华文仿宋" pitchFamily="0" charset="0"/>
                <a:cs typeface="Lucida Sans" pitchFamily="0" charset="0"/>
              </a:rPr>
              <a:t>BOND </a:t>
            </a:r>
            <a:r>
              <a:rPr lang="en-US" altLang="zh-CN" sz="5000" b="0" i="0" u="none" strike="noStrike" kern="1200" cap="all" spc="100" baseline="0">
                <a:solidFill>
                  <a:srgbClr val="0D0D0D"/>
                </a:solidFill>
                <a:latin typeface="Tw Cen MT Condensed" pitchFamily="0" charset="0"/>
                <a:ea typeface="华文仿宋" pitchFamily="0" charset="0"/>
                <a:cs typeface="Lucida Sans" pitchFamily="0" charset="0"/>
              </a:rPr>
              <a:t>) DALAM PENGADAAN BARJAS</a:t>
            </a:r>
            <a:endParaRPr lang="zh-CN" altLang="en-US" sz="5000" b="0" i="0" u="none" strike="noStrike" kern="1200" cap="all" spc="100" baseline="0">
              <a:solidFill>
                <a:srgbClr val="0D0D0D"/>
              </a:solidFill>
              <a:latin typeface="Tw Cen MT Condensed" pitchFamily="0" charset="0"/>
              <a:ea typeface="华文仿宋" pitchFamily="0" charset="0"/>
              <a:cs typeface="Lucida Sans" pitchFamily="0" charset="0"/>
            </a:endParaRPr>
          </a:p>
        </p:txBody>
      </p:sp>
      <p:sp>
        <p:nvSpPr>
          <p:cNvPr id="38" name="文本框"/>
          <p:cNvSpPr>
            <a:spLocks noGrp="1"/>
          </p:cNvSpPr>
          <p:nvPr>
            <p:ph type="body" idx="1"/>
          </p:nvPr>
        </p:nvSpPr>
        <p:spPr>
          <a:xfrm rot="0">
            <a:off x="1024127" y="2286000"/>
            <a:ext cx="9720073" cy="4023359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</a:bodyPr>
          <a:lstStyle/>
          <a:p>
            <a:pPr marL="91440" indent="-9144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Wingdings" pitchFamily="2" charset="2"/>
              <a:buChar char="Ø"/>
            </a:pPr>
            <a:r>
              <a:rPr lang="en-US" altLang="zh-CN" sz="32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Lucida Sans" pitchFamily="0" charset="0"/>
              </a:rPr>
              <a:t> DASAR </a:t>
            </a:r>
            <a:r>
              <a:rPr lang="en-US" altLang="zh-CN" sz="32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Lucida Sans" pitchFamily="0" charset="0"/>
              </a:rPr>
              <a:t>HUKUM (PASAL 30 S/D PASAL 35 PERPRES 16 TAHUN 2018)</a:t>
            </a:r>
            <a:endParaRPr lang="en-US" altLang="zh-CN" sz="3200" b="0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华文仿宋" pitchFamily="0" charset="0"/>
              <a:cs typeface="Lucida Sans" pitchFamily="0" charset="0"/>
            </a:endParaRPr>
          </a:p>
          <a:p>
            <a:pPr marL="91440" indent="-9144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Wingdings" pitchFamily="2" charset="2"/>
              <a:buChar char="Ø"/>
            </a:pPr>
            <a:r>
              <a:rPr lang="en-US" altLang="zh-CN" sz="32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Lucida Sans" pitchFamily="0" charset="0"/>
              </a:rPr>
              <a:t> FUNGSI</a:t>
            </a:r>
            <a:endParaRPr lang="en-US" altLang="zh-CN" sz="3200" b="0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华文仿宋" pitchFamily="0" charset="0"/>
              <a:cs typeface="Lucida Sans" pitchFamily="0" charset="0"/>
            </a:endParaRPr>
          </a:p>
          <a:p>
            <a:pPr marL="91440" indent="-9144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Wingdings" pitchFamily="2" charset="2"/>
              <a:buChar char="Ø"/>
            </a:pPr>
            <a:r>
              <a:rPr lang="en-US" altLang="zh-CN" sz="32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Lucida Sans" pitchFamily="0" charset="0"/>
              </a:rPr>
              <a:t> </a:t>
            </a:r>
            <a:r>
              <a:rPr lang="en-US" altLang="zh-CN" sz="32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Lucida Sans" pitchFamily="0" charset="0"/>
              </a:rPr>
              <a:t>SIFAT</a:t>
            </a:r>
            <a:endParaRPr lang="en-US" altLang="zh-CN" sz="3200" b="0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华文仿宋" pitchFamily="0" charset="0"/>
              <a:cs typeface="Lucida Sans" pitchFamily="0" charset="0"/>
            </a:endParaRPr>
          </a:p>
          <a:p>
            <a:pPr marL="91440" indent="-9144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Wingdings" pitchFamily="2" charset="2"/>
              <a:buChar char="Ø"/>
            </a:pPr>
            <a:r>
              <a:rPr lang="en-US" altLang="zh-CN" sz="32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Lucida Sans" pitchFamily="0" charset="0"/>
              </a:rPr>
              <a:t> </a:t>
            </a:r>
            <a:r>
              <a:rPr lang="en-US" altLang="zh-CN" sz="32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Lucida Sans" pitchFamily="0" charset="0"/>
              </a:rPr>
              <a:t>JENIS</a:t>
            </a:r>
            <a:endParaRPr lang="en-US" altLang="zh-CN" sz="3200" b="0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华文仿宋" pitchFamily="0" charset="0"/>
              <a:cs typeface="Lucida Sans" pitchFamily="0" charset="0"/>
            </a:endParaRPr>
          </a:p>
          <a:p>
            <a:pPr marL="91440" indent="-9144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Wingdings" pitchFamily="2" charset="2"/>
              <a:buChar char="Ø"/>
            </a:pPr>
            <a:r>
              <a:rPr lang="en-US" altLang="zh-CN" sz="32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Lucida Sans" pitchFamily="0" charset="0"/>
              </a:rPr>
              <a:t> </a:t>
            </a:r>
            <a:r>
              <a:rPr lang="en-US" altLang="zh-CN" sz="32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Lucida Sans" pitchFamily="0" charset="0"/>
              </a:rPr>
              <a:t>BENTUK</a:t>
            </a:r>
            <a:endParaRPr lang="zh-CN" altLang="en-US" sz="3200" b="0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华文仿宋" pitchFamily="0" charset="0"/>
              <a:cs typeface="Lucida Sans" pitchFamily="0" charset="0"/>
            </a:endParaRPr>
          </a:p>
        </p:txBody>
      </p:sp>
      <p:sp>
        <p:nvSpPr>
          <p:cNvPr id="39" name="矩形"/>
          <p:cNvSpPr>
            <a:spLocks/>
          </p:cNvSpPr>
          <p:nvPr/>
        </p:nvSpPr>
        <p:spPr>
          <a:xfrm rot="0">
            <a:off x="0" y="6488668"/>
            <a:ext cx="3374517" cy="358140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none" lIns="91440" tIns="45720" rIns="91440" bIns="45720" anchor="t" anchorCtr="0">
            <a:prstTxWarp prst="textNoShape"/>
            <a:sp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Tw Cen MT" pitchFamily="0" charset="0"/>
              </a:rPr>
              <a:t>YSS, FH UNAIR, OKTOBER, 2025</a:t>
            </a:r>
            <a:endParaRPr lang="zh-CN" altLang="en-US" sz="1800" b="0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华文仿宋" pitchFamily="0" charset="0"/>
              <a:cs typeface="Tw Cen MT" pitchFamily="0" charset="0"/>
            </a:endParaRPr>
          </a:p>
        </p:txBody>
      </p:sp>
      <p:sp>
        <p:nvSpPr>
          <p:cNvPr id="40" name="矩形"/>
          <p:cNvSpPr>
            <a:spLocks/>
          </p:cNvSpPr>
          <p:nvPr/>
        </p:nvSpPr>
        <p:spPr>
          <a:xfrm rot="0">
            <a:off x="11690646" y="6537532"/>
            <a:ext cx="401650" cy="358140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  <a:sp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Tw Cen MT" pitchFamily="0" charset="0"/>
              </a:rPr>
              <a:t>5</a:t>
            </a:r>
            <a:endParaRPr lang="zh-CN" altLang="en-US" sz="1800" b="0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华文仿宋" pitchFamily="0" charset="0"/>
              <a:cs typeface="Tw Cen MT" pitchFamily="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03467"/>
      </p:ext>
    </p:extLst>
  </p:cSld>
  <p:clrMapOvr>
    <a:masterClrMapping/>
  </p:clrMapOvr>
</p:sld>
</file>

<file path=ppt/slides/slide6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文本框"/>
          <p:cNvSpPr>
            <a:spLocks noGrp="1"/>
          </p:cNvSpPr>
          <p:nvPr>
            <p:ph type="title"/>
          </p:nvPr>
        </p:nvSpPr>
        <p:spPr>
          <a:xfrm rot="0">
            <a:off x="1024127" y="585216"/>
            <a:ext cx="9720071" cy="1499616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marL="0" indent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5000" b="0" i="0" u="none" strike="noStrike" kern="1200" cap="all" spc="100" baseline="0">
                <a:solidFill>
                  <a:srgbClr val="0D0D0D"/>
                </a:solidFill>
                <a:latin typeface="Tw Cen MT Condensed" pitchFamily="0" charset="0"/>
                <a:ea typeface="华文仿宋" pitchFamily="0" charset="0"/>
                <a:cs typeface="Lucida Sans" pitchFamily="0" charset="0"/>
              </a:rPr>
              <a:t>5. FUNGSI JAMINAN</a:t>
            </a:r>
            <a:endParaRPr lang="zh-CN" altLang="en-US" sz="5000" b="0" i="0" u="none" strike="noStrike" kern="1200" cap="all" spc="100" baseline="0">
              <a:solidFill>
                <a:srgbClr val="0D0D0D"/>
              </a:solidFill>
              <a:latin typeface="Tw Cen MT Condensed" pitchFamily="0" charset="0"/>
              <a:ea typeface="华文仿宋" pitchFamily="0" charset="0"/>
              <a:cs typeface="Lucida Sans" pitchFamily="0" charset="0"/>
            </a:endParaRPr>
          </a:p>
        </p:txBody>
      </p:sp>
      <p:sp>
        <p:nvSpPr>
          <p:cNvPr id="42" name="文本框"/>
          <p:cNvSpPr>
            <a:spLocks noGrp="1"/>
          </p:cNvSpPr>
          <p:nvPr>
            <p:ph type="body" idx="1"/>
          </p:nvPr>
        </p:nvSpPr>
        <p:spPr>
          <a:xfrm rot="0">
            <a:off x="1024127" y="2286000"/>
            <a:ext cx="9720073" cy="4023359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</a:bodyPr>
          <a:lstStyle/>
          <a:p>
            <a:pPr marL="91440" indent="-9144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Wingdings" pitchFamily="2" charset="2"/>
              <a:buChar char="Ø"/>
            </a:pPr>
            <a:r>
              <a:rPr lang="en-US" altLang="zh-CN" sz="32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Lucida Sans" pitchFamily="0" charset="0"/>
              </a:rPr>
              <a:t> UNTUK MENJAMIN PENYEDIA BARANG &amp; JASA MEMENUHI KEWAJIBAN KONTRAKTUALNYA</a:t>
            </a:r>
            <a:endParaRPr lang="en-US" altLang="zh-CN" sz="3200" b="0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华文仿宋" pitchFamily="0" charset="0"/>
              <a:cs typeface="Lucida Sans" pitchFamily="0" charset="0"/>
            </a:endParaRPr>
          </a:p>
          <a:p>
            <a:pPr marL="91440" indent="-9144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Wingdings" pitchFamily="2" charset="2"/>
              <a:buChar char="Ø"/>
            </a:pPr>
            <a:r>
              <a:rPr lang="en-US" altLang="zh-CN" sz="32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Lucida Sans" pitchFamily="0" charset="0"/>
              </a:rPr>
              <a:t> JAMINAN AKAN DICAIRKAN JIKA PENYEDIA WANPRESTASI</a:t>
            </a:r>
            <a:endParaRPr lang="zh-CN" altLang="en-US" sz="3200" b="0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华文仿宋" pitchFamily="0" charset="0"/>
              <a:cs typeface="Lucida Sans" pitchFamily="0" charset="0"/>
            </a:endParaRPr>
          </a:p>
        </p:txBody>
      </p:sp>
      <p:sp>
        <p:nvSpPr>
          <p:cNvPr id="43" name="矩形"/>
          <p:cNvSpPr>
            <a:spLocks/>
          </p:cNvSpPr>
          <p:nvPr/>
        </p:nvSpPr>
        <p:spPr>
          <a:xfrm rot="0">
            <a:off x="0" y="6488668"/>
            <a:ext cx="3374517" cy="358140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none" lIns="91440" tIns="45720" rIns="91440" bIns="45720" anchor="t" anchorCtr="0">
            <a:prstTxWarp prst="textNoShape"/>
            <a:sp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Tw Cen MT" pitchFamily="0" charset="0"/>
              </a:rPr>
              <a:t>YSS, FH UNAIR, OKTOBER, 2025</a:t>
            </a:r>
            <a:endParaRPr lang="zh-CN" altLang="en-US" sz="1800" b="0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华文仿宋" pitchFamily="0" charset="0"/>
              <a:cs typeface="Tw Cen MT" pitchFamily="0" charset="0"/>
            </a:endParaRPr>
          </a:p>
        </p:txBody>
      </p:sp>
      <p:sp>
        <p:nvSpPr>
          <p:cNvPr id="44" name="矩形"/>
          <p:cNvSpPr>
            <a:spLocks/>
          </p:cNvSpPr>
          <p:nvPr/>
        </p:nvSpPr>
        <p:spPr>
          <a:xfrm rot="0">
            <a:off x="11690646" y="6537532"/>
            <a:ext cx="401650" cy="358140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  <a:sp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Tw Cen MT" pitchFamily="0" charset="0"/>
              </a:rPr>
              <a:t>6</a:t>
            </a:r>
            <a:endParaRPr lang="zh-CN" altLang="en-US" sz="1800" b="0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华文仿宋" pitchFamily="0" charset="0"/>
              <a:cs typeface="Tw Cen MT" pitchFamily="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57433"/>
      </p:ext>
    </p:extLst>
  </p:cSld>
  <p:clrMapOvr>
    <a:masterClrMapping/>
  </p:clrMapOvr>
</p:sld>
</file>

<file path=ppt/slides/slide7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文本框"/>
          <p:cNvSpPr>
            <a:spLocks noGrp="1"/>
          </p:cNvSpPr>
          <p:nvPr>
            <p:ph type="title"/>
          </p:nvPr>
        </p:nvSpPr>
        <p:spPr>
          <a:xfrm rot="0">
            <a:off x="1024127" y="585216"/>
            <a:ext cx="9720071" cy="1499616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marL="0" indent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5000" b="0" i="0" u="none" strike="noStrike" kern="1200" cap="all" spc="100" baseline="0">
                <a:solidFill>
                  <a:srgbClr val="0D0D0D"/>
                </a:solidFill>
                <a:latin typeface="Tw Cen MT Condensed" pitchFamily="0" charset="0"/>
                <a:ea typeface="华文仿宋" pitchFamily="0" charset="0"/>
                <a:cs typeface="Lucida Sans" pitchFamily="0" charset="0"/>
              </a:rPr>
              <a:t>6. SIFAT JAMINAN (PS. 30 AYAT (4) </a:t>
            </a:r>
            <a:r>
              <a:rPr lang="en-US" altLang="zh-CN" sz="5000" b="0" i="0" u="none" strike="noStrike" kern="1200" cap="all" spc="100" baseline="0">
                <a:solidFill>
                  <a:srgbClr val="0D0D0D"/>
                </a:solidFill>
                <a:latin typeface="Tw Cen MT Condensed" pitchFamily="0" charset="0"/>
                <a:ea typeface="华文仿宋" pitchFamily="0" charset="0"/>
                <a:cs typeface="Lucida Sans" pitchFamily="0" charset="0"/>
              </a:rPr>
              <a:t>Perpres</a:t>
            </a:r>
            <a:r>
              <a:rPr lang="en-US" altLang="zh-CN" sz="5000" b="0" i="0" u="none" strike="noStrike" kern="1200" cap="all" spc="100" baseline="0">
                <a:solidFill>
                  <a:srgbClr val="0D0D0D"/>
                </a:solidFill>
                <a:latin typeface="Tw Cen MT Condensed" pitchFamily="0" charset="0"/>
                <a:ea typeface="华文仿宋" pitchFamily="0" charset="0"/>
                <a:cs typeface="Lucida Sans" pitchFamily="0" charset="0"/>
              </a:rPr>
              <a:t> 16/2018)</a:t>
            </a:r>
            <a:endParaRPr lang="zh-CN" altLang="en-US" sz="5000" b="0" i="0" u="none" strike="noStrike" kern="1200" cap="all" spc="100" baseline="0">
              <a:solidFill>
                <a:srgbClr val="0D0D0D"/>
              </a:solidFill>
              <a:latin typeface="Tw Cen MT Condensed" pitchFamily="0" charset="0"/>
              <a:ea typeface="华文仿宋" pitchFamily="0" charset="0"/>
              <a:cs typeface="Lucida Sans" pitchFamily="0" charset="0"/>
            </a:endParaRPr>
          </a:p>
        </p:txBody>
      </p:sp>
      <p:sp>
        <p:nvSpPr>
          <p:cNvPr id="46" name="文本框"/>
          <p:cNvSpPr>
            <a:spLocks noGrp="1"/>
          </p:cNvSpPr>
          <p:nvPr>
            <p:ph type="body" idx="1"/>
          </p:nvPr>
        </p:nvSpPr>
        <p:spPr>
          <a:xfrm rot="0">
            <a:off x="1024127" y="2286000"/>
            <a:ext cx="9720073" cy="4023359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</a:bodyPr>
          <a:lstStyle/>
          <a:p>
            <a:pPr marL="91440" indent="-9144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Wingdings" pitchFamily="2" charset="2"/>
              <a:buChar char="Ø"/>
            </a:pPr>
            <a:r>
              <a:rPr lang="en-US" altLang="zh-CN" sz="32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Lucida Sans" pitchFamily="0" charset="0"/>
              </a:rPr>
              <a:t> UNCONDITIONAL</a:t>
            </a:r>
            <a:endParaRPr lang="en-US" altLang="zh-CN" sz="3200" b="0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华文仿宋" pitchFamily="0" charset="0"/>
              <a:cs typeface="Lucida Sans" pitchFamily="0" charset="0"/>
            </a:endParaRPr>
          </a:p>
          <a:p>
            <a:pPr marL="91440" indent="-9144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Wingdings" pitchFamily="2" charset="2"/>
              <a:buChar char="Ø"/>
            </a:pPr>
            <a:r>
              <a:rPr lang="en-US" altLang="zh-CN" sz="32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Lucida Sans" pitchFamily="0" charset="0"/>
              </a:rPr>
              <a:t> MUDAH DICAIRKAN</a:t>
            </a:r>
            <a:endParaRPr lang="zh-CN" altLang="en-US" sz="3200" b="0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华文仿宋" pitchFamily="0" charset="0"/>
              <a:cs typeface="Lucida Sans" pitchFamily="0" charset="0"/>
            </a:endParaRPr>
          </a:p>
        </p:txBody>
      </p:sp>
      <p:sp>
        <p:nvSpPr>
          <p:cNvPr id="47" name="矩形"/>
          <p:cNvSpPr>
            <a:spLocks/>
          </p:cNvSpPr>
          <p:nvPr/>
        </p:nvSpPr>
        <p:spPr>
          <a:xfrm rot="0">
            <a:off x="0" y="6488668"/>
            <a:ext cx="3200620" cy="369332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none" lIns="91440" tIns="45720" rIns="91440" bIns="45720" anchor="t" anchorCtr="0">
            <a:prstTxWarp prst="textNoShape"/>
            <a:sp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Tw Cen MT" pitchFamily="0" charset="0"/>
              </a:rPr>
              <a:t>YSS, FH UNAIR, OKTOBER, 2025</a:t>
            </a:r>
            <a:endParaRPr lang="zh-CN" altLang="en-US" sz="1800" b="0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华文仿宋" pitchFamily="0" charset="0"/>
              <a:cs typeface="Tw Cen MT" pitchFamily="0" charset="0"/>
            </a:endParaRPr>
          </a:p>
        </p:txBody>
      </p:sp>
      <p:sp>
        <p:nvSpPr>
          <p:cNvPr id="48" name="矩形"/>
          <p:cNvSpPr>
            <a:spLocks/>
          </p:cNvSpPr>
          <p:nvPr/>
        </p:nvSpPr>
        <p:spPr>
          <a:xfrm rot="0">
            <a:off x="11690646" y="6537532"/>
            <a:ext cx="401650" cy="369331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  <a:sp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Tw Cen MT" pitchFamily="0" charset="0"/>
              </a:rPr>
              <a:t>7</a:t>
            </a:r>
            <a:endParaRPr lang="zh-CN" altLang="en-US" sz="1800" b="0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华文仿宋" pitchFamily="0" charset="0"/>
              <a:cs typeface="Tw Cen MT" pitchFamily="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118981"/>
      </p:ext>
    </p:extLst>
  </p:cSld>
  <p:clrMapOvr>
    <a:masterClrMapping/>
  </p:clrMapOvr>
</p:sld>
</file>

<file path=ppt/slides/slide8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文本框"/>
          <p:cNvSpPr>
            <a:spLocks noGrp="1"/>
          </p:cNvSpPr>
          <p:nvPr>
            <p:ph type="title"/>
          </p:nvPr>
        </p:nvSpPr>
        <p:spPr>
          <a:xfrm rot="0">
            <a:off x="1024127" y="585216"/>
            <a:ext cx="9720071" cy="1499616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marL="0" indent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5000" b="0" i="0" u="none" strike="noStrike" kern="1200" cap="all" spc="100" baseline="0">
                <a:solidFill>
                  <a:srgbClr val="0D0D0D"/>
                </a:solidFill>
                <a:latin typeface="Tw Cen MT Condensed" pitchFamily="0" charset="0"/>
                <a:ea typeface="华文仿宋" pitchFamily="0" charset="0"/>
                <a:cs typeface="Lucida Sans" pitchFamily="0" charset="0"/>
              </a:rPr>
              <a:t>7. JENIS JAMINAN (PS. 30 AYAT (1)</a:t>
            </a:r>
            <a:endParaRPr lang="zh-CN" altLang="en-US" sz="5000" b="0" i="0" u="none" strike="noStrike" kern="1200" cap="all" spc="100" baseline="0">
              <a:solidFill>
                <a:srgbClr val="0D0D0D"/>
              </a:solidFill>
              <a:latin typeface="Tw Cen MT Condensed" pitchFamily="0" charset="0"/>
              <a:ea typeface="华文仿宋" pitchFamily="0" charset="0"/>
              <a:cs typeface="Lucida Sans" pitchFamily="0" charset="0"/>
            </a:endParaRPr>
          </a:p>
        </p:txBody>
      </p:sp>
      <p:sp>
        <p:nvSpPr>
          <p:cNvPr id="50" name="文本框"/>
          <p:cNvSpPr>
            <a:spLocks noGrp="1"/>
          </p:cNvSpPr>
          <p:nvPr>
            <p:ph type="body" idx="1"/>
          </p:nvPr>
        </p:nvSpPr>
        <p:spPr>
          <a:xfrm rot="0">
            <a:off x="1024127" y="2286000"/>
            <a:ext cx="9720073" cy="4023359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</a:bodyPr>
          <a:lstStyle/>
          <a:p>
            <a:pPr marL="91440" indent="-91440" algn="just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Wingdings" pitchFamily="2" charset="2"/>
              <a:buChar char="Ø"/>
            </a:pPr>
            <a:r>
              <a:rPr lang="en-US" altLang="zh-CN" sz="32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Lucida Sans" pitchFamily="0" charset="0"/>
              </a:rPr>
              <a:t> JAMINAN PENAWARAN; </a:t>
            </a:r>
            <a:endParaRPr lang="en-US" altLang="zh-CN" sz="3200" b="0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华文仿宋" pitchFamily="0" charset="0"/>
              <a:cs typeface="Lucida Sans" pitchFamily="0" charset="0"/>
            </a:endParaRPr>
          </a:p>
          <a:p>
            <a:pPr marL="91440" indent="-91440" algn="just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Wingdings" pitchFamily="2" charset="2"/>
              <a:buChar char="Ø"/>
            </a:pPr>
            <a:r>
              <a:rPr lang="en-US" altLang="zh-CN" sz="32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Lucida Sans" pitchFamily="0" charset="0"/>
              </a:rPr>
              <a:t> JAMINAN SANGGAH BANDING; </a:t>
            </a:r>
            <a:endParaRPr lang="en-US" altLang="zh-CN" sz="3200" b="0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华文仿宋" pitchFamily="0" charset="0"/>
              <a:cs typeface="Lucida Sans" pitchFamily="0" charset="0"/>
            </a:endParaRPr>
          </a:p>
          <a:p>
            <a:pPr marL="91440" indent="-91440" algn="just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Wingdings" pitchFamily="2" charset="2"/>
              <a:buChar char="Ø"/>
            </a:pPr>
            <a:r>
              <a:rPr lang="en-US" altLang="zh-CN" sz="32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Lucida Sans" pitchFamily="0" charset="0"/>
              </a:rPr>
              <a:t> JAMINAN PELAKSANAAN; </a:t>
            </a:r>
            <a:endParaRPr lang="en-US" altLang="zh-CN" sz="3200" b="0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华文仿宋" pitchFamily="0" charset="0"/>
              <a:cs typeface="Lucida Sans" pitchFamily="0" charset="0"/>
            </a:endParaRPr>
          </a:p>
          <a:p>
            <a:pPr marL="91440" indent="-91440" algn="just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Wingdings" pitchFamily="2" charset="2"/>
              <a:buChar char="Ø"/>
            </a:pPr>
            <a:r>
              <a:rPr lang="en-US" altLang="zh-CN" sz="32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Lucida Sans" pitchFamily="0" charset="0"/>
              </a:rPr>
              <a:t> JAMINAN UANG MUKA; DAN </a:t>
            </a:r>
            <a:endParaRPr lang="en-US" altLang="zh-CN" sz="3200" b="0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华文仿宋" pitchFamily="0" charset="0"/>
              <a:cs typeface="Lucida Sans" pitchFamily="0" charset="0"/>
            </a:endParaRPr>
          </a:p>
          <a:p>
            <a:pPr marL="91440" indent="-91440" algn="just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Wingdings" pitchFamily="2" charset="2"/>
              <a:buChar char="Ø"/>
            </a:pPr>
            <a:r>
              <a:rPr lang="en-US" altLang="zh-CN" sz="32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Lucida Sans" pitchFamily="0" charset="0"/>
              </a:rPr>
              <a:t> JAMINAN PEMELIHARAAN</a:t>
            </a:r>
            <a:endParaRPr lang="zh-CN" altLang="en-US" sz="3200" b="0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华文仿宋" pitchFamily="0" charset="0"/>
              <a:cs typeface="Lucida Sans" pitchFamily="0" charset="0"/>
            </a:endParaRPr>
          </a:p>
        </p:txBody>
      </p:sp>
      <p:sp>
        <p:nvSpPr>
          <p:cNvPr id="51" name="矩形"/>
          <p:cNvSpPr>
            <a:spLocks/>
          </p:cNvSpPr>
          <p:nvPr/>
        </p:nvSpPr>
        <p:spPr>
          <a:xfrm rot="0">
            <a:off x="0" y="6488668"/>
            <a:ext cx="3200620" cy="369332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none" lIns="91440" tIns="45720" rIns="91440" bIns="45720" anchor="t" anchorCtr="0">
            <a:prstTxWarp prst="textNoShape"/>
            <a:sp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Tw Cen MT" pitchFamily="0" charset="0"/>
              </a:rPr>
              <a:t>YSS, FH UNAIR, OKTOBER, 2025</a:t>
            </a:r>
            <a:endParaRPr lang="zh-CN" altLang="en-US" sz="1800" b="0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华文仿宋" pitchFamily="0" charset="0"/>
              <a:cs typeface="Tw Cen MT" pitchFamily="0" charset="0"/>
            </a:endParaRPr>
          </a:p>
        </p:txBody>
      </p:sp>
      <p:sp>
        <p:nvSpPr>
          <p:cNvPr id="52" name="矩形"/>
          <p:cNvSpPr>
            <a:spLocks/>
          </p:cNvSpPr>
          <p:nvPr/>
        </p:nvSpPr>
        <p:spPr>
          <a:xfrm rot="0">
            <a:off x="11690646" y="6537532"/>
            <a:ext cx="401650" cy="369331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  <a:sp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Tw Cen MT" pitchFamily="0" charset="0"/>
              </a:rPr>
              <a:t>8</a:t>
            </a:r>
            <a:endParaRPr lang="zh-CN" altLang="en-US" sz="1800" b="0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华文仿宋" pitchFamily="0" charset="0"/>
              <a:cs typeface="Tw Cen MT" pitchFamily="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905515"/>
      </p:ext>
    </p:extLst>
  </p:cSld>
  <p:clrMapOvr>
    <a:masterClrMapping/>
  </p:clrMapOvr>
</p:sld>
</file>

<file path=ppt/slides/slide9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文本框"/>
          <p:cNvSpPr>
            <a:spLocks noGrp="1"/>
          </p:cNvSpPr>
          <p:nvPr>
            <p:ph type="title"/>
          </p:nvPr>
        </p:nvSpPr>
        <p:spPr>
          <a:xfrm rot="0">
            <a:off x="1024127" y="585216"/>
            <a:ext cx="9720071" cy="1499616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ctr" anchorCtr="0">
            <a:prstTxWarp prst="textNoShape"/>
          </a:bodyPr>
          <a:lstStyle/>
          <a:p>
            <a:pPr marL="0" indent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5000" b="0" i="0" u="none" strike="noStrike" kern="1200" cap="all" spc="100" baseline="0">
                <a:solidFill>
                  <a:srgbClr val="0D0D0D"/>
                </a:solidFill>
                <a:latin typeface="Tw Cen MT Condensed" pitchFamily="0" charset="0"/>
                <a:ea typeface="华文仿宋" pitchFamily="0" charset="0"/>
                <a:cs typeface="Lucida Sans" pitchFamily="0" charset="0"/>
              </a:rPr>
              <a:t>8</a:t>
            </a:r>
            <a:r>
              <a:rPr lang="en-US" altLang="zh-CN" sz="5000" b="0" i="0" u="none" strike="noStrike" kern="1200" cap="all" spc="100" baseline="0">
                <a:solidFill>
                  <a:srgbClr val="0D0D0D"/>
                </a:solidFill>
                <a:latin typeface="Tw Cen MT Condensed" pitchFamily="0" charset="0"/>
                <a:ea typeface="华文仿宋" pitchFamily="0" charset="0"/>
                <a:cs typeface="Lucida Sans" pitchFamily="0" charset="0"/>
              </a:rPr>
              <a:t>. BENTUK JAMINAN (PASAL 30 AYAT (3) PERPRES 16/2018)</a:t>
            </a:r>
            <a:endParaRPr lang="zh-CN" altLang="en-US" sz="5000" b="0" i="0" u="none" strike="noStrike" kern="1200" cap="all" spc="100" baseline="0">
              <a:solidFill>
                <a:srgbClr val="0D0D0D"/>
              </a:solidFill>
              <a:latin typeface="Tw Cen MT Condensed" pitchFamily="0" charset="0"/>
              <a:ea typeface="华文仿宋" pitchFamily="0" charset="0"/>
              <a:cs typeface="Lucida Sans" pitchFamily="0" charset="0"/>
            </a:endParaRPr>
          </a:p>
        </p:txBody>
      </p:sp>
      <p:sp>
        <p:nvSpPr>
          <p:cNvPr id="54" name="文本框"/>
          <p:cNvSpPr>
            <a:spLocks noGrp="1"/>
          </p:cNvSpPr>
          <p:nvPr>
            <p:ph type="body" idx="1"/>
          </p:nvPr>
        </p:nvSpPr>
        <p:spPr>
          <a:xfrm rot="0">
            <a:off x="1024127" y="2286000"/>
            <a:ext cx="9720073" cy="4023359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</a:bodyPr>
          <a:lstStyle/>
          <a:p>
            <a:pPr marL="91440" indent="-9144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Wingdings" pitchFamily="2" charset="2"/>
              <a:buChar char="Ø"/>
            </a:pPr>
            <a:r>
              <a:rPr lang="en-US" altLang="zh-CN" sz="32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Lucida Sans" pitchFamily="0" charset="0"/>
              </a:rPr>
              <a:t> BANK GARANSI</a:t>
            </a:r>
            <a:endParaRPr lang="en-US" altLang="zh-CN" sz="3200" b="0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华文仿宋" pitchFamily="0" charset="0"/>
              <a:cs typeface="Lucida Sans" pitchFamily="0" charset="0"/>
            </a:endParaRPr>
          </a:p>
          <a:p>
            <a:pPr marL="91440" indent="-91440" algn="l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Wingdings" pitchFamily="2" charset="2"/>
              <a:buChar char="Ø"/>
            </a:pPr>
            <a:r>
              <a:rPr lang="en-US" altLang="zh-CN" sz="32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Lucida Sans" pitchFamily="0" charset="0"/>
              </a:rPr>
              <a:t> SURETY BOND</a:t>
            </a:r>
            <a:endParaRPr lang="zh-CN" altLang="en-US" sz="3200" b="0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华文仿宋" pitchFamily="0" charset="0"/>
              <a:cs typeface="Lucida Sans" pitchFamily="0" charset="0"/>
            </a:endParaRPr>
          </a:p>
        </p:txBody>
      </p:sp>
      <p:sp>
        <p:nvSpPr>
          <p:cNvPr id="55" name="矩形"/>
          <p:cNvSpPr>
            <a:spLocks/>
          </p:cNvSpPr>
          <p:nvPr/>
        </p:nvSpPr>
        <p:spPr>
          <a:xfrm rot="0">
            <a:off x="0" y="6488668"/>
            <a:ext cx="3200620" cy="369332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none" lIns="91440" tIns="45720" rIns="91440" bIns="45720" anchor="t" anchorCtr="0">
            <a:prstTxWarp prst="textNoShape"/>
            <a:sp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Tw Cen MT" pitchFamily="0" charset="0"/>
              </a:rPr>
              <a:t>YSS, FH UNAIR, OKTOBER, 2025</a:t>
            </a:r>
            <a:endParaRPr lang="zh-CN" altLang="en-US" sz="1800" b="0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华文仿宋" pitchFamily="0" charset="0"/>
              <a:cs typeface="Tw Cen MT" pitchFamily="0" charset="0"/>
            </a:endParaRPr>
          </a:p>
        </p:txBody>
      </p:sp>
      <p:sp>
        <p:nvSpPr>
          <p:cNvPr id="56" name="矩形"/>
          <p:cNvSpPr>
            <a:spLocks/>
          </p:cNvSpPr>
          <p:nvPr/>
        </p:nvSpPr>
        <p:spPr>
          <a:xfrm rot="0">
            <a:off x="11690646" y="6537532"/>
            <a:ext cx="401650" cy="369331"/>
          </a:xfrm>
          <a:prstGeom prst="rect"/>
          <a:noFill/>
          <a:ln w="12700" cmpd="sng" cap="flat">
            <a:noFill/>
            <a:prstDash val="solid"/>
            <a:miter/>
          </a:ln>
        </p:spPr>
        <p:txBody>
          <a:bodyPr vert="horz" wrap="square" lIns="91440" tIns="45720" rIns="91440" bIns="45720" anchor="t" anchorCtr="0">
            <a:prstTxWarp prst="textNoShape"/>
            <a:sp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800" b="0" i="0" u="none" strike="noStrike" kern="1200" cap="none" spc="0" baseline="0">
                <a:solidFill>
                  <a:schemeClr val="tx1"/>
                </a:solidFill>
                <a:latin typeface="Tw Cen MT" pitchFamily="0" charset="0"/>
                <a:ea typeface="华文仿宋" pitchFamily="0" charset="0"/>
                <a:cs typeface="Tw Cen MT" pitchFamily="0" charset="0"/>
              </a:rPr>
              <a:t>9</a:t>
            </a:r>
            <a:endParaRPr lang="zh-CN" altLang="en-US" sz="1800" b="0" i="0" u="none" strike="noStrike" kern="1200" cap="none" spc="0" baseline="0">
              <a:solidFill>
                <a:schemeClr val="tx1"/>
              </a:solidFill>
              <a:latin typeface="Tw Cen MT" pitchFamily="0" charset="0"/>
              <a:ea typeface="华文仿宋" pitchFamily="0" charset="0"/>
              <a:cs typeface="Tw Cen MT" pitchFamily="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4086591"/>
      </p:ext>
    </p:extLst>
  </p:cSld>
  <p:clrMapOvr>
    <a:masterClrMapping/>
  </p:clrMapOvr>
</p:sld>
</file>

<file path=ppt/theme/theme1.xml><?xml version="1.0" encoding="utf-8"?>
<a:theme xmlns:a="http://schemas.openxmlformats.org/drawingml/2006/main" name="Integral">
  <a:themeElements>
    <a:clrScheme name="Integral">
      <a:dk1>
        <a:srgbClr val="000000"/>
      </a:dk1>
      <a:lt1>
        <a:srgbClr val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Integral">
      <a:fillStyleLst>
        <a:solidFill>
          <a:schemeClr val="phClr"/>
        </a:solidFill>
        <a:gradFill/>
        <a:gradFill/>
      </a:fillStyleLst>
      <a:lnStyleLst>
        <a:ln/>
        <a:ln/>
        <a:ln/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/>
        <a:gradFill/>
      </a:bgFillStyleLst>
    </a:fmtScheme>
  </a:themeElements>
</a:theme>
</file>

<file path=docProps/app.xml><?xml version="1.0" encoding="utf-8"?>
<Properties xmlns="http://schemas.openxmlformats.org/officeDocument/2006/extended-properties">
  <Template>Normal.eit</Template>
  <TotalTime>159</TotalTime>
  <Application>Yozo_Office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ASPEK HUKUM SALAH SATU PILAR GCG DALAM PENGADAAN BARANG &amp; JASA</dc:title>
  <dc:creator>PC</dc:creator>
  <cp:lastModifiedBy>root</cp:lastModifiedBy>
  <cp:revision>8</cp:revision>
  <dcterms:created xsi:type="dcterms:W3CDTF">2025-10-08T02:51:26Z</dcterms:created>
  <dcterms:modified xsi:type="dcterms:W3CDTF">2025-10-08T09:25:58Z</dcterms:modified>
</cp:coreProperties>
</file>