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9"/>
  </p:notesMasterIdLst>
  <p:handoutMasterIdLst>
    <p:handoutMasterId r:id="rId42"/>
  </p:handoutMasterIdLst>
  <p:sldIdLst>
    <p:sldId id="872" r:id="rId3"/>
    <p:sldId id="323" r:id="rId4"/>
    <p:sldId id="973" r:id="rId5"/>
    <p:sldId id="972" r:id="rId6"/>
    <p:sldId id="3194" r:id="rId7"/>
    <p:sldId id="3155" r:id="rId8"/>
    <p:sldId id="3202" r:id="rId10"/>
    <p:sldId id="3184" r:id="rId11"/>
    <p:sldId id="507" r:id="rId12"/>
    <p:sldId id="1009" r:id="rId13"/>
    <p:sldId id="3195" r:id="rId14"/>
    <p:sldId id="3196" r:id="rId15"/>
    <p:sldId id="1298" r:id="rId16"/>
    <p:sldId id="964" r:id="rId17"/>
    <p:sldId id="965" r:id="rId18"/>
    <p:sldId id="966" r:id="rId19"/>
    <p:sldId id="3213" r:id="rId20"/>
    <p:sldId id="969" r:id="rId21"/>
    <p:sldId id="944" r:id="rId22"/>
    <p:sldId id="945" r:id="rId23"/>
    <p:sldId id="947" r:id="rId24"/>
    <p:sldId id="948" r:id="rId25"/>
    <p:sldId id="949" r:id="rId26"/>
    <p:sldId id="951" r:id="rId27"/>
    <p:sldId id="952" r:id="rId28"/>
    <p:sldId id="953" r:id="rId29"/>
    <p:sldId id="921" r:id="rId30"/>
    <p:sldId id="3205" r:id="rId31"/>
    <p:sldId id="1296" r:id="rId32"/>
    <p:sldId id="3197" r:id="rId33"/>
    <p:sldId id="3171" r:id="rId34"/>
    <p:sldId id="968" r:id="rId35"/>
    <p:sldId id="3204" r:id="rId36"/>
    <p:sldId id="3177" r:id="rId37"/>
    <p:sldId id="3178" r:id="rId38"/>
    <p:sldId id="3180" r:id="rId39"/>
    <p:sldId id="3182" r:id="rId40"/>
    <p:sldId id="272"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002"/>
    <a:srgbClr val="B57848"/>
    <a:srgbClr val="FECC66"/>
    <a:srgbClr val="05301B"/>
    <a:srgbClr val="66CCFF"/>
    <a:srgbClr val="92CAA1"/>
    <a:srgbClr val="66FF66"/>
    <a:srgbClr val="20FFFF"/>
    <a:srgbClr val="0B1B0B"/>
    <a:srgbClr val="2F1E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1" autoAdjust="0"/>
  </p:normalViewPr>
  <p:slideViewPr>
    <p:cSldViewPr snapToGrid="0" snapToObjects="1">
      <p:cViewPr varScale="1">
        <p:scale>
          <a:sx n="85" d="100"/>
          <a:sy n="85" d="100"/>
        </p:scale>
        <p:origin x="882" y="90"/>
      </p:cViewPr>
      <p:guideLst>
        <p:guide orient="horz" pos="2160"/>
        <p:guide pos="2880"/>
        <p:guide orient="horz" pos="1620"/>
      </p:guideLst>
    </p:cSldViewPr>
  </p:slideViewPr>
  <p:notesTextViewPr>
    <p:cViewPr>
      <p:scale>
        <a:sx n="100" d="100"/>
        <a:sy n="100" d="100"/>
      </p:scale>
      <p:origin x="0" y="0"/>
    </p:cViewPr>
  </p:notesTextViewPr>
  <p:notesViewPr>
    <p:cSldViewPr snapToGrid="0">
      <p:cViewPr>
        <p:scale>
          <a:sx n="1" d="2"/>
          <a:sy n="1" d="2"/>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1E306F-1598-7040-B483-47C7F29D1825}" type="datetimeFigureOut">
              <a:rPr/>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5B82A9-5573-474B-BAFA-E367D1299398}" type="slidenum">
              <a:rPr/>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91E9F-B4FC-6F46-A9BA-3299DA5EA3CB}" type="datetimeFigureOut">
              <a:rPr/>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823A8-B3EA-CA43-9441-A8CBFC5D54DF}" type="slidenum">
              <a:rPr/>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en-US"/>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F8C8C5-C5DD-4BE0-879A-2155FF9FA1E7}" type="slidenum">
              <a:rPr lang="en-US" altLang="en-US" smtClean="0"/>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id-ID" altLang="en-US"/>
          </a:p>
        </p:txBody>
      </p:sp>
      <p:sp>
        <p:nvSpPr>
          <p:cNvPr id="337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1072515" indent="-412115">
              <a:defRPr>
                <a:solidFill>
                  <a:schemeClr val="tx1"/>
                </a:solidFill>
                <a:latin typeface="Calibri" panose="020F0502020204030204" pitchFamily="34" charset="0"/>
              </a:defRPr>
            </a:lvl2pPr>
            <a:lvl3pPr marL="1650365" indent="-330200">
              <a:defRPr>
                <a:solidFill>
                  <a:schemeClr val="tx1"/>
                </a:solidFill>
                <a:latin typeface="Calibri" panose="020F0502020204030204" pitchFamily="34" charset="0"/>
              </a:defRPr>
            </a:lvl3pPr>
            <a:lvl4pPr marL="2310765" indent="-330200">
              <a:defRPr>
                <a:solidFill>
                  <a:schemeClr val="tx1"/>
                </a:solidFill>
                <a:latin typeface="Calibri" panose="020F0502020204030204" pitchFamily="34" charset="0"/>
              </a:defRPr>
            </a:lvl4pPr>
            <a:lvl5pPr marL="2970530" indent="-330200">
              <a:defRPr>
                <a:solidFill>
                  <a:schemeClr val="tx1"/>
                </a:solidFill>
                <a:latin typeface="Calibri" panose="020F0502020204030204" pitchFamily="34" charset="0"/>
              </a:defRPr>
            </a:lvl5pPr>
            <a:lvl6pPr marL="3520440" indent="-330200" eaLnBrk="0" fontAlgn="base" hangingPunct="0">
              <a:spcBef>
                <a:spcPct val="0"/>
              </a:spcBef>
              <a:spcAft>
                <a:spcPct val="0"/>
              </a:spcAft>
              <a:defRPr>
                <a:solidFill>
                  <a:schemeClr val="tx1"/>
                </a:solidFill>
                <a:latin typeface="Calibri" panose="020F0502020204030204" pitchFamily="34" charset="0"/>
              </a:defRPr>
            </a:lvl6pPr>
            <a:lvl7pPr marL="4069715" indent="-330200" eaLnBrk="0" fontAlgn="base" hangingPunct="0">
              <a:spcBef>
                <a:spcPct val="0"/>
              </a:spcBef>
              <a:spcAft>
                <a:spcPct val="0"/>
              </a:spcAft>
              <a:defRPr>
                <a:solidFill>
                  <a:schemeClr val="tx1"/>
                </a:solidFill>
                <a:latin typeface="Calibri" panose="020F0502020204030204" pitchFamily="34" charset="0"/>
              </a:defRPr>
            </a:lvl7pPr>
            <a:lvl8pPr marL="4619625" indent="-330200" eaLnBrk="0" fontAlgn="base" hangingPunct="0">
              <a:spcBef>
                <a:spcPct val="0"/>
              </a:spcBef>
              <a:spcAft>
                <a:spcPct val="0"/>
              </a:spcAft>
              <a:defRPr>
                <a:solidFill>
                  <a:schemeClr val="tx1"/>
                </a:solidFill>
                <a:latin typeface="Calibri" panose="020F0502020204030204" pitchFamily="34" charset="0"/>
              </a:defRPr>
            </a:lvl8pPr>
            <a:lvl9pPr marL="5168900" indent="-330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E14A7A-D4E1-43C8-BE48-A0EB2582141D}" type="slidenum">
              <a:rPr lang="en-US" altLang="en-US" smtClean="0"/>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D0AD1-9A07-443F-9FE4-04D6EA15B99C}"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ln>
        </p:spPr>
      </p:sp>
      <p:sp>
        <p:nvSpPr>
          <p:cNvPr id="20483" name="Notes Placeholder 2"/>
          <p:cNvSpPr>
            <a:spLocks noGrp="1"/>
          </p:cNvSpPr>
          <p:nvPr>
            <p:ph type="body" idx="1"/>
          </p:nvPr>
        </p:nvSpPr>
        <p:spPr>
          <a:noFill/>
        </p:spPr>
        <p:txBody>
          <a:bodyPr/>
          <a:lstStyle/>
          <a:p>
            <a:pPr eaLnBrk="1" hangingPunct="1">
              <a:spcBef>
                <a:spcPct val="0"/>
              </a:spcBef>
            </a:pPr>
            <a:endParaRPr lang="en-US"/>
          </a:p>
        </p:txBody>
      </p:sp>
      <p:sp>
        <p:nvSpPr>
          <p:cNvPr id="20484" name="Slide Number Placeholder 3"/>
          <p:cNvSpPr>
            <a:spLocks noGrp="1"/>
          </p:cNvSpPr>
          <p:nvPr>
            <p:ph type="sldNum" sz="quarter" idx="5"/>
          </p:nvPr>
        </p:nvSpPr>
        <p:spPr>
          <a:noFill/>
        </p:spPr>
        <p:txBody>
          <a:bodyPr/>
          <a:lstStyle/>
          <a:p>
            <a:fld id="{77141F7F-711F-4354-9DD5-86F7EF42E02F}"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8D0AD1-9A07-443F-9FE4-04D6EA15B99C}"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a:defRPr/>
            </a:pPr>
            <a:fld id="{AF3458C4-C53D-4F94-AFA4-2B588F0FA5A6}"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id-ID" altLang="en-US"/>
          </a:p>
        </p:txBody>
      </p:sp>
      <p:sp>
        <p:nvSpPr>
          <p:cNvPr id="337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1072515" indent="-412115">
              <a:defRPr>
                <a:solidFill>
                  <a:schemeClr val="tx1"/>
                </a:solidFill>
                <a:latin typeface="Calibri" panose="020F0502020204030204" pitchFamily="34" charset="0"/>
              </a:defRPr>
            </a:lvl2pPr>
            <a:lvl3pPr marL="1650365" indent="-330200">
              <a:defRPr>
                <a:solidFill>
                  <a:schemeClr val="tx1"/>
                </a:solidFill>
                <a:latin typeface="Calibri" panose="020F0502020204030204" pitchFamily="34" charset="0"/>
              </a:defRPr>
            </a:lvl3pPr>
            <a:lvl4pPr marL="2310765" indent="-330200">
              <a:defRPr>
                <a:solidFill>
                  <a:schemeClr val="tx1"/>
                </a:solidFill>
                <a:latin typeface="Calibri" panose="020F0502020204030204" pitchFamily="34" charset="0"/>
              </a:defRPr>
            </a:lvl4pPr>
            <a:lvl5pPr marL="2970530" indent="-330200">
              <a:defRPr>
                <a:solidFill>
                  <a:schemeClr val="tx1"/>
                </a:solidFill>
                <a:latin typeface="Calibri" panose="020F0502020204030204" pitchFamily="34" charset="0"/>
              </a:defRPr>
            </a:lvl5pPr>
            <a:lvl6pPr marL="3520440" indent="-330200" eaLnBrk="0" fontAlgn="base" hangingPunct="0">
              <a:spcBef>
                <a:spcPct val="0"/>
              </a:spcBef>
              <a:spcAft>
                <a:spcPct val="0"/>
              </a:spcAft>
              <a:defRPr>
                <a:solidFill>
                  <a:schemeClr val="tx1"/>
                </a:solidFill>
                <a:latin typeface="Calibri" panose="020F0502020204030204" pitchFamily="34" charset="0"/>
              </a:defRPr>
            </a:lvl6pPr>
            <a:lvl7pPr marL="4069715" indent="-330200" eaLnBrk="0" fontAlgn="base" hangingPunct="0">
              <a:spcBef>
                <a:spcPct val="0"/>
              </a:spcBef>
              <a:spcAft>
                <a:spcPct val="0"/>
              </a:spcAft>
              <a:defRPr>
                <a:solidFill>
                  <a:schemeClr val="tx1"/>
                </a:solidFill>
                <a:latin typeface="Calibri" panose="020F0502020204030204" pitchFamily="34" charset="0"/>
              </a:defRPr>
            </a:lvl7pPr>
            <a:lvl8pPr marL="4619625" indent="-330200" eaLnBrk="0" fontAlgn="base" hangingPunct="0">
              <a:spcBef>
                <a:spcPct val="0"/>
              </a:spcBef>
              <a:spcAft>
                <a:spcPct val="0"/>
              </a:spcAft>
              <a:defRPr>
                <a:solidFill>
                  <a:schemeClr val="tx1"/>
                </a:solidFill>
                <a:latin typeface="Calibri" panose="020F0502020204030204" pitchFamily="34" charset="0"/>
              </a:defRPr>
            </a:lvl8pPr>
            <a:lvl9pPr marL="5168900" indent="-330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E14A7A-D4E1-43C8-BE48-A0EB2582141D}" type="slidenum">
              <a:rPr lang="en-US" altLang="en-US" smtClean="0"/>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id-ID" altLang="en-US"/>
          </a:p>
        </p:txBody>
      </p:sp>
      <p:sp>
        <p:nvSpPr>
          <p:cNvPr id="358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1072515" indent="-412115">
              <a:defRPr>
                <a:solidFill>
                  <a:schemeClr val="tx1"/>
                </a:solidFill>
                <a:latin typeface="Calibri" panose="020F0502020204030204" pitchFamily="34" charset="0"/>
              </a:defRPr>
            </a:lvl2pPr>
            <a:lvl3pPr marL="1650365" indent="-330200">
              <a:defRPr>
                <a:solidFill>
                  <a:schemeClr val="tx1"/>
                </a:solidFill>
                <a:latin typeface="Calibri" panose="020F0502020204030204" pitchFamily="34" charset="0"/>
              </a:defRPr>
            </a:lvl3pPr>
            <a:lvl4pPr marL="2310765" indent="-330200">
              <a:defRPr>
                <a:solidFill>
                  <a:schemeClr val="tx1"/>
                </a:solidFill>
                <a:latin typeface="Calibri" panose="020F0502020204030204" pitchFamily="34" charset="0"/>
              </a:defRPr>
            </a:lvl4pPr>
            <a:lvl5pPr marL="2970530" indent="-330200">
              <a:defRPr>
                <a:solidFill>
                  <a:schemeClr val="tx1"/>
                </a:solidFill>
                <a:latin typeface="Calibri" panose="020F0502020204030204" pitchFamily="34" charset="0"/>
              </a:defRPr>
            </a:lvl5pPr>
            <a:lvl6pPr marL="3520440" indent="-330200" eaLnBrk="0" fontAlgn="base" hangingPunct="0">
              <a:spcBef>
                <a:spcPct val="0"/>
              </a:spcBef>
              <a:spcAft>
                <a:spcPct val="0"/>
              </a:spcAft>
              <a:defRPr>
                <a:solidFill>
                  <a:schemeClr val="tx1"/>
                </a:solidFill>
                <a:latin typeface="Calibri" panose="020F0502020204030204" pitchFamily="34" charset="0"/>
              </a:defRPr>
            </a:lvl6pPr>
            <a:lvl7pPr marL="4069715" indent="-330200" eaLnBrk="0" fontAlgn="base" hangingPunct="0">
              <a:spcBef>
                <a:spcPct val="0"/>
              </a:spcBef>
              <a:spcAft>
                <a:spcPct val="0"/>
              </a:spcAft>
              <a:defRPr>
                <a:solidFill>
                  <a:schemeClr val="tx1"/>
                </a:solidFill>
                <a:latin typeface="Calibri" panose="020F0502020204030204" pitchFamily="34" charset="0"/>
              </a:defRPr>
            </a:lvl7pPr>
            <a:lvl8pPr marL="4619625" indent="-330200" eaLnBrk="0" fontAlgn="base" hangingPunct="0">
              <a:spcBef>
                <a:spcPct val="0"/>
              </a:spcBef>
              <a:spcAft>
                <a:spcPct val="0"/>
              </a:spcAft>
              <a:defRPr>
                <a:solidFill>
                  <a:schemeClr val="tx1"/>
                </a:solidFill>
                <a:latin typeface="Calibri" panose="020F0502020204030204" pitchFamily="34" charset="0"/>
              </a:defRPr>
            </a:lvl8pPr>
            <a:lvl9pPr marL="5168900" indent="-330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1907AF-4F75-40D4-BDF3-15BF8C486124}" type="slidenum">
              <a:rPr lang="en-US" altLang="en-US" smtClean="0"/>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id-ID" altLang="en-US"/>
          </a:p>
        </p:txBody>
      </p:sp>
      <p:sp>
        <p:nvSpPr>
          <p:cNvPr id="378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1072515" indent="-412115">
              <a:defRPr>
                <a:solidFill>
                  <a:schemeClr val="tx1"/>
                </a:solidFill>
                <a:latin typeface="Calibri" panose="020F0502020204030204" pitchFamily="34" charset="0"/>
              </a:defRPr>
            </a:lvl2pPr>
            <a:lvl3pPr marL="1650365" indent="-330200">
              <a:defRPr>
                <a:solidFill>
                  <a:schemeClr val="tx1"/>
                </a:solidFill>
                <a:latin typeface="Calibri" panose="020F0502020204030204" pitchFamily="34" charset="0"/>
              </a:defRPr>
            </a:lvl3pPr>
            <a:lvl4pPr marL="2310765" indent="-330200">
              <a:defRPr>
                <a:solidFill>
                  <a:schemeClr val="tx1"/>
                </a:solidFill>
                <a:latin typeface="Calibri" panose="020F0502020204030204" pitchFamily="34" charset="0"/>
              </a:defRPr>
            </a:lvl4pPr>
            <a:lvl5pPr marL="2970530" indent="-330200">
              <a:defRPr>
                <a:solidFill>
                  <a:schemeClr val="tx1"/>
                </a:solidFill>
                <a:latin typeface="Calibri" panose="020F0502020204030204" pitchFamily="34" charset="0"/>
              </a:defRPr>
            </a:lvl5pPr>
            <a:lvl6pPr marL="3520440" indent="-330200" eaLnBrk="0" fontAlgn="base" hangingPunct="0">
              <a:spcBef>
                <a:spcPct val="0"/>
              </a:spcBef>
              <a:spcAft>
                <a:spcPct val="0"/>
              </a:spcAft>
              <a:defRPr>
                <a:solidFill>
                  <a:schemeClr val="tx1"/>
                </a:solidFill>
                <a:latin typeface="Calibri" panose="020F0502020204030204" pitchFamily="34" charset="0"/>
              </a:defRPr>
            </a:lvl6pPr>
            <a:lvl7pPr marL="4069715" indent="-330200" eaLnBrk="0" fontAlgn="base" hangingPunct="0">
              <a:spcBef>
                <a:spcPct val="0"/>
              </a:spcBef>
              <a:spcAft>
                <a:spcPct val="0"/>
              </a:spcAft>
              <a:defRPr>
                <a:solidFill>
                  <a:schemeClr val="tx1"/>
                </a:solidFill>
                <a:latin typeface="Calibri" panose="020F0502020204030204" pitchFamily="34" charset="0"/>
              </a:defRPr>
            </a:lvl7pPr>
            <a:lvl8pPr marL="4619625" indent="-330200" eaLnBrk="0" fontAlgn="base" hangingPunct="0">
              <a:spcBef>
                <a:spcPct val="0"/>
              </a:spcBef>
              <a:spcAft>
                <a:spcPct val="0"/>
              </a:spcAft>
              <a:defRPr>
                <a:solidFill>
                  <a:schemeClr val="tx1"/>
                </a:solidFill>
                <a:latin typeface="Calibri" panose="020F0502020204030204" pitchFamily="34" charset="0"/>
              </a:defRPr>
            </a:lvl8pPr>
            <a:lvl9pPr marL="5168900" indent="-330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2770BD-7977-4EF8-979A-D9CBE88AEED9}" type="slidenum">
              <a:rPr lang="en-US" altLang="en-US" smtClean="0"/>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id-ID" altLang="en-US"/>
          </a:p>
        </p:txBody>
      </p:sp>
      <p:sp>
        <p:nvSpPr>
          <p:cNvPr id="358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1072515" indent="-412115">
              <a:defRPr>
                <a:solidFill>
                  <a:schemeClr val="tx1"/>
                </a:solidFill>
                <a:latin typeface="Calibri" panose="020F0502020204030204" pitchFamily="34" charset="0"/>
              </a:defRPr>
            </a:lvl2pPr>
            <a:lvl3pPr marL="1650365" indent="-330200">
              <a:defRPr>
                <a:solidFill>
                  <a:schemeClr val="tx1"/>
                </a:solidFill>
                <a:latin typeface="Calibri" panose="020F0502020204030204" pitchFamily="34" charset="0"/>
              </a:defRPr>
            </a:lvl3pPr>
            <a:lvl4pPr marL="2310765" indent="-330200">
              <a:defRPr>
                <a:solidFill>
                  <a:schemeClr val="tx1"/>
                </a:solidFill>
                <a:latin typeface="Calibri" panose="020F0502020204030204" pitchFamily="34" charset="0"/>
              </a:defRPr>
            </a:lvl4pPr>
            <a:lvl5pPr marL="2970530" indent="-330200">
              <a:defRPr>
                <a:solidFill>
                  <a:schemeClr val="tx1"/>
                </a:solidFill>
                <a:latin typeface="Calibri" panose="020F0502020204030204" pitchFamily="34" charset="0"/>
              </a:defRPr>
            </a:lvl5pPr>
            <a:lvl6pPr marL="3520440" indent="-330200" eaLnBrk="0" fontAlgn="base" hangingPunct="0">
              <a:spcBef>
                <a:spcPct val="0"/>
              </a:spcBef>
              <a:spcAft>
                <a:spcPct val="0"/>
              </a:spcAft>
              <a:defRPr>
                <a:solidFill>
                  <a:schemeClr val="tx1"/>
                </a:solidFill>
                <a:latin typeface="Calibri" panose="020F0502020204030204" pitchFamily="34" charset="0"/>
              </a:defRPr>
            </a:lvl6pPr>
            <a:lvl7pPr marL="4069715" indent="-330200" eaLnBrk="0" fontAlgn="base" hangingPunct="0">
              <a:spcBef>
                <a:spcPct val="0"/>
              </a:spcBef>
              <a:spcAft>
                <a:spcPct val="0"/>
              </a:spcAft>
              <a:defRPr>
                <a:solidFill>
                  <a:schemeClr val="tx1"/>
                </a:solidFill>
                <a:latin typeface="Calibri" panose="020F0502020204030204" pitchFamily="34" charset="0"/>
              </a:defRPr>
            </a:lvl7pPr>
            <a:lvl8pPr marL="4619625" indent="-330200" eaLnBrk="0" fontAlgn="base" hangingPunct="0">
              <a:spcBef>
                <a:spcPct val="0"/>
              </a:spcBef>
              <a:spcAft>
                <a:spcPct val="0"/>
              </a:spcAft>
              <a:defRPr>
                <a:solidFill>
                  <a:schemeClr val="tx1"/>
                </a:solidFill>
                <a:latin typeface="Calibri" panose="020F0502020204030204" pitchFamily="34" charset="0"/>
              </a:defRPr>
            </a:lvl8pPr>
            <a:lvl9pPr marL="5168900" indent="-330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1907AF-4F75-40D4-BDF3-15BF8C486124}" type="slidenum">
              <a:rPr lang="en-US" altLang="en-US" smtClean="0"/>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CC8BF4-3EC4-854F-93AA-1B999BB3271B}" type="datetime1">
              <a:rPr lang="en-US" smtClean="0"/>
            </a:fld>
            <a:endParaRPr lang="en-US"/>
          </a:p>
        </p:txBody>
      </p:sp>
      <p:sp>
        <p:nvSpPr>
          <p:cNvPr id="5" name="Footer Placeholder 4"/>
          <p:cNvSpPr>
            <a:spLocks noGrp="1"/>
          </p:cNvSpPr>
          <p:nvPr>
            <p:ph type="ftr" sz="quarter" idx="11"/>
          </p:nvPr>
        </p:nvSpPr>
        <p:spPr/>
        <p:txBody>
          <a:bodyPr/>
          <a:lstStyle/>
          <a:p>
            <a:r>
              <a:rPr lang="en-US"/>
              <a:t>Dr. Fadil Zumhana, SH, MH.</a:t>
            </a:r>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74C7E049-B585-4EE6-96C0-EEB30EAA14F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9A2FE5-5A33-E44D-BC56-C7D162C1AD9C}" type="datetime1">
              <a:rPr lang="en-US" smtClean="0"/>
            </a:fld>
            <a:endParaRPr lang="en-US"/>
          </a:p>
        </p:txBody>
      </p:sp>
      <p:sp>
        <p:nvSpPr>
          <p:cNvPr id="5" name="Footer Placeholder 4"/>
          <p:cNvSpPr>
            <a:spLocks noGrp="1"/>
          </p:cNvSpPr>
          <p:nvPr>
            <p:ph type="ftr" sz="quarter" idx="11"/>
          </p:nvPr>
        </p:nvSpPr>
        <p:spPr/>
        <p:txBody>
          <a:bodyPr/>
          <a:lstStyle/>
          <a:p>
            <a:r>
              <a:rPr lang="en-US"/>
              <a:t>Dr. Fadil Zumhana, SH, MH.</a:t>
            </a:r>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74C7E049-B585-4EE6-96C0-EEB30EAA14FD}" type="slidenum">
              <a:rPr lang="en-US" smtClean="0"/>
            </a:fld>
            <a:endParaRPr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9A2FE5-5A33-E44D-BC56-C7D162C1AD9C}" type="datetime1">
              <a:rPr lang="en-US" smtClean="0"/>
            </a:fld>
            <a:endParaRPr lang="en-US"/>
          </a:p>
        </p:txBody>
      </p:sp>
      <p:sp>
        <p:nvSpPr>
          <p:cNvPr id="5" name="Footer Placeholder 4"/>
          <p:cNvSpPr>
            <a:spLocks noGrp="1"/>
          </p:cNvSpPr>
          <p:nvPr>
            <p:ph type="ftr" sz="quarter" idx="11"/>
          </p:nvPr>
        </p:nvSpPr>
        <p:spPr/>
        <p:txBody>
          <a:bodyPr/>
          <a:lstStyle/>
          <a:p>
            <a:r>
              <a:rPr lang="en-US"/>
              <a:t>Dr. Fadil Zumhana, SH, MH.</a:t>
            </a:r>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74C7E049-B585-4EE6-96C0-EEB30EAA14FD}" type="slidenum">
              <a:rPr lang="en-US" smtClean="0"/>
            </a:fld>
            <a:endParaRPr 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panose="020B0604020202020204"/>
              </a:rPr>
              <a:t>“</a:t>
            </a:r>
            <a:endParaRPr lang="en-US" sz="6000" baseline="0" dirty="0">
              <a:ln w="3175" cmpd="sng">
                <a:noFill/>
              </a:ln>
              <a:solidFill>
                <a:schemeClr val="accent1"/>
              </a:solidFill>
              <a:effectLst/>
              <a:latin typeface="Arial" panose="020B0604020202020204"/>
            </a:endParaRP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panose="020B0604020202020204"/>
              </a:rPr>
              <a:t>”</a:t>
            </a:r>
            <a:endParaRPr lang="en-US" sz="6000" baseline="0" dirty="0">
              <a:ln w="3175" cmpd="sng">
                <a:noFill/>
              </a:ln>
              <a:solidFill>
                <a:schemeClr val="accent1"/>
              </a:solidFill>
              <a:effectLst/>
              <a:latin typeface="Arial" panose="020B0604020202020204"/>
            </a:endParaRP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639A2FE5-5A33-E44D-BC56-C7D162C1AD9C}" type="datetime1">
              <a:rPr lang="en-US" smtClean="0"/>
            </a:fld>
            <a:endParaRPr lang="en-US"/>
          </a:p>
        </p:txBody>
      </p:sp>
      <p:sp>
        <p:nvSpPr>
          <p:cNvPr id="6" name="Footer Placeholder 5"/>
          <p:cNvSpPr>
            <a:spLocks noGrp="1"/>
          </p:cNvSpPr>
          <p:nvPr>
            <p:ph type="ftr" sz="quarter" idx="11"/>
          </p:nvPr>
        </p:nvSpPr>
        <p:spPr/>
        <p:txBody>
          <a:bodyPr/>
          <a:lstStyle/>
          <a:p>
            <a:r>
              <a:rPr lang="en-US"/>
              <a:t>Dr. Fadil Zumhana, SH, MH.</a:t>
            </a:r>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74C7E049-B585-4EE6-96C0-EEB30EAA14FD}" type="slidenum">
              <a:rPr lang="en-US" smtClean="0"/>
            </a:fld>
            <a:endParaRPr lang="en-US"/>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639A2FE5-5A33-E44D-BC56-C7D162C1AD9C}" type="datetime1">
              <a:rPr lang="en-US" smtClean="0"/>
            </a:fld>
            <a:endParaRPr lang="en-US"/>
          </a:p>
        </p:txBody>
      </p:sp>
      <p:sp>
        <p:nvSpPr>
          <p:cNvPr id="6" name="Footer Placeholder 5"/>
          <p:cNvSpPr>
            <a:spLocks noGrp="1"/>
          </p:cNvSpPr>
          <p:nvPr>
            <p:ph type="ftr" sz="quarter" idx="11"/>
          </p:nvPr>
        </p:nvSpPr>
        <p:spPr/>
        <p:txBody>
          <a:bodyPr/>
          <a:lstStyle/>
          <a:p>
            <a:r>
              <a:rPr lang="en-US"/>
              <a:t>Dr. Fadil Zumhana, SH, MH.</a:t>
            </a:r>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74C7E049-B585-4EE6-96C0-EEB30EAA14FD}" type="slidenum">
              <a:rPr lang="en-US" smtClean="0"/>
            </a:fld>
            <a:endParaRPr 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panose="020B0604020202020204"/>
              </a:rPr>
              <a:t>“</a:t>
            </a:r>
            <a:endParaRPr lang="en-US" sz="6000" baseline="0" dirty="0">
              <a:ln w="3175" cmpd="sng">
                <a:noFill/>
              </a:ln>
              <a:solidFill>
                <a:schemeClr val="accent1"/>
              </a:solidFill>
              <a:effectLst/>
              <a:latin typeface="Arial" panose="020B0604020202020204"/>
            </a:endParaRP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panose="020B0604020202020204"/>
              </a:rPr>
              <a:t>”</a:t>
            </a:r>
            <a:endParaRPr lang="en-US" sz="6000" baseline="0" dirty="0">
              <a:ln w="3175" cmpd="sng">
                <a:noFill/>
              </a:ln>
              <a:solidFill>
                <a:schemeClr val="accent1"/>
              </a:solidFill>
              <a:effectLst/>
              <a:latin typeface="Arial" panose="020B0604020202020204"/>
            </a:endParaRP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639A2FE5-5A33-E44D-BC56-C7D162C1AD9C}" type="datetime1">
              <a:rPr lang="en-US" smtClean="0"/>
            </a:fld>
            <a:endParaRPr lang="en-US"/>
          </a:p>
        </p:txBody>
      </p:sp>
      <p:sp>
        <p:nvSpPr>
          <p:cNvPr id="6" name="Footer Placeholder 5"/>
          <p:cNvSpPr>
            <a:spLocks noGrp="1"/>
          </p:cNvSpPr>
          <p:nvPr>
            <p:ph type="ftr" sz="quarter" idx="11"/>
          </p:nvPr>
        </p:nvSpPr>
        <p:spPr/>
        <p:txBody>
          <a:bodyPr/>
          <a:lstStyle/>
          <a:p>
            <a:r>
              <a:rPr lang="en-US"/>
              <a:t>Dr. Fadil Zumhana, SH, MH.</a:t>
            </a:r>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74C7E049-B585-4EE6-96C0-EEB30EAA14FD}" type="slidenum">
              <a:rPr lang="en-US" smtClean="0"/>
            </a:fld>
            <a:endParaRPr lang="en-US"/>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C683B03-8ED3-844D-BC7A-3F5A3BF70647}" type="datetime1">
              <a:rPr lang="en-US" smtClean="0"/>
            </a:fld>
            <a:endParaRPr lang="en-US"/>
          </a:p>
        </p:txBody>
      </p:sp>
      <p:sp>
        <p:nvSpPr>
          <p:cNvPr id="5" name="Footer Placeholder 4"/>
          <p:cNvSpPr>
            <a:spLocks noGrp="1"/>
          </p:cNvSpPr>
          <p:nvPr>
            <p:ph type="ftr" sz="quarter" idx="11"/>
          </p:nvPr>
        </p:nvSpPr>
        <p:spPr/>
        <p:txBody>
          <a:bodyPr/>
          <a:lstStyle/>
          <a:p>
            <a:r>
              <a:rPr lang="en-US"/>
              <a:t>Dr. Fadil Zumhana, SH, MH.</a:t>
            </a:r>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C7E049-B585-4EE6-96C0-EEB30EAA14FD}"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6AF21E4-B31B-5B4B-A2C7-80AD4BF0D1E4}" type="datetime1">
              <a:rPr lang="en-US" smtClean="0"/>
            </a:fld>
            <a:endParaRPr lang="en-US"/>
          </a:p>
        </p:txBody>
      </p:sp>
      <p:sp>
        <p:nvSpPr>
          <p:cNvPr id="5" name="Footer Placeholder 4"/>
          <p:cNvSpPr>
            <a:spLocks noGrp="1"/>
          </p:cNvSpPr>
          <p:nvPr>
            <p:ph type="ftr" sz="quarter" idx="11"/>
          </p:nvPr>
        </p:nvSpPr>
        <p:spPr/>
        <p:txBody>
          <a:bodyPr/>
          <a:lstStyle/>
          <a:p>
            <a:r>
              <a:rPr lang="en-US"/>
              <a:t>Dr. Fadil Zumhana, SH, MH.</a:t>
            </a:r>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C7E049-B585-4EE6-96C0-EEB30EAA14FD}"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673" y="0"/>
            <a:ext cx="7524328" cy="884466"/>
          </a:xfrm>
          <a:prstGeom prst="rect">
            <a:avLst/>
          </a:prstGeom>
        </p:spPr>
        <p:txBody>
          <a:bodyPr/>
          <a:lstStyle>
            <a:lvl1pPr algn="l">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altLang="ko-KR"/>
              <a:t>Click to edit Master title style</a:t>
            </a:r>
            <a:endParaRPr lang="ko-KR" altLang="en-US" dirty="0"/>
          </a:p>
        </p:txBody>
      </p:sp>
      <p:sp>
        <p:nvSpPr>
          <p:cNvPr id="4" name="Content Placeholder 2"/>
          <p:cNvSpPr>
            <a:spLocks noGrp="1"/>
          </p:cNvSpPr>
          <p:nvPr>
            <p:ph idx="1"/>
          </p:nvPr>
        </p:nvSpPr>
        <p:spPr>
          <a:xfrm>
            <a:off x="1979712" y="987576"/>
            <a:ext cx="6912768" cy="460648"/>
          </a:xfrm>
          <a:prstGeom prst="rect">
            <a:avLst/>
          </a:prstGeom>
        </p:spPr>
        <p:txBody>
          <a:bodyPr anchor="ctr"/>
          <a:lstStyle>
            <a:lvl1pPr marL="0" indent="0">
              <a:buNone/>
              <a:defRPr sz="202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endParaRPr lang="en-US" altLang="ko-KR" dirty="0"/>
          </a:p>
        </p:txBody>
      </p:sp>
      <p:sp>
        <p:nvSpPr>
          <p:cNvPr id="5" name="Content Placeholder 2"/>
          <p:cNvSpPr>
            <a:spLocks noGrp="1"/>
          </p:cNvSpPr>
          <p:nvPr>
            <p:ph idx="10"/>
          </p:nvPr>
        </p:nvSpPr>
        <p:spPr>
          <a:xfrm>
            <a:off x="1990056" y="1664246"/>
            <a:ext cx="6912768" cy="2995737"/>
          </a:xfrm>
          <a:prstGeom prst="rect">
            <a:avLst/>
          </a:prstGeom>
        </p:spPr>
        <p:txBody>
          <a:bodyPr lIns="527987"/>
          <a:lstStyle>
            <a:lvl1pPr marL="0" indent="0">
              <a:buNone/>
              <a:defRPr sz="142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endParaRPr lang="en-US" altLang="ko-K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81750A-6999-4B9F-8AAE-773EDACDD181}" type="datetime1">
              <a:rPr lang="id-ID" smtClean="0"/>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45DFD08-1FF8-4F79-AB98-7C7F4C550AD5}" type="slidenum">
              <a:rPr lang="id-ID" smtClean="0"/>
            </a:fld>
            <a:endParaRPr lang="id-ID"/>
          </a:p>
        </p:txBody>
      </p:sp>
      <p:sp>
        <p:nvSpPr>
          <p:cNvPr id="8" name="Title 7"/>
          <p:cNvSpPr>
            <a:spLocks noGrp="1"/>
          </p:cNvSpPr>
          <p:nvPr>
            <p:ph type="title"/>
          </p:nvPr>
        </p:nvSpPr>
        <p:spPr/>
        <p:txBody>
          <a:bodyPr/>
          <a:lstStyle/>
          <a:p>
            <a:r>
              <a:rPr lang="en-US"/>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transition spd="med">
    <p:plu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7" name="Rectangle 6"/>
          <p:cNvSpPr>
            <a:spLocks noGrp="1"/>
          </p:cNvSpPr>
          <p:nvPr>
            <p:ph type="title"/>
          </p:nvPr>
        </p:nvSpPr>
        <p:spPr>
          <a:xfrm>
            <a:off x="228600" y="1257300"/>
            <a:ext cx="8229600" cy="857250"/>
          </a:xfrm>
        </p:spPr>
        <p:txBody>
          <a:bodyPr rtlCol="0">
            <a:normAutofit/>
          </a:bodyPr>
          <a:lstStyle>
            <a:lvl1pPr>
              <a:defRPr kumimoji="0" sz="36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panose="020B0603020202020204"/>
                <a:ea typeface="+mj-ea"/>
                <a:cs typeface="+mj-cs"/>
              </a:defRPr>
            </a:lvl1pPr>
          </a:lstStyle>
          <a:p>
            <a:r>
              <a:rPr lang="en-US"/>
              <a:t>Click to edit Master title style</a:t>
            </a:r>
            <a:endParaRPr lang="en-US" dirty="0"/>
          </a:p>
        </p:txBody>
      </p:sp>
      <p:sp>
        <p:nvSpPr>
          <p:cNvPr id="3" name="Rectangle 3"/>
          <p:cNvSpPr>
            <a:spLocks noGrp="1"/>
          </p:cNvSpPr>
          <p:nvPr>
            <p:ph type="dt" sz="half" idx="10"/>
          </p:nvPr>
        </p:nvSpPr>
        <p:spPr>
          <a:xfrm>
            <a:off x="6477000" y="57152"/>
            <a:ext cx="2514600" cy="216694"/>
          </a:xfrm>
          <a:prstGeom prst="rect">
            <a:avLst/>
          </a:prstGeom>
        </p:spPr>
        <p:txBody>
          <a:bodyPr/>
          <a:lstStyle>
            <a:lvl1pPr>
              <a:defRPr/>
            </a:lvl1pPr>
          </a:lstStyle>
          <a:p>
            <a:pPr>
              <a:defRPr/>
            </a:pPr>
            <a:fld id="{BAAE0938-9917-481F-8FC3-EC348733B4DB}" type="datetime1">
              <a:rPr lang="en-US"/>
            </a:fld>
            <a:endParaRPr lang="en-US"/>
          </a:p>
        </p:txBody>
      </p:sp>
      <p:sp>
        <p:nvSpPr>
          <p:cNvPr id="4" name="Rectangle 4"/>
          <p:cNvSpPr>
            <a:spLocks noGrp="1"/>
          </p:cNvSpPr>
          <p:nvPr>
            <p:ph type="ftr" sz="quarter" idx="11"/>
          </p:nvPr>
        </p:nvSpPr>
        <p:spPr>
          <a:xfrm>
            <a:off x="3124200" y="57152"/>
            <a:ext cx="3352800" cy="216694"/>
          </a:xfrm>
          <a:prstGeom prst="rect">
            <a:avLst/>
          </a:prstGeom>
        </p:spPr>
        <p:txBody>
          <a:bodyPr/>
          <a:lstStyle>
            <a:lvl1pPr>
              <a:defRPr/>
            </a:lvl1pPr>
          </a:lstStyle>
          <a:p>
            <a:pPr>
              <a:defRPr/>
            </a:pPr>
            <a:endParaRPr lang="en-US"/>
          </a:p>
        </p:txBody>
      </p:sp>
      <p:sp>
        <p:nvSpPr>
          <p:cNvPr id="5" name="Rectangle 5"/>
          <p:cNvSpPr>
            <a:spLocks noGrp="1"/>
          </p:cNvSpPr>
          <p:nvPr>
            <p:ph type="sldNum" sz="quarter" idx="12"/>
          </p:nvPr>
        </p:nvSpPr>
        <p:spPr>
          <a:xfrm>
            <a:off x="8789989" y="4613672"/>
            <a:ext cx="428625" cy="3429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38">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oadway" panose="04040905080B02020502" pitchFamily="82" charset="0"/>
              </a:defRPr>
            </a:lvl1pPr>
          </a:lstStyle>
          <a:p>
            <a:pPr>
              <a:defRPr/>
            </a:pPr>
            <a:fld id="{CACAC355-89BD-4A71-B71A-A6AF1BE4273F}" type="slidenum">
              <a:rPr lang="en-US"/>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2504D1D-ABF3-504C-9820-D13D780E975A}" type="datetime1">
              <a:rPr lang="en-US" smtClean="0"/>
            </a:fld>
            <a:endParaRPr lang="en-US"/>
          </a:p>
        </p:txBody>
      </p:sp>
      <p:sp>
        <p:nvSpPr>
          <p:cNvPr id="5" name="Footer Placeholder 4"/>
          <p:cNvSpPr>
            <a:spLocks noGrp="1"/>
          </p:cNvSpPr>
          <p:nvPr>
            <p:ph type="ftr" sz="quarter" idx="11"/>
          </p:nvPr>
        </p:nvSpPr>
        <p:spPr/>
        <p:txBody>
          <a:bodyPr/>
          <a:lstStyle/>
          <a:p>
            <a:r>
              <a:rPr lang="en-US"/>
              <a:t>Dr. Fadil Zumhana, SH, MH.</a:t>
            </a:r>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C7E049-B585-4EE6-96C0-EEB30EAA14F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1986392-7E02-854C-8D0B-DDBFBFCED56E}" type="datetime1">
              <a:rPr lang="en-US" smtClean="0"/>
            </a:fld>
            <a:endParaRPr lang="en-US"/>
          </a:p>
        </p:txBody>
      </p:sp>
      <p:sp>
        <p:nvSpPr>
          <p:cNvPr id="5" name="Footer Placeholder 4"/>
          <p:cNvSpPr>
            <a:spLocks noGrp="1"/>
          </p:cNvSpPr>
          <p:nvPr>
            <p:ph type="ftr" sz="quarter" idx="11"/>
          </p:nvPr>
        </p:nvSpPr>
        <p:spPr/>
        <p:txBody>
          <a:bodyPr/>
          <a:lstStyle/>
          <a:p>
            <a:r>
              <a:rPr lang="en-US"/>
              <a:t>Dr. Fadil Zumhana, SH, MH.</a:t>
            </a:r>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74C7E049-B585-4EE6-96C0-EEB30EAA14F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A392600C-33EE-2D42-A28C-C27698610750}" type="datetime1">
              <a:rPr lang="en-US" smtClean="0"/>
            </a:fld>
            <a:endParaRPr lang="en-US"/>
          </a:p>
        </p:txBody>
      </p:sp>
      <p:sp>
        <p:nvSpPr>
          <p:cNvPr id="6" name="Footer Placeholder 5"/>
          <p:cNvSpPr>
            <a:spLocks noGrp="1"/>
          </p:cNvSpPr>
          <p:nvPr>
            <p:ph type="ftr" sz="quarter" idx="11"/>
          </p:nvPr>
        </p:nvSpPr>
        <p:spPr/>
        <p:txBody>
          <a:bodyPr/>
          <a:lstStyle/>
          <a:p>
            <a:r>
              <a:rPr lang="en-US"/>
              <a:t>Dr. Fadil Zumhana, SH, MH.</a:t>
            </a:r>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74C7E049-B585-4EE6-96C0-EEB30EAA14F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D748805C-32B7-1A40-BBFE-BCBF35F14F60}" type="datetime1">
              <a:rPr lang="en-US" smtClean="0"/>
            </a:fld>
            <a:endParaRPr lang="en-US"/>
          </a:p>
        </p:txBody>
      </p:sp>
      <p:sp>
        <p:nvSpPr>
          <p:cNvPr id="8" name="Footer Placeholder 7"/>
          <p:cNvSpPr>
            <a:spLocks noGrp="1"/>
          </p:cNvSpPr>
          <p:nvPr>
            <p:ph type="ftr" sz="quarter" idx="11"/>
          </p:nvPr>
        </p:nvSpPr>
        <p:spPr/>
        <p:txBody>
          <a:bodyPr/>
          <a:lstStyle/>
          <a:p>
            <a:r>
              <a:rPr lang="en-US"/>
              <a:t>Dr. Fadil Zumhana, SH, MH.</a:t>
            </a:r>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74C7E049-B585-4EE6-96C0-EEB30EAA14F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0AC030-6D73-2341-8A00-7A4A51106926}" type="datetime1">
              <a:rPr lang="en-US" smtClean="0"/>
            </a:fld>
            <a:endParaRPr lang="en-US"/>
          </a:p>
        </p:txBody>
      </p:sp>
      <p:sp>
        <p:nvSpPr>
          <p:cNvPr id="4" name="Footer Placeholder 3"/>
          <p:cNvSpPr>
            <a:spLocks noGrp="1"/>
          </p:cNvSpPr>
          <p:nvPr>
            <p:ph type="ftr" sz="quarter" idx="11"/>
          </p:nvPr>
        </p:nvSpPr>
        <p:spPr/>
        <p:txBody>
          <a:bodyPr/>
          <a:lstStyle/>
          <a:p>
            <a:r>
              <a:rPr lang="en-US"/>
              <a:t>Dr. Fadil Zumhana, SH, MH.</a:t>
            </a:r>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4C7E049-B585-4EE6-96C0-EEB30EAA14F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08365-BA38-8940-8489-9C6B91F98520}" type="datetime1">
              <a:rPr lang="en-US" smtClean="0"/>
            </a:fld>
            <a:endParaRPr lang="en-US"/>
          </a:p>
        </p:txBody>
      </p:sp>
      <p:sp>
        <p:nvSpPr>
          <p:cNvPr id="3" name="Footer Placeholder 2"/>
          <p:cNvSpPr>
            <a:spLocks noGrp="1"/>
          </p:cNvSpPr>
          <p:nvPr>
            <p:ph type="ftr" sz="quarter" idx="11"/>
          </p:nvPr>
        </p:nvSpPr>
        <p:spPr/>
        <p:txBody>
          <a:bodyPr/>
          <a:lstStyle/>
          <a:p>
            <a:r>
              <a:rPr lang="en-US"/>
              <a:t>Dr. Fadil Zumhana, SH, MH.</a:t>
            </a:r>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4C7E049-B585-4EE6-96C0-EEB30EAA14F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851C6AE-AFAB-C04A-9DE6-1C8B704A6832}" type="datetime1">
              <a:rPr lang="en-US" smtClean="0"/>
            </a:fld>
            <a:endParaRPr lang="en-US"/>
          </a:p>
        </p:txBody>
      </p:sp>
      <p:sp>
        <p:nvSpPr>
          <p:cNvPr id="6" name="Footer Placeholder 5"/>
          <p:cNvSpPr>
            <a:spLocks noGrp="1"/>
          </p:cNvSpPr>
          <p:nvPr>
            <p:ph type="ftr" sz="quarter" idx="11"/>
          </p:nvPr>
        </p:nvSpPr>
        <p:spPr/>
        <p:txBody>
          <a:bodyPr/>
          <a:lstStyle/>
          <a:p>
            <a:r>
              <a:rPr lang="en-US"/>
              <a:t>Dr. Fadil Zumhana, SH, MH.</a:t>
            </a:r>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4C7E049-B585-4EE6-96C0-EEB30EAA14F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F201D9F-5FDD-064C-B299-3AB47A1C0859}" type="datetime1">
              <a:rPr lang="en-US" smtClean="0"/>
            </a:fld>
            <a:endParaRPr lang="en-US"/>
          </a:p>
        </p:txBody>
      </p:sp>
      <p:sp>
        <p:nvSpPr>
          <p:cNvPr id="6" name="Footer Placeholder 5"/>
          <p:cNvSpPr>
            <a:spLocks noGrp="1"/>
          </p:cNvSpPr>
          <p:nvPr>
            <p:ph type="ftr" sz="quarter" idx="11"/>
          </p:nvPr>
        </p:nvSpPr>
        <p:spPr/>
        <p:txBody>
          <a:bodyPr/>
          <a:lstStyle/>
          <a:p>
            <a:r>
              <a:rPr lang="en-US"/>
              <a:t>Dr. Fadil Zumhana, SH, MH.</a:t>
            </a:r>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74C7E049-B585-4EE6-96C0-EEB30EAA14F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639A2FE5-5A33-E44D-BC56-C7D162C1AD9C}" type="datetime1">
              <a:rPr lang="en-US" smtClean="0"/>
            </a:fld>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Dr. Fadil Zumhana, SH, MH.</a:t>
            </a:r>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74C7E049-B585-4EE6-96C0-EEB30EAA14F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panose="05040102010807070707" charset="2"/>
        <a:buChar char=""/>
        <a:defRPr sz="1350" kern="1200">
          <a:solidFill>
            <a:schemeClr val="tx1">
              <a:lumMod val="75000"/>
              <a:lumOff val="25000"/>
            </a:schemeClr>
          </a:solidFill>
          <a:latin typeface="+mn-lt"/>
          <a:ea typeface="+mn-ea"/>
          <a:cs typeface="+mn-cs"/>
        </a:defRPr>
      </a:lvl1pPr>
      <a:lvl2pPr marL="557530" indent="-214630" algn="l" defTabSz="342900" rtl="0" eaLnBrk="1" latinLnBrk="0" hangingPunct="1">
        <a:spcBef>
          <a:spcPts val="75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panose="05040102010807070707"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image" Target="../media/image1.sv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wmf"/><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jpeg"/><Relationship Id="rId7" Type="http://schemas.openxmlformats.org/officeDocument/2006/relationships/image" Target="../media/image30.png"/><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3" Type="http://schemas.openxmlformats.org/officeDocument/2006/relationships/slideLayout" Target="../slideLayouts/slideLayout18.xml"/><Relationship Id="rId12" Type="http://schemas.openxmlformats.org/officeDocument/2006/relationships/image" Target="../media/image35.png"/><Relationship Id="rId11" Type="http://schemas.openxmlformats.org/officeDocument/2006/relationships/image" Target="../media/image34.png"/><Relationship Id="rId10" Type="http://schemas.openxmlformats.org/officeDocument/2006/relationships/image" Target="../media/image33.png"/><Relationship Id="rId1"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3417392" y="987030"/>
            <a:ext cx="862608" cy="117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82"/>
            <a:ext cx="9144000" cy="517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59582" y="61319"/>
            <a:ext cx="998730" cy="96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ambang Kejaksaan.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736" y="61319"/>
            <a:ext cx="1107020" cy="967978"/>
          </a:xfrm>
          <a:prstGeom prst="rect">
            <a:avLst/>
          </a:prstGeom>
        </p:spPr>
      </p:pic>
      <p:pic>
        <p:nvPicPr>
          <p:cNvPr id="13" name="Picture 4"/>
          <p:cNvPicPr>
            <a:picLocks noChangeAspect="1" noChangeArrowheads="1"/>
          </p:cNvPicPr>
          <p:nvPr/>
        </p:nvPicPr>
        <p:blipFill>
          <a:blip r:embed="rId5" cstate="print"/>
          <a:srcRect/>
          <a:stretch>
            <a:fillRect/>
          </a:stretch>
        </p:blipFill>
        <p:spPr bwMode="auto">
          <a:xfrm>
            <a:off x="0" y="4509255"/>
            <a:ext cx="2528483" cy="697847"/>
          </a:xfrm>
          <a:prstGeom prst="rect">
            <a:avLst/>
          </a:prstGeom>
          <a:noFill/>
          <a:ln w="9525">
            <a:noFill/>
            <a:miter lim="800000"/>
            <a:headEnd/>
            <a:tailEnd/>
          </a:ln>
        </p:spPr>
      </p:pic>
      <p:sp>
        <p:nvSpPr>
          <p:cNvPr id="2" name="Rectangle 1"/>
          <p:cNvSpPr/>
          <p:nvPr/>
        </p:nvSpPr>
        <p:spPr>
          <a:xfrm>
            <a:off x="925689" y="2248585"/>
            <a:ext cx="7778044" cy="2399665"/>
          </a:xfrm>
          <a:prstGeom prst="rect">
            <a:avLst/>
          </a:prstGeom>
        </p:spPr>
        <p:txBody>
          <a:bodyPr wrap="square">
            <a:spAutoFit/>
          </a:bodyPr>
          <a:lstStyle/>
          <a:p>
            <a:endParaRPr lang="en-US" altLang="en-US" b="1" dirty="0">
              <a:latin typeface="Algerian" panose="04020705040A02060702" pitchFamily="82" charset="0"/>
            </a:endParaRPr>
          </a:p>
          <a:p>
            <a:endParaRPr lang="en-US" altLang="en-US" b="1" dirty="0">
              <a:latin typeface="Algerian" panose="04020705040A02060702" pitchFamily="82" charset="0"/>
            </a:endParaRPr>
          </a:p>
          <a:p>
            <a:endParaRPr lang="en-US" altLang="en-US" b="1" dirty="0">
              <a:latin typeface="Algerian" panose="04020705040A02060702" pitchFamily="82" charset="0"/>
            </a:endParaRPr>
          </a:p>
          <a:p>
            <a:pPr algn="ctr">
              <a:spcBef>
                <a:spcPts val="0"/>
              </a:spcBef>
              <a:defRPr/>
            </a:pPr>
            <a:endParaRPr lang="en-GB" sz="2400" b="1" dirty="0">
              <a:effectLst>
                <a:outerShdw blurRad="38100" dist="38100" dir="2700000" algn="tl">
                  <a:srgbClr val="000000">
                    <a:alpha val="43137"/>
                  </a:srgbClr>
                </a:outerShdw>
              </a:effectLst>
              <a:highlight>
                <a:srgbClr val="00FF00"/>
              </a:highlight>
              <a:latin typeface="Algerian" panose="04020705040A02060702" pitchFamily="82" charset="0"/>
              <a:ea typeface="Tahoma" panose="020B0604030504040204" pitchFamily="34" charset="0"/>
              <a:cs typeface="Tahoma" panose="020B0604030504040204" pitchFamily="34" charset="0"/>
            </a:endParaRPr>
          </a:p>
          <a:p>
            <a:pPr algn="ctr">
              <a:spcBef>
                <a:spcPts val="0"/>
              </a:spcBef>
              <a:defRPr/>
            </a:pPr>
            <a:r>
              <a:rPr lang="en-GB"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cs typeface="Algerian" panose="04020705040A02060702" pitchFamily="82" charset="0"/>
              </a:rPr>
              <a:t>SOSIALISASI</a:t>
            </a:r>
            <a:endParaRPr lang="en-GB"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cs typeface="Algerian" panose="04020705040A02060702" pitchFamily="82" charset="0"/>
            </a:endParaRPr>
          </a:p>
          <a:p>
            <a:pPr algn="ctr">
              <a:spcBef>
                <a:spcPts val="0"/>
              </a:spcBef>
              <a:defRPr/>
            </a:pPr>
            <a:r>
              <a:rPr lang="en-GB"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cs typeface="Algerian" panose="04020705040A02060702" pitchFamily="82" charset="0"/>
              </a:rPr>
              <a:t>(PENCEGAHAN &amp; PENINDAKAN)</a:t>
            </a:r>
            <a:endParaRPr lang="en-GB"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cs typeface="Algerian" panose="04020705040A02060702" pitchFamily="82" charset="0"/>
            </a:endParaRPr>
          </a:p>
          <a:p>
            <a:pPr algn="ctr">
              <a:spcBef>
                <a:spcPts val="0"/>
              </a:spcBef>
              <a:defRPr/>
            </a:pPr>
            <a:r>
              <a:rPr lang="en-GB"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cs typeface="Algerian" panose="04020705040A02060702" pitchFamily="82" charset="0"/>
              </a:rPr>
              <a:t>TINDAK PIDANA KORUPSI </a:t>
            </a:r>
            <a:r>
              <a:rPr lang="id-ID" altLang="en-GB"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cs typeface="Algerian" panose="04020705040A02060702" pitchFamily="82" charset="0"/>
              </a:rPr>
              <a:t>DI</a:t>
            </a:r>
            <a:r>
              <a:rPr lang="en-GB"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cs typeface="Algerian" panose="04020705040A02060702" pitchFamily="82" charset="0"/>
              </a:rPr>
              <a:t> PBJ PEMERINTAH</a:t>
            </a:r>
            <a:endParaRPr lang="en-GB" sz="24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lgerian" panose="04020705040A02060702" pitchFamily="82" charset="0"/>
              <a:cs typeface="Algerian" panose="04020705040A02060702" pitchFamily="82" charset="0"/>
            </a:endParaRPr>
          </a:p>
        </p:txBody>
      </p:sp>
      <p:sp>
        <p:nvSpPr>
          <p:cNvPr id="11" name="Rectangle 10"/>
          <p:cNvSpPr/>
          <p:nvPr/>
        </p:nvSpPr>
        <p:spPr>
          <a:xfrm>
            <a:off x="5633085" y="4813935"/>
            <a:ext cx="3238500" cy="337185"/>
          </a:xfrm>
          <a:prstGeom prst="rect">
            <a:avLst/>
          </a:prstGeom>
        </p:spPr>
        <p:txBody>
          <a:bodyPr wrap="square">
            <a:spAutoFit/>
          </a:bodyPr>
          <a:lstStyle/>
          <a:p>
            <a:r>
              <a:rPr lang="en-US" altLang="en-US" sz="1600" b="1">
                <a:latin typeface="Algerian" panose="04020705040A02060702" pitchFamily="82" charset="0"/>
                <a:cs typeface="Algerian" panose="04020705040A02060702" pitchFamily="82" charset="0"/>
              </a:rPr>
              <a:t>Kejaksaan Negeri Magetan</a:t>
            </a:r>
            <a:endParaRPr lang="en-US" altLang="en-US" sz="1600" b="1">
              <a:latin typeface="Algerian" panose="04020705040A02060702" pitchFamily="82" charset="0"/>
              <a:cs typeface="Algerian" panose="04020705040A02060702" pitchFamily="82"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2991" y="286601"/>
            <a:ext cx="5099254" cy="973521"/>
          </a:xfrm>
          <a:prstGeom prst="rect">
            <a:avLst/>
          </a:prstGeom>
          <a:solidFill>
            <a:srgbClr val="FF99CC"/>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3000" b="1" dirty="0">
                <a:solidFill>
                  <a:srgbClr val="002060"/>
                </a:solidFill>
                <a:latin typeface="Arial Narrow" panose="020B0606020202030204" pitchFamily="34" charset="0"/>
              </a:rPr>
              <a:t>PENYEBAB TIPIKOR</a:t>
            </a:r>
            <a:endParaRPr lang="id-ID" sz="3000" b="1" dirty="0">
              <a:solidFill>
                <a:srgbClr val="002060"/>
              </a:solidFill>
              <a:latin typeface="Arial Narrow" panose="020B0606020202030204" pitchFamily="34" charset="0"/>
            </a:endParaRPr>
          </a:p>
        </p:txBody>
      </p:sp>
      <p:sp>
        <p:nvSpPr>
          <p:cNvPr id="4" name="Rectangle: Rounded Corners 3"/>
          <p:cNvSpPr/>
          <p:nvPr/>
        </p:nvSpPr>
        <p:spPr>
          <a:xfrm>
            <a:off x="209574" y="1929174"/>
            <a:ext cx="2588342" cy="8864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KETIDAK  TAHUAN</a:t>
            </a:r>
            <a:endParaRPr lang="en-ID" b="1" dirty="0">
              <a:latin typeface="Cambria" panose="02040503050406030204" pitchFamily="18" charset="0"/>
              <a:ea typeface="Cambria" panose="02040503050406030204" pitchFamily="18" charset="0"/>
            </a:endParaRPr>
          </a:p>
        </p:txBody>
      </p:sp>
      <p:sp>
        <p:nvSpPr>
          <p:cNvPr id="5" name="Rectangle 4"/>
          <p:cNvSpPr/>
          <p:nvPr/>
        </p:nvSpPr>
        <p:spPr>
          <a:xfrm>
            <a:off x="3137947" y="1929174"/>
            <a:ext cx="3126659" cy="8437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1" dirty="0">
                <a:solidFill>
                  <a:schemeClr val="bg1"/>
                </a:solidFill>
                <a:latin typeface="Bahnschrift Condensed" panose="020B0502040204020203" pitchFamily="34" charset="0"/>
              </a:rPr>
              <a:t> </a:t>
            </a:r>
            <a:r>
              <a:rPr lang="en-US" b="1" dirty="0">
                <a:solidFill>
                  <a:schemeClr val="bg1"/>
                </a:solidFill>
                <a:latin typeface="Cambria" panose="02040503050406030204" pitchFamily="18" charset="0"/>
                <a:ea typeface="Cambria" panose="02040503050406030204" pitchFamily="18" charset="0"/>
              </a:rPr>
              <a:t>KARAKTER</a:t>
            </a:r>
            <a:endParaRPr lang="en-US" b="1" dirty="0">
              <a:solidFill>
                <a:schemeClr val="bg1"/>
              </a:solidFill>
              <a:latin typeface="Cambria" panose="02040503050406030204" pitchFamily="18" charset="0"/>
              <a:ea typeface="Cambria" panose="02040503050406030204" pitchFamily="18" charset="0"/>
            </a:endParaRPr>
          </a:p>
          <a:p>
            <a:pPr algn="ctr"/>
            <a:r>
              <a:rPr lang="en-US" b="1" dirty="0">
                <a:solidFill>
                  <a:schemeClr val="bg1"/>
                </a:solidFill>
                <a:latin typeface="Cambria" panose="02040503050406030204" pitchFamily="18" charset="0"/>
                <a:ea typeface="Cambria" panose="02040503050406030204" pitchFamily="18" charset="0"/>
              </a:rPr>
              <a:t>(</a:t>
            </a:r>
            <a:r>
              <a:rPr lang="en-US" b="1" dirty="0" err="1">
                <a:solidFill>
                  <a:schemeClr val="bg1"/>
                </a:solidFill>
                <a:latin typeface="Cambria" panose="02040503050406030204" pitchFamily="18" charset="0"/>
                <a:ea typeface="Cambria" panose="02040503050406030204" pitchFamily="18" charset="0"/>
              </a:rPr>
              <a:t>Konsumtif</a:t>
            </a:r>
            <a:r>
              <a:rPr lang="en-US" b="1" dirty="0">
                <a:solidFill>
                  <a:schemeClr val="bg1"/>
                </a:solidFill>
                <a:latin typeface="Cambria" panose="02040503050406030204" pitchFamily="18" charset="0"/>
                <a:ea typeface="Cambria" panose="02040503050406030204" pitchFamily="18" charset="0"/>
              </a:rPr>
              <a:t>, </a:t>
            </a:r>
            <a:r>
              <a:rPr lang="en-US" b="1" dirty="0" err="1">
                <a:solidFill>
                  <a:schemeClr val="bg1"/>
                </a:solidFill>
                <a:latin typeface="Cambria" panose="02040503050406030204" pitchFamily="18" charset="0"/>
                <a:ea typeface="Cambria" panose="02040503050406030204" pitchFamily="18" charset="0"/>
              </a:rPr>
              <a:t>Koruptif</a:t>
            </a:r>
            <a:r>
              <a:rPr lang="en-US" b="1" dirty="0">
                <a:solidFill>
                  <a:schemeClr val="bg1"/>
                </a:solidFill>
                <a:latin typeface="Cambria" panose="02040503050406030204" pitchFamily="18" charset="0"/>
                <a:ea typeface="Cambria" panose="02040503050406030204" pitchFamily="18" charset="0"/>
              </a:rPr>
              <a:t>)</a:t>
            </a:r>
            <a:endParaRPr lang="en-US" b="1" dirty="0">
              <a:solidFill>
                <a:schemeClr val="bg1"/>
              </a:solidFill>
              <a:latin typeface="Cambria" panose="02040503050406030204" pitchFamily="18" charset="0"/>
              <a:ea typeface="Cambria" panose="02040503050406030204" pitchFamily="18" charset="0"/>
            </a:endParaRPr>
          </a:p>
        </p:txBody>
      </p:sp>
      <p:sp>
        <p:nvSpPr>
          <p:cNvPr id="7" name="Rectangle: Rounded Corners 6"/>
          <p:cNvSpPr/>
          <p:nvPr/>
        </p:nvSpPr>
        <p:spPr>
          <a:xfrm>
            <a:off x="2797916" y="3341522"/>
            <a:ext cx="3736529" cy="976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SOSIALISASI</a:t>
            </a:r>
            <a:endParaRPr lang="en-US" sz="2800" b="1" dirty="0">
              <a:latin typeface="Cambria" panose="02040503050406030204" pitchFamily="18" charset="0"/>
              <a:ea typeface="Cambria" panose="02040503050406030204" pitchFamily="18" charset="0"/>
            </a:endParaRPr>
          </a:p>
          <a:p>
            <a:pPr algn="ctr"/>
            <a:r>
              <a:rPr lang="en-US" sz="2000" b="1" dirty="0">
                <a:latin typeface="Cambria" panose="02040503050406030204" pitchFamily="18" charset="0"/>
                <a:ea typeface="Cambria" panose="02040503050406030204" pitchFamily="18" charset="0"/>
              </a:rPr>
              <a:t>(</a:t>
            </a:r>
            <a:r>
              <a:rPr lang="en-US" sz="2000" b="1" dirty="0" err="1">
                <a:latin typeface="Cambria" panose="02040503050406030204" pitchFamily="18" charset="0"/>
                <a:ea typeface="Cambria" panose="02040503050406030204" pitchFamily="18" charset="0"/>
              </a:rPr>
              <a:t>saling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mengingatkan</a:t>
            </a:r>
            <a:r>
              <a:rPr lang="en-US" sz="2000" b="1" dirty="0">
                <a:latin typeface="Cambria" panose="02040503050406030204" pitchFamily="18" charset="0"/>
                <a:ea typeface="Cambria" panose="02040503050406030204" pitchFamily="18" charset="0"/>
              </a:rPr>
              <a:t>)</a:t>
            </a:r>
            <a:endParaRPr lang="en-US" sz="2000" b="1" dirty="0">
              <a:latin typeface="Cambria" panose="02040503050406030204" pitchFamily="18" charset="0"/>
              <a:ea typeface="Cambria" panose="02040503050406030204" pitchFamily="18" charset="0"/>
            </a:endParaRPr>
          </a:p>
          <a:p>
            <a:pPr algn="ctr"/>
            <a:endParaRPr lang="en-ID" sz="1350" b="1" dirty="0">
              <a:latin typeface="Cambria" panose="02040503050406030204" pitchFamily="18" charset="0"/>
              <a:ea typeface="Cambria" panose="02040503050406030204" pitchFamily="18" charset="0"/>
            </a:endParaRPr>
          </a:p>
        </p:txBody>
      </p:sp>
      <p:sp>
        <p:nvSpPr>
          <p:cNvPr id="9" name="Arrow: Up-Down 8"/>
          <p:cNvSpPr/>
          <p:nvPr/>
        </p:nvSpPr>
        <p:spPr>
          <a:xfrm>
            <a:off x="4448597" y="2815605"/>
            <a:ext cx="188042" cy="479927"/>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D" sz="1350"/>
          </a:p>
        </p:txBody>
      </p:sp>
      <p:cxnSp>
        <p:nvCxnSpPr>
          <p:cNvPr id="12" name="Straight Arrow Connector 11"/>
          <p:cNvCxnSpPr>
            <a:stCxn id="4" idx="0"/>
            <a:endCxn id="2" idx="2"/>
          </p:cNvCxnSpPr>
          <p:nvPr/>
        </p:nvCxnSpPr>
        <p:spPr>
          <a:xfrm flipV="1">
            <a:off x="1503745" y="1260122"/>
            <a:ext cx="3038873" cy="669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0"/>
            <a:endCxn id="2" idx="2"/>
          </p:cNvCxnSpPr>
          <p:nvPr/>
        </p:nvCxnSpPr>
        <p:spPr>
          <a:xfrm flipH="1" flipV="1">
            <a:off x="4542618" y="1260122"/>
            <a:ext cx="3252361" cy="680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547557" y="1940753"/>
            <a:ext cx="2494844" cy="832134"/>
          </a:xfrm>
          <a:prstGeom prst="rect">
            <a:avLst/>
          </a:prstGeom>
          <a:solidFill>
            <a:srgbClr val="FFC000"/>
          </a:solidFill>
          <a:ln w="1905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defRPr/>
            </a:pPr>
            <a:r>
              <a:rPr lang="en-US" b="1" dirty="0">
                <a:solidFill>
                  <a:schemeClr val="bg1"/>
                </a:solidFill>
                <a:latin typeface="Agency FB" panose="020B0503020202020204" pitchFamily="34" charset="0"/>
              </a:rPr>
              <a:t>       INTERVENSI / TEKANAN</a:t>
            </a:r>
            <a:endParaRPr lang="en-US" b="1" dirty="0">
              <a:solidFill>
                <a:schemeClr val="bg1"/>
              </a:solidFill>
              <a:latin typeface="Agency FB" panose="020B0503020202020204" pitchFamily="34" charset="0"/>
            </a:endParaRPr>
          </a:p>
          <a:p>
            <a:pPr>
              <a:defRPr/>
            </a:pPr>
            <a:r>
              <a:rPr lang="en-US" b="1" dirty="0">
                <a:solidFill>
                  <a:schemeClr val="bg1"/>
                </a:solidFill>
                <a:latin typeface="Agency FB" panose="020B0503020202020204" pitchFamily="34" charset="0"/>
              </a:rPr>
              <a:t>    (</a:t>
            </a:r>
            <a:r>
              <a:rPr lang="en-US" b="1" dirty="0" err="1">
                <a:solidFill>
                  <a:schemeClr val="bg1"/>
                </a:solidFill>
                <a:latin typeface="Agency FB" panose="020B0503020202020204" pitchFamily="34" charset="0"/>
              </a:rPr>
              <a:t>Atasan</a:t>
            </a:r>
            <a:r>
              <a:rPr lang="en-US" b="1" dirty="0">
                <a:solidFill>
                  <a:schemeClr val="bg1"/>
                </a:solidFill>
                <a:latin typeface="Agency FB" panose="020B0503020202020204" pitchFamily="34" charset="0"/>
              </a:rPr>
              <a:t>, </a:t>
            </a:r>
            <a:r>
              <a:rPr lang="en-US" b="1" dirty="0" err="1">
                <a:solidFill>
                  <a:schemeClr val="bg1"/>
                </a:solidFill>
                <a:latin typeface="Agency FB" panose="020B0503020202020204" pitchFamily="34" charset="0"/>
              </a:rPr>
              <a:t>Famili</a:t>
            </a:r>
            <a:r>
              <a:rPr lang="en-US" b="1" dirty="0">
                <a:solidFill>
                  <a:schemeClr val="bg1"/>
                </a:solidFill>
                <a:latin typeface="Agency FB" panose="020B0503020202020204" pitchFamily="34" charset="0"/>
              </a:rPr>
              <a:t>, </a:t>
            </a:r>
            <a:r>
              <a:rPr lang="en-US" b="1" dirty="0" err="1">
                <a:solidFill>
                  <a:schemeClr val="bg1"/>
                </a:solidFill>
                <a:latin typeface="Agency FB" panose="020B0503020202020204" pitchFamily="34" charset="0"/>
              </a:rPr>
              <a:t>Pihak</a:t>
            </a:r>
            <a:r>
              <a:rPr lang="en-US" b="1" dirty="0">
                <a:solidFill>
                  <a:schemeClr val="bg1"/>
                </a:solidFill>
                <a:latin typeface="Agency FB" panose="020B0503020202020204" pitchFamily="34" charset="0"/>
              </a:rPr>
              <a:t> lain)</a:t>
            </a:r>
            <a:endParaRPr lang="en-US" b="1" dirty="0">
              <a:solidFill>
                <a:schemeClr val="bg1"/>
              </a:solidFill>
              <a:latin typeface="Agency FB" panose="020B0503020202020204" pitchFamily="34" charset="0"/>
            </a:endParaRPr>
          </a:p>
          <a:p>
            <a:pPr algn="ctr">
              <a:defRPr/>
            </a:pPr>
            <a:endParaRPr lang="id-ID" sz="1600" b="1" dirty="0">
              <a:solidFill>
                <a:schemeClr val="bg1"/>
              </a:solidFill>
              <a:latin typeface="Agency FB" panose="020B0503020202020204" pitchFamily="34" charset="0"/>
            </a:endParaRPr>
          </a:p>
        </p:txBody>
      </p:sp>
      <p:cxnSp>
        <p:nvCxnSpPr>
          <p:cNvPr id="14" name="Straight Arrow Connector 13"/>
          <p:cNvCxnSpPr/>
          <p:nvPr/>
        </p:nvCxnSpPr>
        <p:spPr>
          <a:xfrm flipV="1">
            <a:off x="4492670" y="1271368"/>
            <a:ext cx="1" cy="657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Arrow: Curved Left 10"/>
          <p:cNvSpPr/>
          <p:nvPr/>
        </p:nvSpPr>
        <p:spPr>
          <a:xfrm>
            <a:off x="6547557" y="2772887"/>
            <a:ext cx="623121" cy="1067773"/>
          </a:xfrm>
          <a:prstGeom prst="curvedLeftArrow">
            <a:avLst>
              <a:gd name="adj1" fmla="val 19302"/>
              <a:gd name="adj2" fmla="val 50000"/>
              <a:gd name="adj3" fmla="val 35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solidFill>
                <a:schemeClr val="tx1"/>
              </a:solidFill>
            </a:endParaRPr>
          </a:p>
        </p:txBody>
      </p:sp>
      <p:sp>
        <p:nvSpPr>
          <p:cNvPr id="15" name="Arrow: Curved Left 14"/>
          <p:cNvSpPr/>
          <p:nvPr/>
        </p:nvSpPr>
        <p:spPr>
          <a:xfrm flipH="1">
            <a:off x="1859935" y="2815605"/>
            <a:ext cx="924870" cy="1067773"/>
          </a:xfrm>
          <a:prstGeom prst="curvedLeftArrow">
            <a:avLst>
              <a:gd name="adj1" fmla="val 19302"/>
              <a:gd name="adj2" fmla="val 50000"/>
              <a:gd name="adj3" fmla="val 32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0" y="0"/>
            <a:ext cx="9144000" cy="5143500"/>
          </a:xfrm>
          <a:prstGeom prst="frame">
            <a:avLst>
              <a:gd name="adj1" fmla="val 1250"/>
            </a:avLst>
          </a:prstGeom>
          <a:solidFill>
            <a:srgbClr val="FFFF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350">
              <a:solidFill>
                <a:schemeClr val="tx1"/>
              </a:solidFill>
            </a:endParaRPr>
          </a:p>
        </p:txBody>
      </p:sp>
      <p:sp>
        <p:nvSpPr>
          <p:cNvPr id="19" name="Rectangle 18"/>
          <p:cNvSpPr/>
          <p:nvPr/>
        </p:nvSpPr>
        <p:spPr>
          <a:xfrm>
            <a:off x="1281789" y="1257302"/>
            <a:ext cx="6719212" cy="219290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050" b="1" spc="38" dirty="0">
                <a:ln w="11430"/>
                <a:effectLst>
                  <a:glow rad="139700">
                    <a:schemeClr val="accent2">
                      <a:satMod val="175000"/>
                      <a:alpha val="40000"/>
                    </a:schemeClr>
                  </a:glow>
                  <a:outerShdw blurRad="76200" dist="50800" dir="5400000" algn="tl" rotWithShape="0">
                    <a:srgbClr val="000000">
                      <a:alpha val="65000"/>
                    </a:srgbClr>
                  </a:outerShdw>
                </a:effectLst>
                <a:latin typeface="Cooper Black" panose="0208090404030B020404" pitchFamily="18" charset="0"/>
              </a:rPr>
              <a:t>MEMAHAMI</a:t>
            </a:r>
            <a:endParaRPr lang="en-US" sz="4050" b="1" spc="38" dirty="0">
              <a:ln w="11430"/>
              <a:effectLst>
                <a:glow rad="139700">
                  <a:schemeClr val="accent2">
                    <a:satMod val="175000"/>
                    <a:alpha val="40000"/>
                  </a:schemeClr>
                </a:glow>
                <a:outerShdw blurRad="76200" dist="50800" dir="5400000" algn="tl" rotWithShape="0">
                  <a:srgbClr val="000000">
                    <a:alpha val="65000"/>
                  </a:srgbClr>
                </a:outerShdw>
              </a:effectLst>
              <a:latin typeface="Cooper Black" panose="0208090404030B020404" pitchFamily="18" charset="0"/>
            </a:endParaRPr>
          </a:p>
          <a:p>
            <a:pPr algn="ctr">
              <a:defRPr/>
            </a:pPr>
            <a:r>
              <a:rPr lang="en-US" sz="4050" b="1" spc="38" dirty="0">
                <a:ln w="11430"/>
                <a:effectLst>
                  <a:glow rad="139700">
                    <a:schemeClr val="accent2">
                      <a:satMod val="175000"/>
                      <a:alpha val="40000"/>
                    </a:schemeClr>
                  </a:glow>
                  <a:outerShdw blurRad="76200" dist="50800" dir="5400000" algn="tl" rotWithShape="0">
                    <a:srgbClr val="000000">
                      <a:alpha val="65000"/>
                    </a:srgbClr>
                  </a:outerShdw>
                </a:effectLst>
                <a:latin typeface="Cooper Black" panose="0208090404030B020404" pitchFamily="18" charset="0"/>
              </a:rPr>
              <a:t>BENTUK</a:t>
            </a:r>
            <a:endParaRPr lang="en-US" sz="4050" b="1" spc="38" dirty="0">
              <a:ln w="11430"/>
              <a:effectLst>
                <a:glow rad="139700">
                  <a:schemeClr val="accent2">
                    <a:satMod val="175000"/>
                    <a:alpha val="40000"/>
                  </a:schemeClr>
                </a:glow>
                <a:outerShdw blurRad="76200" dist="50800" dir="5400000" algn="tl" rotWithShape="0">
                  <a:srgbClr val="000000">
                    <a:alpha val="65000"/>
                  </a:srgbClr>
                </a:outerShdw>
              </a:effectLst>
              <a:latin typeface="Cooper Black" panose="0208090404030B020404" pitchFamily="18" charset="0"/>
            </a:endParaRPr>
          </a:p>
          <a:p>
            <a:pPr algn="ctr">
              <a:defRPr/>
            </a:pPr>
            <a:r>
              <a:rPr lang="en-US" sz="4050" b="1" spc="38" dirty="0">
                <a:ln w="11430"/>
                <a:effectLst>
                  <a:glow rad="139700">
                    <a:schemeClr val="accent2">
                      <a:satMod val="175000"/>
                      <a:alpha val="40000"/>
                    </a:schemeClr>
                  </a:glow>
                  <a:outerShdw blurRad="76200" dist="50800" dir="5400000" algn="tl" rotWithShape="0">
                    <a:srgbClr val="000000">
                      <a:alpha val="65000"/>
                    </a:srgbClr>
                  </a:outerShdw>
                </a:effectLst>
                <a:latin typeface="Cooper Black" panose="0208090404030B020404" pitchFamily="18" charset="0"/>
              </a:rPr>
              <a:t>PERBUATAN  KORUPSI</a:t>
            </a:r>
            <a:endParaRPr lang="en-US" sz="4050" b="1" spc="38" dirty="0">
              <a:ln w="11430"/>
              <a:effectLst>
                <a:glow rad="139700">
                  <a:schemeClr val="accent2">
                    <a:satMod val="175000"/>
                    <a:alpha val="40000"/>
                  </a:schemeClr>
                </a:glow>
                <a:outerShdw blurRad="76200" dist="50800" dir="5400000" algn="tl" rotWithShape="0">
                  <a:srgbClr val="000000">
                    <a:alpha val="65000"/>
                  </a:srgbClr>
                </a:outerShdw>
              </a:effectLst>
              <a:latin typeface="Cooper Black" panose="0208090404030B020404" pitchFamily="18" charset="0"/>
            </a:endParaRPr>
          </a:p>
          <a:p>
            <a:pPr algn="ctr">
              <a:defRPr/>
            </a:pPr>
            <a:endParaRPr lang="en-US" sz="1500" b="1" spc="38" dirty="0">
              <a:ln w="11430"/>
              <a:solidFill>
                <a:srgbClr val="000099"/>
              </a:solidFill>
              <a:effectLst>
                <a:glow rad="139700">
                  <a:schemeClr val="accent2">
                    <a:satMod val="175000"/>
                    <a:alpha val="40000"/>
                  </a:schemeClr>
                </a:glow>
                <a:outerShdw blurRad="76200" dist="50800" dir="5400000" algn="tl" rotWithShape="0">
                  <a:srgbClr val="000000">
                    <a:alpha val="65000"/>
                  </a:srgbClr>
                </a:outerShdw>
              </a:effectLst>
              <a:latin typeface="Cooper Black" panose="0208090404030B0204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5778" y="97220"/>
            <a:ext cx="4459111" cy="760866"/>
          </a:xfrm>
        </p:spPr>
        <p:txBody>
          <a:bodyPr>
            <a:noAutofit/>
          </a:bodyPr>
          <a:lstStyle/>
          <a:p>
            <a:pPr algn="ctr"/>
            <a:r>
              <a:rPr lang="en-US" sz="2000" b="1" dirty="0">
                <a:solidFill>
                  <a:schemeClr val="tx1"/>
                </a:solidFill>
                <a:latin typeface="Arial Narrow" panose="020B0606020202030204" pitchFamily="34" charset="0"/>
              </a:rPr>
              <a:t>UU No. 31/1999 Jo UU No. 20 TAHUN 2001  </a:t>
            </a:r>
            <a:br>
              <a:rPr lang="en-US" sz="2000" b="1" dirty="0">
                <a:solidFill>
                  <a:schemeClr val="tx1"/>
                </a:solidFill>
                <a:latin typeface="Arial Narrow" panose="020B0606020202030204" pitchFamily="34" charset="0"/>
              </a:rPr>
            </a:br>
            <a:r>
              <a:rPr lang="en-US" sz="2000" b="1" dirty="0">
                <a:solidFill>
                  <a:schemeClr val="tx1"/>
                </a:solidFill>
                <a:latin typeface="Arial Narrow" panose="020B0606020202030204" pitchFamily="34" charset="0"/>
              </a:rPr>
              <a:t>TENTANG PEMBERANTASAN TIPIKOR</a:t>
            </a:r>
            <a:endParaRPr lang="en-US" sz="2000" b="1" dirty="0">
              <a:solidFill>
                <a:schemeClr val="tx1"/>
              </a:solidFill>
              <a:latin typeface="Arial Narrow" panose="020B0606020202030204" pitchFamily="34" charset="0"/>
            </a:endParaRPr>
          </a:p>
        </p:txBody>
      </p:sp>
      <p:sp>
        <p:nvSpPr>
          <p:cNvPr id="74755" name="AutoShape 3"/>
          <p:cNvSpPr>
            <a:spLocks noChangeArrowheads="1"/>
          </p:cNvSpPr>
          <p:nvPr/>
        </p:nvSpPr>
        <p:spPr bwMode="gray">
          <a:xfrm>
            <a:off x="0" y="1343368"/>
            <a:ext cx="3732610" cy="3239699"/>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hlink">
                  <a:gamma/>
                  <a:tint val="60784"/>
                  <a:invGamma/>
                  <a:alpha val="12000"/>
                </a:schemeClr>
              </a:gs>
              <a:gs pos="50000">
                <a:schemeClr val="hlink"/>
              </a:gs>
              <a:gs pos="100000">
                <a:schemeClr val="hlink">
                  <a:gamma/>
                  <a:tint val="60784"/>
                  <a:invGamma/>
                  <a:alpha val="12000"/>
                </a:schemeClr>
              </a:gs>
            </a:gsLst>
            <a:lin ang="2700000" scaled="1"/>
          </a:gradFill>
          <a:ln w="9525">
            <a:noFill/>
            <a:round/>
          </a:ln>
          <a:effectLst/>
        </p:spPr>
        <p:txBody>
          <a:bodyPr wrap="none" anchor="ctr"/>
          <a:lstStyle/>
          <a:p>
            <a:endParaRPr lang="en-US" sz="1350"/>
          </a:p>
        </p:txBody>
      </p:sp>
      <p:sp>
        <p:nvSpPr>
          <p:cNvPr id="21" name="Rounded Rectangle 20"/>
          <p:cNvSpPr/>
          <p:nvPr/>
        </p:nvSpPr>
        <p:spPr>
          <a:xfrm>
            <a:off x="4265793" y="3961953"/>
            <a:ext cx="3994540" cy="4344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b="1" dirty="0">
                <a:solidFill>
                  <a:schemeClr val="tx1"/>
                </a:solidFill>
              </a:rPr>
              <a:t> </a:t>
            </a:r>
            <a:r>
              <a:rPr lang="en-US" sz="1350" b="1" dirty="0">
                <a:solidFill>
                  <a:schemeClr val="tx1"/>
                </a:solidFill>
                <a:latin typeface="Agency FB" panose="020B0503020202020204" pitchFamily="34" charset="0"/>
              </a:rPr>
              <a:t>6.   </a:t>
            </a:r>
            <a:r>
              <a:rPr lang="en-US" b="1" dirty="0">
                <a:solidFill>
                  <a:schemeClr val="tx1"/>
                </a:solidFill>
                <a:latin typeface="Agency FB" panose="020B0503020202020204" pitchFamily="34" charset="0"/>
              </a:rPr>
              <a:t>PEMERASAN  (</a:t>
            </a:r>
            <a:r>
              <a:rPr lang="en-US" b="1" dirty="0" err="1">
                <a:solidFill>
                  <a:schemeClr val="tx1"/>
                </a:solidFill>
                <a:latin typeface="Agency FB" panose="020B0503020202020204" pitchFamily="34" charset="0"/>
              </a:rPr>
              <a:t>Psl</a:t>
            </a:r>
            <a:r>
              <a:rPr lang="en-US" b="1" dirty="0">
                <a:solidFill>
                  <a:schemeClr val="tx1"/>
                </a:solidFill>
                <a:latin typeface="Agency FB" panose="020B0503020202020204" pitchFamily="34" charset="0"/>
              </a:rPr>
              <a:t>. 12e, f, g)</a:t>
            </a:r>
            <a:endParaRPr lang="en-US" b="1" dirty="0">
              <a:solidFill>
                <a:schemeClr val="tx1"/>
              </a:solidFill>
              <a:latin typeface="Agency FB" panose="020B0503020202020204" pitchFamily="34" charset="0"/>
            </a:endParaRPr>
          </a:p>
        </p:txBody>
      </p:sp>
      <p:sp>
        <p:nvSpPr>
          <p:cNvPr id="22" name="Rounded Rectangle 21"/>
          <p:cNvSpPr/>
          <p:nvPr/>
        </p:nvSpPr>
        <p:spPr>
          <a:xfrm>
            <a:off x="4254504" y="4490383"/>
            <a:ext cx="4005829" cy="4965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Bahnschrift Condensed" panose="020B0502040204020203" pitchFamily="34" charset="0"/>
              </a:rPr>
              <a:t> </a:t>
            </a:r>
            <a:r>
              <a:rPr lang="en-US" b="1" dirty="0">
                <a:solidFill>
                  <a:schemeClr val="bg1"/>
                </a:solidFill>
                <a:latin typeface="Bahnschrift Condensed" panose="020B0502040204020203" pitchFamily="34" charset="0"/>
              </a:rPr>
              <a:t>7.   PERBUATAN CURANG (</a:t>
            </a:r>
            <a:r>
              <a:rPr lang="en-US" b="1" dirty="0" err="1">
                <a:solidFill>
                  <a:schemeClr val="bg1"/>
                </a:solidFill>
                <a:latin typeface="Bahnschrift Condensed" panose="020B0502040204020203" pitchFamily="34" charset="0"/>
              </a:rPr>
              <a:t>Psl</a:t>
            </a:r>
            <a:r>
              <a:rPr lang="en-US" b="1" dirty="0">
                <a:solidFill>
                  <a:schemeClr val="bg1"/>
                </a:solidFill>
                <a:latin typeface="Bahnschrift Condensed" panose="020B0502040204020203" pitchFamily="34" charset="0"/>
              </a:rPr>
              <a:t>. 7, 12H).</a:t>
            </a:r>
            <a:endParaRPr lang="en-US" b="1" dirty="0">
              <a:solidFill>
                <a:schemeClr val="bg1"/>
              </a:solidFill>
              <a:latin typeface="Bahnschrift Condensed" panose="020B0502040204020203" pitchFamily="34" charset="0"/>
            </a:endParaRPr>
          </a:p>
        </p:txBody>
      </p:sp>
      <p:sp>
        <p:nvSpPr>
          <p:cNvPr id="23" name="Rectangle 22"/>
          <p:cNvSpPr/>
          <p:nvPr/>
        </p:nvSpPr>
        <p:spPr>
          <a:xfrm>
            <a:off x="4265792" y="1988991"/>
            <a:ext cx="3994541" cy="457200"/>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9E2F37"/>
              </a:buClr>
              <a:defRPr/>
            </a:pPr>
            <a:r>
              <a:rPr lang="en-US" sz="2100" b="1" dirty="0">
                <a:solidFill>
                  <a:schemeClr val="tx1"/>
                </a:solidFill>
                <a:latin typeface="Bahnschrift Condensed" panose="020B0502040204020203" pitchFamily="34" charset="0"/>
                <a:ea typeface="Cambria" panose="02040503050406030204" pitchFamily="18" charset="0"/>
              </a:rPr>
              <a:t> </a:t>
            </a:r>
            <a:r>
              <a:rPr lang="en-US" sz="2100" b="1" dirty="0">
                <a:solidFill>
                  <a:schemeClr val="bg1"/>
                </a:solidFill>
                <a:latin typeface="Bahnschrift Condensed" panose="020B0502040204020203" pitchFamily="34" charset="0"/>
                <a:ea typeface="Cambria" panose="02040503050406030204" pitchFamily="18" charset="0"/>
              </a:rPr>
              <a:t>3. </a:t>
            </a:r>
            <a:r>
              <a:rPr lang="en-US" sz="2100" b="1" dirty="0">
                <a:solidFill>
                  <a:schemeClr val="tx1"/>
                </a:solidFill>
                <a:latin typeface="Bahnschrift Condensed" panose="020B0502040204020203" pitchFamily="34" charset="0"/>
                <a:ea typeface="Cambria" panose="02040503050406030204" pitchFamily="18" charset="0"/>
              </a:rPr>
              <a:t>SUAP (</a:t>
            </a:r>
            <a:r>
              <a:rPr lang="en-US" sz="2100" b="1" dirty="0" err="1">
                <a:solidFill>
                  <a:schemeClr val="tx1"/>
                </a:solidFill>
                <a:latin typeface="Bahnschrift Condensed" panose="020B0502040204020203" pitchFamily="34" charset="0"/>
                <a:ea typeface="Cambria" panose="02040503050406030204" pitchFamily="18" charset="0"/>
              </a:rPr>
              <a:t>Psl</a:t>
            </a:r>
            <a:r>
              <a:rPr lang="en-US" sz="2100" b="1" dirty="0">
                <a:solidFill>
                  <a:schemeClr val="tx1"/>
                </a:solidFill>
                <a:latin typeface="Bahnschrift Condensed" panose="020B0502040204020203" pitchFamily="34" charset="0"/>
                <a:ea typeface="Cambria" panose="02040503050406030204" pitchFamily="18" charset="0"/>
              </a:rPr>
              <a:t>. 5, 6, 11, 12, 13)</a:t>
            </a:r>
            <a:endParaRPr lang="id-ID" sz="2100" b="1" dirty="0">
              <a:solidFill>
                <a:schemeClr val="tx1"/>
              </a:solidFill>
              <a:latin typeface="Bahnschrift Condensed" panose="020B0502040204020203" pitchFamily="34" charset="0"/>
              <a:ea typeface="Cambria" panose="02040503050406030204" pitchFamily="18" charset="0"/>
            </a:endParaRPr>
          </a:p>
        </p:txBody>
      </p:sp>
      <p:sp>
        <p:nvSpPr>
          <p:cNvPr id="24" name="Text Box 5"/>
          <p:cNvSpPr txBox="1">
            <a:spLocks noChangeArrowheads="1"/>
          </p:cNvSpPr>
          <p:nvPr/>
        </p:nvSpPr>
        <p:spPr bwMode="auto">
          <a:xfrm>
            <a:off x="4271526" y="1521464"/>
            <a:ext cx="3988807" cy="415498"/>
          </a:xfrm>
          <a:prstGeom prst="rect">
            <a:avLst/>
          </a:prstGeom>
          <a:solidFill>
            <a:srgbClr val="FF6600"/>
          </a:solidFill>
          <a:ln w="38100" cap="sq">
            <a:solidFill>
              <a:srgbClr val="FF6600"/>
            </a:solidFill>
            <a:miter lim="800000"/>
            <a:headEnd type="none" w="sm" len="sm"/>
            <a:tailEnd type="none" w="sm" len="sm"/>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2100" dirty="0">
                <a:latin typeface="Bahnschrift Condensed" panose="020B0502040204020203" pitchFamily="34" charset="0"/>
              </a:rPr>
              <a:t> 2. GRATIFIKASI (</a:t>
            </a:r>
            <a:r>
              <a:rPr lang="en-US" altLang="en-US" sz="2100" dirty="0" err="1">
                <a:latin typeface="Bahnschrift Condensed" panose="020B0502040204020203" pitchFamily="34" charset="0"/>
              </a:rPr>
              <a:t>psl</a:t>
            </a:r>
            <a:r>
              <a:rPr lang="en-US" altLang="en-US" sz="2100" dirty="0">
                <a:latin typeface="Bahnschrift Condensed" panose="020B0502040204020203" pitchFamily="34" charset="0"/>
              </a:rPr>
              <a:t>. 12B)</a:t>
            </a:r>
            <a:endParaRPr lang="en-US" altLang="en-US" sz="2100" dirty="0">
              <a:latin typeface="Bahnschrift Condensed" panose="020B0502040204020203" pitchFamily="34" charset="0"/>
            </a:endParaRPr>
          </a:p>
        </p:txBody>
      </p:sp>
      <p:sp>
        <p:nvSpPr>
          <p:cNvPr id="25" name="Rectangle 6"/>
          <p:cNvSpPr>
            <a:spLocks noChangeArrowheads="1"/>
          </p:cNvSpPr>
          <p:nvPr/>
        </p:nvSpPr>
        <p:spPr bwMode="auto">
          <a:xfrm>
            <a:off x="4293765" y="3282222"/>
            <a:ext cx="3966567" cy="646331"/>
          </a:xfrm>
          <a:prstGeom prst="rect">
            <a:avLst/>
          </a:prstGeom>
          <a:solidFill>
            <a:srgbClr val="00FFFF"/>
          </a:solidFill>
          <a:ln w="38100">
            <a:solidFill>
              <a:schemeClr val="tx1"/>
            </a:solidFill>
            <a:miter lim="800000"/>
          </a:ln>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32105" indent="-332105">
              <a:buNone/>
            </a:pPr>
            <a:r>
              <a:rPr lang="en-US" sz="1800" b="1" dirty="0">
                <a:latin typeface="Bahnschrift Condensed" panose="020B0502040204020203" pitchFamily="34" charset="0"/>
              </a:rPr>
              <a:t> </a:t>
            </a:r>
            <a:r>
              <a:rPr lang="en-US" sz="1800" b="1" dirty="0">
                <a:latin typeface="Agency FB" panose="020B0503020202020204" pitchFamily="34" charset="0"/>
              </a:rPr>
              <a:t>5.  BENTURAN KEPENTINGAN DALAM PENGADAAN       (</a:t>
            </a:r>
            <a:r>
              <a:rPr lang="en-US" sz="1800" b="1" dirty="0" err="1">
                <a:latin typeface="Agency FB" panose="020B0503020202020204" pitchFamily="34" charset="0"/>
              </a:rPr>
              <a:t>Psl</a:t>
            </a:r>
            <a:r>
              <a:rPr lang="en-US" sz="1800" b="1" dirty="0">
                <a:latin typeface="Agency FB" panose="020B0503020202020204" pitchFamily="34" charset="0"/>
              </a:rPr>
              <a:t>. 12i)</a:t>
            </a:r>
            <a:endParaRPr lang="en-US" sz="1800" b="1" dirty="0">
              <a:latin typeface="Agency FB" panose="020B0503020202020204" pitchFamily="34" charset="0"/>
            </a:endParaRPr>
          </a:p>
        </p:txBody>
      </p:sp>
      <p:sp>
        <p:nvSpPr>
          <p:cNvPr id="26" name="Rectangle 25"/>
          <p:cNvSpPr/>
          <p:nvPr/>
        </p:nvSpPr>
        <p:spPr>
          <a:xfrm>
            <a:off x="4293765" y="2549109"/>
            <a:ext cx="3966568" cy="654487"/>
          </a:xfrm>
          <a:prstGeom prst="rect">
            <a:avLst/>
          </a:prstGeom>
          <a:solidFill>
            <a:srgbClr val="FF99CC"/>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en-US" sz="1200" b="1" dirty="0">
              <a:latin typeface="Calibri" panose="020F0502020204030204" pitchFamily="34" charset="0"/>
              <a:cs typeface="Calibri" panose="020F0502020204030204" pitchFamily="34" charset="0"/>
            </a:endParaRPr>
          </a:p>
          <a:p>
            <a:pPr marL="332105" indent="-332105"/>
            <a:r>
              <a:rPr lang="en-US" b="1" dirty="0">
                <a:solidFill>
                  <a:schemeClr val="bg1"/>
                </a:solidFill>
                <a:latin typeface="Agency FB" panose="020B0503020202020204" pitchFamily="34" charset="0"/>
              </a:rPr>
              <a:t> 4.   </a:t>
            </a:r>
            <a:r>
              <a:rPr lang="en-US" b="1" dirty="0">
                <a:solidFill>
                  <a:schemeClr val="tx1"/>
                </a:solidFill>
                <a:latin typeface="Agency FB" panose="020B0503020202020204" pitchFamily="34" charset="0"/>
              </a:rPr>
              <a:t>PENGGELAPAN DALAM JABATAN, PEMALSUAN (</a:t>
            </a:r>
            <a:r>
              <a:rPr lang="en-US" b="1" dirty="0" err="1">
                <a:solidFill>
                  <a:schemeClr val="tx1"/>
                </a:solidFill>
                <a:latin typeface="Agency FB" panose="020B0503020202020204" pitchFamily="34" charset="0"/>
              </a:rPr>
              <a:t>Psl</a:t>
            </a:r>
            <a:r>
              <a:rPr lang="en-US" b="1" dirty="0">
                <a:solidFill>
                  <a:schemeClr val="tx1"/>
                </a:solidFill>
                <a:latin typeface="Agency FB" panose="020B0503020202020204" pitchFamily="34" charset="0"/>
              </a:rPr>
              <a:t>. 8, 9, 10)</a:t>
            </a:r>
            <a:endParaRPr lang="en-US" b="1" dirty="0">
              <a:solidFill>
                <a:schemeClr val="tx1"/>
              </a:solidFill>
              <a:latin typeface="Agency FB" panose="020B0503020202020204" pitchFamily="34" charset="0"/>
            </a:endParaRPr>
          </a:p>
          <a:p>
            <a:pPr algn="ctr">
              <a:defRPr/>
            </a:pPr>
            <a:endParaRPr lang="id-ID" sz="1200" b="1" dirty="0">
              <a:solidFill>
                <a:srgbClr val="002060"/>
              </a:solidFill>
              <a:latin typeface="Arial Narrow" panose="020B0606020202030204" pitchFamily="34" charset="0"/>
            </a:endParaRPr>
          </a:p>
        </p:txBody>
      </p:sp>
      <p:sp>
        <p:nvSpPr>
          <p:cNvPr id="27" name="Rectangle 26"/>
          <p:cNvSpPr/>
          <p:nvPr/>
        </p:nvSpPr>
        <p:spPr>
          <a:xfrm>
            <a:off x="4254504" y="910115"/>
            <a:ext cx="4005830" cy="571500"/>
          </a:xfrm>
          <a:prstGeom prst="rect">
            <a:avLst/>
          </a:prstGeom>
          <a:solidFill>
            <a:srgbClr val="C00000"/>
          </a:solidFill>
          <a:ln>
            <a:noFill/>
          </a:ln>
          <a:effectLst>
            <a:glow rad="228600">
              <a:schemeClr val="accent6">
                <a:satMod val="175000"/>
                <a:alpha val="40000"/>
              </a:schemeClr>
            </a:glow>
            <a:reflection blurRad="6350" stA="50000" endA="300" endPos="5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latin typeface="Bahnschrift Condensed" panose="020B0502040204020203" pitchFamily="34" charset="0"/>
              </a:rPr>
              <a:t> </a:t>
            </a:r>
            <a:r>
              <a:rPr lang="en-US" b="1" dirty="0">
                <a:latin typeface="Agency FB" panose="020B0503020202020204" pitchFamily="34" charset="0"/>
              </a:rPr>
              <a:t>1.   KERUGIAN KEUANGAN NEGARA (</a:t>
            </a:r>
            <a:r>
              <a:rPr lang="en-US" b="1" dirty="0" err="1">
                <a:latin typeface="Agency FB" panose="020B0503020202020204" pitchFamily="34" charset="0"/>
              </a:rPr>
              <a:t>psl</a:t>
            </a:r>
            <a:r>
              <a:rPr lang="en-US" b="1" dirty="0">
                <a:latin typeface="Agency FB" panose="020B0503020202020204" pitchFamily="34" charset="0"/>
              </a:rPr>
              <a:t>. 2, 3)</a:t>
            </a:r>
            <a:endParaRPr lang="en-US" b="1" dirty="0">
              <a:latin typeface="Agency FB" panose="020B0503020202020204" pitchFamily="34" charset="0"/>
              <a:ea typeface="Cambria" panose="02040503050406030204" pitchFamily="18" charset="0"/>
            </a:endParaRPr>
          </a:p>
        </p:txBody>
      </p:sp>
      <p:pic>
        <p:nvPicPr>
          <p:cNvPr id="28" name="Graphic 27" descr="Right pointing backhand index"/>
          <p:cNvPicPr>
            <a:picLocks noChangeAspect="1"/>
          </p:cNvPicPr>
          <p:nvPr/>
        </p:nvPicPr>
        <p:blipFill>
          <a:blip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334802" y="2484392"/>
            <a:ext cx="808249" cy="685800"/>
          </a:xfrm>
          <a:prstGeom prst="rect">
            <a:avLst/>
          </a:prstGeom>
        </p:spPr>
      </p:pic>
      <p:sp>
        <p:nvSpPr>
          <p:cNvPr id="14" name="Oval 9"/>
          <p:cNvSpPr>
            <a:spLocks noChangeArrowheads="1"/>
          </p:cNvSpPr>
          <p:nvPr/>
        </p:nvSpPr>
        <p:spPr bwMode="auto">
          <a:xfrm>
            <a:off x="741712" y="1783645"/>
            <a:ext cx="2249185" cy="2178308"/>
          </a:xfrm>
          <a:prstGeom prst="ellipse">
            <a:avLst/>
          </a:prstGeom>
          <a:solidFill>
            <a:srgbClr val="FF0000"/>
          </a:solidFill>
          <a:ln w="31750">
            <a:solidFill>
              <a:schemeClr val="bg1"/>
            </a:solidFill>
            <a:round/>
          </a:ln>
          <a:effectLst/>
          <a:scene3d>
            <a:camera prst="orthographicFront"/>
            <a:lightRig rig="threePt" dir="t"/>
          </a:scene3d>
          <a:sp3d>
            <a:bevelT w="114300" prst="artDeco"/>
          </a:sp3d>
        </p:spPr>
        <p:txBody>
          <a:bodyPr anchor="ctr" anchorCtr="1"/>
          <a:lstStyle/>
          <a:p>
            <a:pPr algn="ctr"/>
            <a:r>
              <a:rPr lang="en-US" sz="2000" b="1" dirty="0">
                <a:solidFill>
                  <a:schemeClr val="bg1"/>
                </a:solidFill>
                <a:effectLst>
                  <a:outerShdw blurRad="38100" dist="38100" dir="2700000" algn="tl">
                    <a:srgbClr val="000000">
                      <a:alpha val="43137"/>
                    </a:srgbClr>
                  </a:outerShdw>
                </a:effectLst>
                <a:latin typeface="Agency FB" panose="020B0503020202020204" pitchFamily="34" charset="0"/>
              </a:rPr>
              <a:t>JENIS </a:t>
            </a:r>
            <a:endParaRPr lang="en-US" sz="2000" b="1" dirty="0">
              <a:solidFill>
                <a:schemeClr val="bg1"/>
              </a:solidFill>
              <a:effectLst>
                <a:outerShdw blurRad="38100" dist="38100" dir="2700000" algn="tl">
                  <a:srgbClr val="000000">
                    <a:alpha val="43137"/>
                  </a:srgbClr>
                </a:outerShdw>
              </a:effectLst>
              <a:latin typeface="Agency FB" panose="020B0503020202020204" pitchFamily="34" charset="0"/>
            </a:endParaRPr>
          </a:p>
          <a:p>
            <a:pPr algn="ctr"/>
            <a:r>
              <a:rPr lang="en-US" sz="2000" b="1" dirty="0">
                <a:solidFill>
                  <a:schemeClr val="bg1"/>
                </a:solidFill>
                <a:effectLst>
                  <a:outerShdw blurRad="38100" dist="38100" dir="2700000" algn="tl">
                    <a:srgbClr val="000000">
                      <a:alpha val="43137"/>
                    </a:srgbClr>
                  </a:outerShdw>
                </a:effectLst>
                <a:latin typeface="Agency FB" panose="020B0503020202020204" pitchFamily="34" charset="0"/>
              </a:rPr>
              <a:t>TINDAK PIDANA KORUPSI</a:t>
            </a:r>
            <a:endParaRPr lang="id-ID" sz="2000" b="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747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82222" y="918103"/>
          <a:ext cx="8861778" cy="4010897"/>
        </p:xfrm>
        <a:graphic>
          <a:graphicData uri="http://schemas.openxmlformats.org/drawingml/2006/table">
            <a:tbl>
              <a:tblPr firstRow="1" bandRow="1">
                <a:tableStyleId>{5C22544A-7EE6-4342-B048-85BDC9FD1C3A}</a:tableStyleId>
              </a:tblPr>
              <a:tblGrid>
                <a:gridCol w="4116182"/>
                <a:gridCol w="4745596"/>
              </a:tblGrid>
              <a:tr h="381635">
                <a:tc>
                  <a:txBody>
                    <a:bodyPr/>
                    <a:lstStyle/>
                    <a:p>
                      <a:pPr algn="ctr"/>
                      <a:r>
                        <a:rPr lang="id-ID" sz="1500" b="1" dirty="0">
                          <a:solidFill>
                            <a:schemeClr val="bg1"/>
                          </a:solidFill>
                          <a:latin typeface="Agency FB" panose="020B0503020202020204" pitchFamily="34" charset="0"/>
                        </a:rPr>
                        <a:t>PASAL 2 AYAT (1)</a:t>
                      </a:r>
                      <a:r>
                        <a:rPr lang="en-US" sz="1500" b="1" dirty="0">
                          <a:solidFill>
                            <a:schemeClr val="bg1"/>
                          </a:solidFill>
                          <a:latin typeface="Agency FB" panose="020B0503020202020204" pitchFamily="34" charset="0"/>
                        </a:rPr>
                        <a:t> </a:t>
                      </a:r>
                      <a:endParaRPr lang="id-ID" sz="1500" b="1" dirty="0">
                        <a:solidFill>
                          <a:schemeClr val="bg1"/>
                        </a:solidFill>
                        <a:latin typeface="Agency FB" panose="020B0503020202020204" pitchFamily="34" charset="0"/>
                      </a:endParaRPr>
                    </a:p>
                  </a:txBody>
                  <a:tcPr marL="68580" marR="68580" marT="34290" marB="34290"/>
                </a:tc>
                <a:tc>
                  <a:txBody>
                    <a:bodyPr/>
                    <a:lstStyle/>
                    <a:p>
                      <a:pPr algn="ctr"/>
                      <a:r>
                        <a:rPr lang="id-ID" sz="1500" b="1" dirty="0">
                          <a:solidFill>
                            <a:schemeClr val="bg1"/>
                          </a:solidFill>
                          <a:latin typeface="Agency FB" panose="020B0503020202020204" pitchFamily="34" charset="0"/>
                        </a:rPr>
                        <a:t>PASAL 3</a:t>
                      </a:r>
                      <a:endParaRPr lang="id-ID" sz="1500" b="1" dirty="0">
                        <a:solidFill>
                          <a:schemeClr val="bg1"/>
                        </a:solidFill>
                        <a:latin typeface="Agency FB" panose="020B0503020202020204" pitchFamily="34" charset="0"/>
                      </a:endParaRPr>
                    </a:p>
                  </a:txBody>
                  <a:tcPr marL="68580" marR="68580" marT="34290" marB="34290"/>
                </a:tc>
              </a:tr>
              <a:tr h="381635">
                <a:tc>
                  <a:txBody>
                    <a:bodyPr/>
                    <a:lstStyle/>
                    <a:p>
                      <a:r>
                        <a:rPr lang="en-US" sz="1800" b="1" dirty="0" err="1">
                          <a:latin typeface="Agency FB" panose="020B0503020202020204" pitchFamily="34" charset="0"/>
                        </a:rPr>
                        <a:t>Setiap</a:t>
                      </a:r>
                      <a:r>
                        <a:rPr lang="en-US" sz="1800" b="1" dirty="0">
                          <a:latin typeface="Agency FB" panose="020B0503020202020204" pitchFamily="34" charset="0"/>
                        </a:rPr>
                        <a:t> </a:t>
                      </a:r>
                      <a:r>
                        <a:rPr lang="en-US" sz="1800" b="1" dirty="0" err="1">
                          <a:latin typeface="Agency FB" panose="020B0503020202020204" pitchFamily="34" charset="0"/>
                        </a:rPr>
                        <a:t>orang</a:t>
                      </a:r>
                      <a:endParaRPr lang="id-ID" sz="1800" b="1" dirty="0">
                        <a:latin typeface="Agency FB" panose="020B0503020202020204" pitchFamily="34" charset="0"/>
                      </a:endParaRPr>
                    </a:p>
                  </a:txBody>
                  <a:tcPr marL="68580" marR="68580" marT="34290" marB="34290"/>
                </a:tc>
                <a:tc>
                  <a:txBody>
                    <a:bodyPr/>
                    <a:lstStyle/>
                    <a:p>
                      <a:r>
                        <a:rPr lang="en-US" sz="1800" b="1" dirty="0" err="1">
                          <a:solidFill>
                            <a:schemeClr val="tx1"/>
                          </a:solidFill>
                          <a:latin typeface="Agency FB" panose="020B0503020202020204" pitchFamily="34" charset="0"/>
                        </a:rPr>
                        <a:t>Setiap</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orang</a:t>
                      </a:r>
                      <a:endParaRPr lang="id-ID" sz="1800" b="1" dirty="0">
                        <a:solidFill>
                          <a:schemeClr val="tx1"/>
                        </a:solidFill>
                        <a:latin typeface="Agency FB" panose="020B0503020202020204" pitchFamily="34" charset="0"/>
                      </a:endParaRPr>
                    </a:p>
                  </a:txBody>
                  <a:tcPr marL="68580" marR="68580" marT="34290" marB="34290"/>
                </a:tc>
              </a:tr>
              <a:tr h="617220">
                <a:tc>
                  <a:txBody>
                    <a:bodyPr/>
                    <a:lstStyle/>
                    <a:p>
                      <a:r>
                        <a:rPr lang="id-ID" sz="1800" b="1" dirty="0">
                          <a:latin typeface="Agency FB" panose="020B0503020202020204" pitchFamily="34" charset="0"/>
                        </a:rPr>
                        <a:t>S</a:t>
                      </a:r>
                      <a:r>
                        <a:rPr lang="en-US" sz="1800" b="1" dirty="0" err="1">
                          <a:latin typeface="Agency FB" panose="020B0503020202020204" pitchFamily="34" charset="0"/>
                        </a:rPr>
                        <a:t>ecara</a:t>
                      </a:r>
                      <a:r>
                        <a:rPr lang="id-ID" sz="1800" b="1" baseline="0" dirty="0">
                          <a:latin typeface="Agency FB" panose="020B0503020202020204" pitchFamily="34" charset="0"/>
                        </a:rPr>
                        <a:t> M</a:t>
                      </a:r>
                      <a:r>
                        <a:rPr lang="en-US" sz="1800" b="1" dirty="0" err="1">
                          <a:latin typeface="Agency FB" panose="020B0503020202020204" pitchFamily="34" charset="0"/>
                        </a:rPr>
                        <a:t>elawan</a:t>
                      </a:r>
                      <a:r>
                        <a:rPr lang="en-US" sz="1800" b="1" dirty="0">
                          <a:latin typeface="Agency FB" panose="020B0503020202020204" pitchFamily="34" charset="0"/>
                        </a:rPr>
                        <a:t> </a:t>
                      </a:r>
                      <a:r>
                        <a:rPr lang="en-US" sz="1800" b="1" dirty="0" err="1">
                          <a:latin typeface="Agency FB" panose="020B0503020202020204" pitchFamily="34" charset="0"/>
                        </a:rPr>
                        <a:t>hukum</a:t>
                      </a:r>
                      <a:endParaRPr lang="id-ID" sz="1800" b="1" dirty="0">
                        <a:latin typeface="Agency FB" panose="020B0503020202020204" pitchFamily="34" charset="0"/>
                      </a:endParaRPr>
                    </a:p>
                  </a:txBody>
                  <a:tcPr marL="68580" marR="68580" marT="34290" marB="34290"/>
                </a:tc>
                <a:tc>
                  <a:txBody>
                    <a:bodyPr/>
                    <a:lstStyle/>
                    <a:p>
                      <a:pPr eaLnBrk="1" hangingPunct="1"/>
                      <a:r>
                        <a:rPr lang="id-ID" sz="1800" b="1" dirty="0">
                          <a:solidFill>
                            <a:schemeClr val="tx1"/>
                          </a:solidFill>
                          <a:latin typeface="Agency FB" panose="020B0503020202020204" pitchFamily="34" charset="0"/>
                        </a:rPr>
                        <a:t>D</a:t>
                      </a:r>
                      <a:r>
                        <a:rPr lang="en-US" sz="1800" b="1" dirty="0" err="1">
                          <a:solidFill>
                            <a:schemeClr val="tx1"/>
                          </a:solidFill>
                          <a:latin typeface="Agency FB" panose="020B0503020202020204" pitchFamily="34" charset="0"/>
                        </a:rPr>
                        <a:t>engan</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maksud</a:t>
                      </a:r>
                      <a:r>
                        <a:rPr lang="id-ID" sz="1800" b="1" baseline="0" dirty="0">
                          <a:solidFill>
                            <a:schemeClr val="tx1"/>
                          </a:solidFill>
                          <a:latin typeface="Agency FB" panose="020B0503020202020204" pitchFamily="34" charset="0"/>
                        </a:rPr>
                        <a:t> </a:t>
                      </a:r>
                      <a:r>
                        <a:rPr lang="en-US" sz="1800" b="1" baseline="0" dirty="0" err="1">
                          <a:solidFill>
                            <a:schemeClr val="tx1"/>
                          </a:solidFill>
                          <a:latin typeface="Agency FB" panose="020B0503020202020204" pitchFamily="34" charset="0"/>
                        </a:rPr>
                        <a:t>untuk</a:t>
                      </a:r>
                      <a:r>
                        <a:rPr lang="id-ID" sz="1800" b="1" baseline="0" dirty="0">
                          <a:solidFill>
                            <a:schemeClr val="tx1"/>
                          </a:solidFill>
                          <a:latin typeface="Agency FB" panose="020B0503020202020204" pitchFamily="34" charset="0"/>
                        </a:rPr>
                        <a:t> </a:t>
                      </a:r>
                      <a:r>
                        <a:rPr lang="en-US" sz="1800" b="1" baseline="0" dirty="0" err="1">
                          <a:solidFill>
                            <a:schemeClr val="tx1"/>
                          </a:solidFill>
                          <a:latin typeface="Agency FB" panose="020B0503020202020204" pitchFamily="34" charset="0"/>
                        </a:rPr>
                        <a:t>m</a:t>
                      </a:r>
                      <a:r>
                        <a:rPr lang="en-US" sz="1800" b="1" dirty="0" err="1">
                          <a:solidFill>
                            <a:schemeClr val="tx1"/>
                          </a:solidFill>
                          <a:latin typeface="Agency FB" panose="020B0503020202020204" pitchFamily="34" charset="0"/>
                        </a:rPr>
                        <a:t>enguntungkan</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diri</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sendiri</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atau</a:t>
                      </a:r>
                      <a:r>
                        <a:rPr lang="en-US" sz="1800" b="1" dirty="0">
                          <a:solidFill>
                            <a:schemeClr val="tx1"/>
                          </a:solidFill>
                          <a:latin typeface="Agency FB" panose="020B0503020202020204" pitchFamily="34" charset="0"/>
                        </a:rPr>
                        <a:t> or</a:t>
                      </a:r>
                      <a:r>
                        <a:rPr lang="id-ID" sz="1800" b="1" dirty="0">
                          <a:solidFill>
                            <a:schemeClr val="tx1"/>
                          </a:solidFill>
                          <a:latin typeface="Agency FB" panose="020B0503020202020204" pitchFamily="34" charset="0"/>
                        </a:rPr>
                        <a:t>an</a:t>
                      </a:r>
                      <a:r>
                        <a:rPr lang="en-US" sz="1800" b="1" dirty="0">
                          <a:solidFill>
                            <a:schemeClr val="tx1"/>
                          </a:solidFill>
                          <a:latin typeface="Agency FB" panose="020B0503020202020204" pitchFamily="34" charset="0"/>
                        </a:rPr>
                        <a:t>g lain </a:t>
                      </a:r>
                      <a:r>
                        <a:rPr lang="en-US" sz="1800" b="1" dirty="0" err="1">
                          <a:solidFill>
                            <a:schemeClr val="tx1"/>
                          </a:solidFill>
                          <a:latin typeface="Agency FB" panose="020B0503020202020204" pitchFamily="34" charset="0"/>
                        </a:rPr>
                        <a:t>atau</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suatu</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korporasi</a:t>
                      </a:r>
                      <a:r>
                        <a:rPr lang="id-ID" sz="1800" b="1" dirty="0">
                          <a:solidFill>
                            <a:schemeClr val="tx1"/>
                          </a:solidFill>
                          <a:latin typeface="Agency FB" panose="020B0503020202020204" pitchFamily="34" charset="0"/>
                        </a:rPr>
                        <a:t> </a:t>
                      </a:r>
                      <a:endParaRPr lang="id-ID" sz="1800" b="1" dirty="0">
                        <a:solidFill>
                          <a:schemeClr val="tx1"/>
                        </a:solidFill>
                        <a:latin typeface="Agency FB" panose="020B0503020202020204" pitchFamily="34" charset="0"/>
                      </a:endParaRPr>
                    </a:p>
                  </a:txBody>
                  <a:tcPr marL="68580" marR="68580" marT="34290" marB="34290"/>
                </a:tc>
              </a:tr>
              <a:tr h="915907">
                <a:tc>
                  <a:txBody>
                    <a:bodyPr/>
                    <a:lstStyle/>
                    <a:p>
                      <a:r>
                        <a:rPr lang="en-US" sz="1800" b="1" dirty="0" err="1">
                          <a:latin typeface="Agency FB" panose="020B0503020202020204" pitchFamily="34" charset="0"/>
                        </a:rPr>
                        <a:t>Memperkaya</a:t>
                      </a:r>
                      <a:r>
                        <a:rPr lang="en-US" sz="1800" b="1" dirty="0">
                          <a:latin typeface="Agency FB" panose="020B0503020202020204" pitchFamily="34" charset="0"/>
                        </a:rPr>
                        <a:t> </a:t>
                      </a:r>
                      <a:r>
                        <a:rPr lang="en-US" sz="1800" b="1" dirty="0" err="1">
                          <a:latin typeface="Agency FB" panose="020B0503020202020204" pitchFamily="34" charset="0"/>
                        </a:rPr>
                        <a:t>diri</a:t>
                      </a:r>
                      <a:r>
                        <a:rPr lang="en-US" sz="1800" b="1" dirty="0">
                          <a:latin typeface="Agency FB" panose="020B0503020202020204" pitchFamily="34" charset="0"/>
                        </a:rPr>
                        <a:t> </a:t>
                      </a:r>
                      <a:r>
                        <a:rPr lang="en-US" sz="1800" b="1" dirty="0" err="1">
                          <a:latin typeface="Agency FB" panose="020B0503020202020204" pitchFamily="34" charset="0"/>
                        </a:rPr>
                        <a:t>sendiri</a:t>
                      </a:r>
                      <a:r>
                        <a:rPr lang="en-US" sz="1800" b="1" dirty="0">
                          <a:latin typeface="Agency FB" panose="020B0503020202020204" pitchFamily="34" charset="0"/>
                        </a:rPr>
                        <a:t> </a:t>
                      </a:r>
                      <a:r>
                        <a:rPr lang="en-US" sz="1800" b="1" dirty="0" err="1">
                          <a:latin typeface="Agency FB" panose="020B0503020202020204" pitchFamily="34" charset="0"/>
                        </a:rPr>
                        <a:t>atau</a:t>
                      </a:r>
                      <a:r>
                        <a:rPr lang="en-US" sz="1800" b="1" dirty="0">
                          <a:latin typeface="Agency FB" panose="020B0503020202020204" pitchFamily="34" charset="0"/>
                        </a:rPr>
                        <a:t> org lain </a:t>
                      </a:r>
                      <a:r>
                        <a:rPr lang="en-US" sz="1800" b="1" dirty="0" err="1">
                          <a:latin typeface="Agency FB" panose="020B0503020202020204" pitchFamily="34" charset="0"/>
                        </a:rPr>
                        <a:t>atau</a:t>
                      </a:r>
                      <a:r>
                        <a:rPr lang="en-US" sz="1800" b="1" dirty="0">
                          <a:latin typeface="Agency FB" panose="020B0503020202020204" pitchFamily="34" charset="0"/>
                        </a:rPr>
                        <a:t> </a:t>
                      </a:r>
                      <a:r>
                        <a:rPr lang="en-US" sz="1800" b="1" dirty="0" err="1">
                          <a:latin typeface="Agency FB" panose="020B0503020202020204" pitchFamily="34" charset="0"/>
                        </a:rPr>
                        <a:t>suatu</a:t>
                      </a:r>
                      <a:r>
                        <a:rPr lang="en-US" sz="1800" b="1" dirty="0">
                          <a:latin typeface="Agency FB" panose="020B0503020202020204" pitchFamily="34" charset="0"/>
                        </a:rPr>
                        <a:t> </a:t>
                      </a:r>
                      <a:r>
                        <a:rPr lang="en-US" sz="1800" b="1" dirty="0" err="1">
                          <a:latin typeface="Agency FB" panose="020B0503020202020204" pitchFamily="34" charset="0"/>
                        </a:rPr>
                        <a:t>korporasi</a:t>
                      </a:r>
                      <a:endParaRPr lang="id-ID" sz="1800" b="1" dirty="0">
                        <a:latin typeface="Agency FB" panose="020B0503020202020204" pitchFamily="34" charset="0"/>
                      </a:endParaRPr>
                    </a:p>
                  </a:txBody>
                  <a:tcPr marL="68580" marR="68580" marT="34290" marB="34290"/>
                </a:tc>
                <a:tc>
                  <a:txBody>
                    <a:bodyPr/>
                    <a:lstStyle/>
                    <a:p>
                      <a:pPr eaLnBrk="1" hangingPunct="1"/>
                      <a:r>
                        <a:rPr lang="en-US" sz="1800" b="1" dirty="0" err="1">
                          <a:solidFill>
                            <a:schemeClr val="tx1"/>
                          </a:solidFill>
                          <a:latin typeface="Agency FB" panose="020B0503020202020204" pitchFamily="34" charset="0"/>
                        </a:rPr>
                        <a:t>Menyalahgunakan</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kewenangan</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kesempatan</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atau</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sarana</a:t>
                      </a:r>
                      <a:endParaRPr lang="en-US" sz="1800" b="1" dirty="0">
                        <a:solidFill>
                          <a:schemeClr val="tx1"/>
                        </a:solidFill>
                        <a:latin typeface="Agency FB" panose="020B0503020202020204" pitchFamily="34" charset="0"/>
                      </a:endParaRPr>
                    </a:p>
                    <a:p>
                      <a:pPr eaLnBrk="1" hangingPunct="1"/>
                      <a:r>
                        <a:rPr lang="en-US" sz="1800" b="1" dirty="0" err="1">
                          <a:solidFill>
                            <a:schemeClr val="tx1"/>
                          </a:solidFill>
                          <a:latin typeface="Agency FB" panose="020B0503020202020204" pitchFamily="34" charset="0"/>
                        </a:rPr>
                        <a:t>Karena</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jabatan</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atau</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kedudukan</a:t>
                      </a:r>
                      <a:endParaRPr lang="id-ID" sz="1800" b="1" dirty="0">
                        <a:solidFill>
                          <a:schemeClr val="tx1"/>
                        </a:solidFill>
                        <a:latin typeface="Agency FB" panose="020B0503020202020204" pitchFamily="34" charset="0"/>
                      </a:endParaRPr>
                    </a:p>
                  </a:txBody>
                  <a:tcPr marL="68580" marR="68580" marT="34290" marB="34290"/>
                </a:tc>
              </a:tr>
              <a:tr h="1714500">
                <a:tc>
                  <a:txBody>
                    <a:bodyPr/>
                    <a:lstStyle/>
                    <a:p>
                      <a:pPr algn="just"/>
                      <a:r>
                        <a:rPr lang="en-US" sz="1800" b="1" dirty="0" err="1">
                          <a:solidFill>
                            <a:schemeClr val="tx1"/>
                          </a:solidFill>
                          <a:latin typeface="Agency FB" panose="020B0503020202020204" pitchFamily="34" charset="0"/>
                        </a:rPr>
                        <a:t>Dapat</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merugikan</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keuangan</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negara</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atau</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perekonomian</a:t>
                      </a:r>
                      <a:r>
                        <a:rPr lang="en-US" sz="1800" b="1" dirty="0">
                          <a:solidFill>
                            <a:schemeClr val="tx1"/>
                          </a:solidFill>
                          <a:latin typeface="Agency FB" panose="020B0503020202020204" pitchFamily="34" charset="0"/>
                        </a:rPr>
                        <a:t> ne</a:t>
                      </a:r>
                      <a:r>
                        <a:rPr lang="id-ID" sz="1800" b="1" dirty="0">
                          <a:solidFill>
                            <a:schemeClr val="tx1"/>
                          </a:solidFill>
                          <a:latin typeface="Agency FB" panose="020B0503020202020204" pitchFamily="34" charset="0"/>
                        </a:rPr>
                        <a:t>gara</a:t>
                      </a:r>
                      <a:r>
                        <a:rPr lang="en-US" sz="1800" b="1" dirty="0">
                          <a:solidFill>
                            <a:schemeClr val="tx1"/>
                          </a:solidFill>
                          <a:latin typeface="Agency FB" panose="020B0503020202020204" pitchFamily="34" charset="0"/>
                        </a:rPr>
                        <a:t>.</a:t>
                      </a:r>
                      <a:endParaRPr lang="en-US" sz="1800" b="1" dirty="0">
                        <a:solidFill>
                          <a:schemeClr val="tx1"/>
                        </a:solidFill>
                        <a:latin typeface="Agency FB" panose="020B0503020202020204" pitchFamily="34" charset="0"/>
                      </a:endParaRPr>
                    </a:p>
                    <a:p>
                      <a:pPr algn="just"/>
                      <a:endParaRPr lang="en-US" sz="1800" b="1" dirty="0">
                        <a:solidFill>
                          <a:schemeClr val="bg1"/>
                        </a:solidFill>
                        <a:latin typeface="Agency FB" panose="020B0503020202020204" pitchFamily="34" charset="0"/>
                      </a:endParaRPr>
                    </a:p>
                    <a:p>
                      <a:pPr algn="just"/>
                      <a:r>
                        <a:rPr lang="en-US" sz="1800" b="1" dirty="0" err="1">
                          <a:solidFill>
                            <a:srgbClr val="C00000"/>
                          </a:solidFill>
                          <a:latin typeface="Agency FB" panose="020B0503020202020204" pitchFamily="34" charset="0"/>
                        </a:rPr>
                        <a:t>Pidana</a:t>
                      </a:r>
                      <a:r>
                        <a:rPr lang="en-US" sz="1800" b="1" dirty="0">
                          <a:solidFill>
                            <a:srgbClr val="C00000"/>
                          </a:solidFill>
                          <a:latin typeface="Agency FB" panose="020B0503020202020204" pitchFamily="34" charset="0"/>
                        </a:rPr>
                        <a:t> </a:t>
                      </a:r>
                      <a:r>
                        <a:rPr lang="en-US" sz="1800" b="1" dirty="0" err="1">
                          <a:solidFill>
                            <a:srgbClr val="C00000"/>
                          </a:solidFill>
                          <a:latin typeface="Agency FB" panose="020B0503020202020204" pitchFamily="34" charset="0"/>
                        </a:rPr>
                        <a:t>Seumur</a:t>
                      </a:r>
                      <a:r>
                        <a:rPr lang="en-US" sz="1800" b="1" dirty="0">
                          <a:solidFill>
                            <a:srgbClr val="C00000"/>
                          </a:solidFill>
                          <a:latin typeface="Agency FB" panose="020B0503020202020204" pitchFamily="34" charset="0"/>
                        </a:rPr>
                        <a:t> </a:t>
                      </a:r>
                      <a:r>
                        <a:rPr lang="en-US" sz="1800" b="1" dirty="0" err="1">
                          <a:solidFill>
                            <a:srgbClr val="C00000"/>
                          </a:solidFill>
                          <a:latin typeface="Agency FB" panose="020B0503020202020204" pitchFamily="34" charset="0"/>
                        </a:rPr>
                        <a:t>Hidup</a:t>
                      </a:r>
                      <a:r>
                        <a:rPr lang="en-US" sz="1800" b="1" dirty="0">
                          <a:solidFill>
                            <a:srgbClr val="C00000"/>
                          </a:solidFill>
                          <a:latin typeface="Agency FB" panose="020B0503020202020204" pitchFamily="34" charset="0"/>
                        </a:rPr>
                        <a:t> </a:t>
                      </a:r>
                      <a:r>
                        <a:rPr lang="en-US" sz="1800" b="1" dirty="0" err="1">
                          <a:solidFill>
                            <a:srgbClr val="C00000"/>
                          </a:solidFill>
                          <a:latin typeface="Agency FB" panose="020B0503020202020204" pitchFamily="34" charset="0"/>
                        </a:rPr>
                        <a:t>atau</a:t>
                      </a:r>
                      <a:r>
                        <a:rPr lang="en-US" sz="1800" b="1" dirty="0">
                          <a:solidFill>
                            <a:srgbClr val="C00000"/>
                          </a:solidFill>
                          <a:latin typeface="Agency FB" panose="020B0503020202020204" pitchFamily="34" charset="0"/>
                        </a:rPr>
                        <a:t> </a:t>
                      </a:r>
                      <a:r>
                        <a:rPr lang="en-US" sz="1800" b="1" dirty="0" err="1">
                          <a:solidFill>
                            <a:srgbClr val="C00000"/>
                          </a:solidFill>
                          <a:latin typeface="Agency FB" panose="020B0503020202020204" pitchFamily="34" charset="0"/>
                        </a:rPr>
                        <a:t>Pidana</a:t>
                      </a:r>
                      <a:endParaRPr lang="en-US" sz="1800" b="1" dirty="0">
                        <a:solidFill>
                          <a:srgbClr val="C00000"/>
                        </a:solidFill>
                        <a:latin typeface="Agency FB" panose="020B0503020202020204" pitchFamily="34" charset="0"/>
                      </a:endParaRPr>
                    </a:p>
                    <a:p>
                      <a:pPr algn="just"/>
                      <a:r>
                        <a:rPr lang="en-US" sz="1800" b="1" dirty="0" err="1">
                          <a:solidFill>
                            <a:srgbClr val="C00000"/>
                          </a:solidFill>
                          <a:latin typeface="Agency FB" panose="020B0503020202020204" pitchFamily="34" charset="0"/>
                        </a:rPr>
                        <a:t>Penjara</a:t>
                      </a:r>
                      <a:r>
                        <a:rPr lang="en-US" sz="1800" b="1" dirty="0">
                          <a:solidFill>
                            <a:srgbClr val="C00000"/>
                          </a:solidFill>
                          <a:latin typeface="Agency FB" panose="020B0503020202020204" pitchFamily="34" charset="0"/>
                        </a:rPr>
                        <a:t> minimal</a:t>
                      </a:r>
                      <a:r>
                        <a:rPr lang="en-US" sz="1800" b="1" baseline="0" dirty="0">
                          <a:solidFill>
                            <a:srgbClr val="C00000"/>
                          </a:solidFill>
                          <a:latin typeface="Agency FB" panose="020B0503020202020204" pitchFamily="34" charset="0"/>
                        </a:rPr>
                        <a:t> 4 </a:t>
                      </a:r>
                      <a:r>
                        <a:rPr lang="en-US" sz="1800" b="1" baseline="0" dirty="0" err="1">
                          <a:solidFill>
                            <a:srgbClr val="C00000"/>
                          </a:solidFill>
                          <a:latin typeface="Agency FB" panose="020B0503020202020204" pitchFamily="34" charset="0"/>
                        </a:rPr>
                        <a:t>th</a:t>
                      </a:r>
                      <a:r>
                        <a:rPr lang="en-US" sz="1800" b="1" baseline="0" dirty="0">
                          <a:solidFill>
                            <a:srgbClr val="C00000"/>
                          </a:solidFill>
                          <a:latin typeface="Agency FB" panose="020B0503020202020204" pitchFamily="34" charset="0"/>
                        </a:rPr>
                        <a:t> max 20 </a:t>
                      </a:r>
                      <a:r>
                        <a:rPr lang="en-US" sz="1800" b="1" baseline="0" dirty="0" err="1">
                          <a:solidFill>
                            <a:srgbClr val="C00000"/>
                          </a:solidFill>
                          <a:latin typeface="Agency FB" panose="020B0503020202020204" pitchFamily="34" charset="0"/>
                        </a:rPr>
                        <a:t>th.</a:t>
                      </a:r>
                      <a:endParaRPr lang="en-US" sz="1800" b="1" baseline="0" dirty="0">
                        <a:solidFill>
                          <a:srgbClr val="C00000"/>
                        </a:solidFill>
                        <a:latin typeface="Agency FB" panose="020B0503020202020204" pitchFamily="34" charset="0"/>
                      </a:endParaRPr>
                    </a:p>
                    <a:p>
                      <a:pPr algn="just"/>
                      <a:r>
                        <a:rPr lang="en-US" sz="1800" b="1" baseline="0" dirty="0" err="1">
                          <a:solidFill>
                            <a:srgbClr val="C00000"/>
                          </a:solidFill>
                          <a:latin typeface="Agency FB" panose="020B0503020202020204" pitchFamily="34" charset="0"/>
                        </a:rPr>
                        <a:t>Denda</a:t>
                      </a:r>
                      <a:r>
                        <a:rPr lang="en-US" sz="1800" b="1" baseline="0" dirty="0">
                          <a:solidFill>
                            <a:srgbClr val="C00000"/>
                          </a:solidFill>
                          <a:latin typeface="Agency FB" panose="020B0503020202020204" pitchFamily="34" charset="0"/>
                        </a:rPr>
                        <a:t> min Rp.200 </a:t>
                      </a:r>
                      <a:r>
                        <a:rPr lang="en-US" sz="1800" b="1" baseline="0" dirty="0" err="1">
                          <a:solidFill>
                            <a:srgbClr val="C00000"/>
                          </a:solidFill>
                          <a:latin typeface="Agency FB" panose="020B0503020202020204" pitchFamily="34" charset="0"/>
                        </a:rPr>
                        <a:t>jt</a:t>
                      </a:r>
                      <a:r>
                        <a:rPr lang="en-US" sz="1800" b="1" baseline="0" dirty="0">
                          <a:solidFill>
                            <a:srgbClr val="C00000"/>
                          </a:solidFill>
                          <a:latin typeface="Agency FB" panose="020B0503020202020204" pitchFamily="34" charset="0"/>
                        </a:rPr>
                        <a:t> max 1 M.</a:t>
                      </a:r>
                      <a:endParaRPr lang="id-ID" sz="1800" b="1" dirty="0">
                        <a:solidFill>
                          <a:srgbClr val="C00000"/>
                        </a:solidFill>
                        <a:latin typeface="Agency FB" panose="020B0503020202020204" pitchFamily="34" charset="0"/>
                      </a:endParaRPr>
                    </a:p>
                  </a:txBody>
                  <a:tcPr marL="68580" marR="68580" marT="34290" marB="34290"/>
                </a:tc>
                <a:tc>
                  <a:txBody>
                    <a:bodyPr/>
                    <a:lstStyle/>
                    <a:p>
                      <a:pPr algn="just"/>
                      <a:r>
                        <a:rPr lang="en-US" sz="1800" b="1" dirty="0" err="1">
                          <a:solidFill>
                            <a:schemeClr val="tx1"/>
                          </a:solidFill>
                          <a:latin typeface="Agency FB" panose="020B0503020202020204" pitchFamily="34" charset="0"/>
                        </a:rPr>
                        <a:t>Dapat</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merugikan</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keuangan</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negara</a:t>
                      </a:r>
                      <a:r>
                        <a:rPr lang="en-US" sz="1800" b="1" dirty="0">
                          <a:solidFill>
                            <a:schemeClr val="tx1"/>
                          </a:solidFill>
                          <a:latin typeface="Agency FB" panose="020B0503020202020204" pitchFamily="34" charset="0"/>
                        </a:rPr>
                        <a:t> </a:t>
                      </a:r>
                      <a:endParaRPr lang="en-US" sz="1800" b="1" dirty="0">
                        <a:solidFill>
                          <a:schemeClr val="tx1"/>
                        </a:solidFill>
                        <a:latin typeface="Agency FB" panose="020B0503020202020204" pitchFamily="34" charset="0"/>
                      </a:endParaRPr>
                    </a:p>
                    <a:p>
                      <a:pPr algn="just"/>
                      <a:r>
                        <a:rPr lang="en-US" sz="1800" b="1" dirty="0" err="1">
                          <a:solidFill>
                            <a:schemeClr val="tx1"/>
                          </a:solidFill>
                          <a:latin typeface="Agency FB" panose="020B0503020202020204" pitchFamily="34" charset="0"/>
                        </a:rPr>
                        <a:t>atau</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perekonomian</a:t>
                      </a:r>
                      <a:r>
                        <a:rPr lang="en-US" sz="1800" b="1" dirty="0">
                          <a:solidFill>
                            <a:schemeClr val="tx1"/>
                          </a:solidFill>
                          <a:latin typeface="Agency FB" panose="020B0503020202020204" pitchFamily="34" charset="0"/>
                        </a:rPr>
                        <a:t> </a:t>
                      </a:r>
                      <a:r>
                        <a:rPr lang="en-US" sz="1800" b="1" dirty="0" err="1">
                          <a:solidFill>
                            <a:schemeClr val="tx1"/>
                          </a:solidFill>
                          <a:latin typeface="Agency FB" panose="020B0503020202020204" pitchFamily="34" charset="0"/>
                        </a:rPr>
                        <a:t>negara</a:t>
                      </a:r>
                      <a:endParaRPr lang="en-US" sz="1800" b="1" dirty="0">
                        <a:solidFill>
                          <a:schemeClr val="tx1"/>
                        </a:solidFill>
                        <a:latin typeface="Agency FB" panose="020B0503020202020204" pitchFamily="34" charset="0"/>
                      </a:endParaRPr>
                    </a:p>
                    <a:p>
                      <a:pPr algn="just"/>
                      <a:endParaRPr lang="en-US" sz="1800" b="1" dirty="0">
                        <a:solidFill>
                          <a:srgbClr val="C00000"/>
                        </a:solidFill>
                        <a:latin typeface="Agency FB" panose="020B0503020202020204" pitchFamily="34" charset="0"/>
                      </a:endParaRPr>
                    </a:p>
                    <a:p>
                      <a:pPr algn="just"/>
                      <a:r>
                        <a:rPr lang="en-US" sz="1800" b="1" dirty="0" err="1">
                          <a:solidFill>
                            <a:srgbClr val="C00000"/>
                          </a:solidFill>
                          <a:latin typeface="Agency FB" panose="020B0503020202020204" pitchFamily="34" charset="0"/>
                        </a:rPr>
                        <a:t>Pidana</a:t>
                      </a:r>
                      <a:r>
                        <a:rPr lang="en-US" sz="1800" b="1" dirty="0">
                          <a:solidFill>
                            <a:srgbClr val="C00000"/>
                          </a:solidFill>
                          <a:latin typeface="Agency FB" panose="020B0503020202020204" pitchFamily="34" charset="0"/>
                        </a:rPr>
                        <a:t> </a:t>
                      </a:r>
                      <a:r>
                        <a:rPr lang="en-US" sz="1800" b="1" dirty="0" err="1">
                          <a:solidFill>
                            <a:srgbClr val="C00000"/>
                          </a:solidFill>
                          <a:latin typeface="Agency FB" panose="020B0503020202020204" pitchFamily="34" charset="0"/>
                        </a:rPr>
                        <a:t>Seumur</a:t>
                      </a:r>
                      <a:r>
                        <a:rPr lang="en-US" sz="1800" b="1" dirty="0">
                          <a:solidFill>
                            <a:srgbClr val="C00000"/>
                          </a:solidFill>
                          <a:latin typeface="Agency FB" panose="020B0503020202020204" pitchFamily="34" charset="0"/>
                        </a:rPr>
                        <a:t> </a:t>
                      </a:r>
                      <a:r>
                        <a:rPr lang="en-US" sz="1800" b="1" dirty="0" err="1">
                          <a:solidFill>
                            <a:srgbClr val="C00000"/>
                          </a:solidFill>
                          <a:latin typeface="Agency FB" panose="020B0503020202020204" pitchFamily="34" charset="0"/>
                        </a:rPr>
                        <a:t>Hidup</a:t>
                      </a:r>
                      <a:r>
                        <a:rPr lang="en-US" sz="1800" b="1" dirty="0">
                          <a:solidFill>
                            <a:srgbClr val="C00000"/>
                          </a:solidFill>
                          <a:latin typeface="Agency FB" panose="020B0503020202020204" pitchFamily="34" charset="0"/>
                        </a:rPr>
                        <a:t> </a:t>
                      </a:r>
                      <a:r>
                        <a:rPr lang="en-US" sz="1800" b="1" dirty="0" err="1">
                          <a:solidFill>
                            <a:srgbClr val="C00000"/>
                          </a:solidFill>
                          <a:latin typeface="Agency FB" panose="020B0503020202020204" pitchFamily="34" charset="0"/>
                        </a:rPr>
                        <a:t>atau</a:t>
                      </a:r>
                      <a:r>
                        <a:rPr lang="en-US" sz="1800" b="1" dirty="0">
                          <a:solidFill>
                            <a:srgbClr val="C00000"/>
                          </a:solidFill>
                          <a:latin typeface="Agency FB" panose="020B0503020202020204" pitchFamily="34" charset="0"/>
                        </a:rPr>
                        <a:t> </a:t>
                      </a:r>
                      <a:r>
                        <a:rPr lang="en-US" sz="1800" b="1" dirty="0" err="1">
                          <a:solidFill>
                            <a:srgbClr val="C00000"/>
                          </a:solidFill>
                          <a:latin typeface="Agency FB" panose="020B0503020202020204" pitchFamily="34" charset="0"/>
                        </a:rPr>
                        <a:t>Pidana</a:t>
                      </a:r>
                      <a:endParaRPr lang="en-US" sz="1800" b="1" dirty="0">
                        <a:solidFill>
                          <a:srgbClr val="C00000"/>
                        </a:solidFill>
                        <a:latin typeface="Agency FB" panose="020B0503020202020204" pitchFamily="34" charset="0"/>
                      </a:endParaRPr>
                    </a:p>
                    <a:p>
                      <a:pPr algn="just"/>
                      <a:r>
                        <a:rPr lang="en-US" sz="1800" b="1" dirty="0" err="1">
                          <a:solidFill>
                            <a:srgbClr val="C00000"/>
                          </a:solidFill>
                          <a:latin typeface="Agency FB" panose="020B0503020202020204" pitchFamily="34" charset="0"/>
                        </a:rPr>
                        <a:t>Penjara</a:t>
                      </a:r>
                      <a:r>
                        <a:rPr lang="en-US" sz="1800" b="1" dirty="0">
                          <a:solidFill>
                            <a:srgbClr val="C00000"/>
                          </a:solidFill>
                          <a:latin typeface="Agency FB" panose="020B0503020202020204" pitchFamily="34" charset="0"/>
                        </a:rPr>
                        <a:t> minimal</a:t>
                      </a:r>
                      <a:r>
                        <a:rPr lang="en-US" sz="1800" b="1" baseline="0" dirty="0">
                          <a:solidFill>
                            <a:srgbClr val="C00000"/>
                          </a:solidFill>
                          <a:latin typeface="Agency FB" panose="020B0503020202020204" pitchFamily="34" charset="0"/>
                        </a:rPr>
                        <a:t> 1 </a:t>
                      </a:r>
                      <a:r>
                        <a:rPr lang="en-US" sz="1800" b="1" baseline="0" dirty="0" err="1">
                          <a:solidFill>
                            <a:srgbClr val="C00000"/>
                          </a:solidFill>
                          <a:latin typeface="Agency FB" panose="020B0503020202020204" pitchFamily="34" charset="0"/>
                        </a:rPr>
                        <a:t>th</a:t>
                      </a:r>
                      <a:r>
                        <a:rPr lang="en-US" sz="1800" b="1" baseline="0" dirty="0">
                          <a:solidFill>
                            <a:srgbClr val="C00000"/>
                          </a:solidFill>
                          <a:latin typeface="Agency FB" panose="020B0503020202020204" pitchFamily="34" charset="0"/>
                        </a:rPr>
                        <a:t> max 20 </a:t>
                      </a:r>
                      <a:r>
                        <a:rPr lang="en-US" sz="1800" b="1" baseline="0" dirty="0" err="1">
                          <a:solidFill>
                            <a:srgbClr val="C00000"/>
                          </a:solidFill>
                          <a:latin typeface="Agency FB" panose="020B0503020202020204" pitchFamily="34" charset="0"/>
                        </a:rPr>
                        <a:t>th.</a:t>
                      </a:r>
                      <a:endParaRPr lang="en-US" sz="1800" b="1" baseline="0" dirty="0">
                        <a:solidFill>
                          <a:srgbClr val="C00000"/>
                        </a:solidFill>
                        <a:latin typeface="Agency FB" panose="020B0503020202020204" pitchFamily="34" charset="0"/>
                      </a:endParaRPr>
                    </a:p>
                    <a:p>
                      <a:pPr algn="just"/>
                      <a:r>
                        <a:rPr lang="en-US" sz="1800" b="1" baseline="0" dirty="0" err="1">
                          <a:solidFill>
                            <a:srgbClr val="C00000"/>
                          </a:solidFill>
                          <a:latin typeface="Agency FB" panose="020B0503020202020204" pitchFamily="34" charset="0"/>
                        </a:rPr>
                        <a:t>Denda</a:t>
                      </a:r>
                      <a:r>
                        <a:rPr lang="en-US" sz="1800" b="1" baseline="0" dirty="0">
                          <a:solidFill>
                            <a:srgbClr val="C00000"/>
                          </a:solidFill>
                          <a:latin typeface="Agency FB" panose="020B0503020202020204" pitchFamily="34" charset="0"/>
                        </a:rPr>
                        <a:t> min Rp.50 </a:t>
                      </a:r>
                      <a:r>
                        <a:rPr lang="en-US" sz="1800" b="1" baseline="0" dirty="0" err="1">
                          <a:solidFill>
                            <a:srgbClr val="C00000"/>
                          </a:solidFill>
                          <a:latin typeface="Agency FB" panose="020B0503020202020204" pitchFamily="34" charset="0"/>
                        </a:rPr>
                        <a:t>jt</a:t>
                      </a:r>
                      <a:r>
                        <a:rPr lang="en-US" sz="1800" b="1" baseline="0" dirty="0">
                          <a:solidFill>
                            <a:srgbClr val="C00000"/>
                          </a:solidFill>
                          <a:latin typeface="Agency FB" panose="020B0503020202020204" pitchFamily="34" charset="0"/>
                        </a:rPr>
                        <a:t> max 1 M.</a:t>
                      </a:r>
                      <a:endParaRPr lang="id-ID" sz="1800" b="1" dirty="0">
                        <a:solidFill>
                          <a:srgbClr val="C00000"/>
                        </a:solidFill>
                        <a:latin typeface="Agency FB" panose="020B0503020202020204" pitchFamily="34" charset="0"/>
                      </a:endParaRPr>
                    </a:p>
                  </a:txBody>
                  <a:tcPr marL="68580" marR="68580" marT="34290" marB="34290"/>
                </a:tc>
              </a:tr>
            </a:tbl>
          </a:graphicData>
        </a:graphic>
      </p:graphicFrame>
      <p:sp>
        <p:nvSpPr>
          <p:cNvPr id="4" name="Rounded Rectangle 3"/>
          <p:cNvSpPr/>
          <p:nvPr/>
        </p:nvSpPr>
        <p:spPr>
          <a:xfrm>
            <a:off x="2180804" y="110613"/>
            <a:ext cx="5064614" cy="718984"/>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b="1" dirty="0">
                <a:solidFill>
                  <a:schemeClr val="bg1"/>
                </a:solidFill>
                <a:latin typeface="Agency FB" panose="020B0503020202020204" pitchFamily="34" charset="0"/>
              </a:rPr>
              <a:t>          </a:t>
            </a:r>
            <a:r>
              <a:rPr lang="id-ID" b="1" dirty="0">
                <a:solidFill>
                  <a:schemeClr val="tx1"/>
                </a:solidFill>
                <a:latin typeface="Agency FB" panose="020B0503020202020204" pitchFamily="34" charset="0"/>
              </a:rPr>
              <a:t>BERKAITAN DENGAN KERUGIAN KEUANGAN NEGARA </a:t>
            </a:r>
            <a:endParaRPr lang="en-US" b="1" dirty="0">
              <a:solidFill>
                <a:schemeClr val="tx1"/>
              </a:solidFill>
              <a:latin typeface="Agency FB" panose="020B0503020202020204" pitchFamily="34" charset="0"/>
            </a:endParaRPr>
          </a:p>
          <a:p>
            <a:pPr algn="ctr">
              <a:defRPr/>
            </a:pPr>
            <a:r>
              <a:rPr lang="id-ID" b="1" dirty="0">
                <a:solidFill>
                  <a:schemeClr val="tx1"/>
                </a:solidFill>
                <a:latin typeface="Agency FB" panose="020B0503020202020204" pitchFamily="34" charset="0"/>
              </a:rPr>
              <a:t>ATAU</a:t>
            </a:r>
            <a:r>
              <a:rPr lang="en-US" b="1" dirty="0">
                <a:solidFill>
                  <a:schemeClr val="tx1"/>
                </a:solidFill>
                <a:latin typeface="Agency FB" panose="020B0503020202020204" pitchFamily="34" charset="0"/>
              </a:rPr>
              <a:t> </a:t>
            </a:r>
            <a:r>
              <a:rPr lang="id-ID" b="1" dirty="0">
                <a:solidFill>
                  <a:schemeClr val="tx1"/>
                </a:solidFill>
                <a:latin typeface="Agency FB" panose="020B0503020202020204" pitchFamily="34" charset="0"/>
              </a:rPr>
              <a:t>PEREKONOMIAN NEGARA</a:t>
            </a:r>
            <a:endParaRPr lang="id-ID" b="1" dirty="0">
              <a:solidFill>
                <a:schemeClr val="tx1"/>
              </a:solidFill>
              <a:latin typeface="Agency FB" panose="020B0503020202020204" pitchFamily="34" charset="0"/>
            </a:endParaRP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106130"/>
          <a:ext cx="9144000" cy="3637320"/>
        </p:xfrm>
        <a:graphic>
          <a:graphicData uri="http://schemas.openxmlformats.org/drawingml/2006/table">
            <a:tbl>
              <a:tblPr firstRow="1" bandRow="1">
                <a:tableStyleId>{5C22544A-7EE6-4342-B048-85BDC9FD1C3A}</a:tableStyleId>
              </a:tblPr>
              <a:tblGrid>
                <a:gridCol w="9144000"/>
              </a:tblGrid>
              <a:tr h="519635">
                <a:tc>
                  <a:txBody>
                    <a:bodyPr/>
                    <a:lstStyle/>
                    <a:p>
                      <a:r>
                        <a:rPr lang="id-ID" sz="1500" dirty="0">
                          <a:latin typeface="Cambria" panose="02040503050406030204" pitchFamily="18" charset="0"/>
                          <a:ea typeface="Cambria" panose="02040503050406030204" pitchFamily="18" charset="0"/>
                        </a:rPr>
                        <a:t>Psl</a:t>
                      </a:r>
                      <a:r>
                        <a:rPr lang="id-ID" sz="1500" baseline="0" dirty="0">
                          <a:latin typeface="Cambria" panose="02040503050406030204" pitchFamily="18" charset="0"/>
                          <a:ea typeface="Cambria" panose="02040503050406030204" pitchFamily="18" charset="0"/>
                        </a:rPr>
                        <a:t> </a:t>
                      </a:r>
                      <a:r>
                        <a:rPr lang="en-US" sz="1500" baseline="0" dirty="0">
                          <a:latin typeface="Cambria" panose="02040503050406030204" pitchFamily="18" charset="0"/>
                          <a:ea typeface="Cambria" panose="02040503050406030204" pitchFamily="18" charset="0"/>
                        </a:rPr>
                        <a:t>8</a:t>
                      </a:r>
                      <a:endParaRPr lang="id-ID" sz="1500" dirty="0">
                        <a:latin typeface="Cambria" panose="02040503050406030204" pitchFamily="18" charset="0"/>
                        <a:ea typeface="Cambria" panose="02040503050406030204" pitchFamily="18" charset="0"/>
                      </a:endParaRPr>
                    </a:p>
                    <a:p>
                      <a:endParaRPr lang="id-ID" sz="1500" dirty="0">
                        <a:latin typeface="Cambria" panose="02040503050406030204" pitchFamily="18" charset="0"/>
                        <a:ea typeface="Cambria" panose="02040503050406030204" pitchFamily="18" charset="0"/>
                      </a:endParaRPr>
                    </a:p>
                  </a:txBody>
                  <a:tcPr marL="51435" marR="51435" marT="25712" marB="2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88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d-ID" sz="1500" b="1" dirty="0">
                          <a:latin typeface="Cambria" panose="02040503050406030204" pitchFamily="18" charset="0"/>
                          <a:ea typeface="Cambria" panose="02040503050406030204" pitchFamily="18" charset="0"/>
                        </a:rPr>
                        <a:t>Pegawai</a:t>
                      </a:r>
                      <a:r>
                        <a:rPr lang="id-ID" sz="1500" b="1" baseline="0" dirty="0">
                          <a:latin typeface="Cambria" panose="02040503050406030204" pitchFamily="18" charset="0"/>
                          <a:ea typeface="Cambria" panose="02040503050406030204" pitchFamily="18" charset="0"/>
                        </a:rPr>
                        <a:t> Negeri atau </a:t>
                      </a:r>
                      <a:r>
                        <a:rPr lang="en-US" sz="1500" b="1" baseline="0" dirty="0">
                          <a:latin typeface="Cambria" panose="02040503050406030204" pitchFamily="18" charset="0"/>
                          <a:ea typeface="Cambria" panose="02040503050406030204" pitchFamily="18" charset="0"/>
                        </a:rPr>
                        <a:t>orang </a:t>
                      </a:r>
                      <a:r>
                        <a:rPr lang="en-US" sz="1500" b="1" baseline="0" dirty="0" err="1">
                          <a:latin typeface="Cambria" panose="02040503050406030204" pitchFamily="18" charset="0"/>
                          <a:ea typeface="Cambria" panose="02040503050406030204" pitchFamily="18" charset="0"/>
                        </a:rPr>
                        <a:t>selain</a:t>
                      </a:r>
                      <a:r>
                        <a:rPr lang="en-US" sz="1500" b="1" baseline="0" dirty="0">
                          <a:latin typeface="Cambria" panose="02040503050406030204" pitchFamily="18" charset="0"/>
                          <a:ea typeface="Cambria" panose="02040503050406030204" pitchFamily="18" charset="0"/>
                        </a:rPr>
                        <a:t> </a:t>
                      </a:r>
                      <a:r>
                        <a:rPr lang="en-US" sz="1500" b="1" baseline="0" dirty="0" err="1">
                          <a:latin typeface="Cambria" panose="02040503050406030204" pitchFamily="18" charset="0"/>
                          <a:ea typeface="Cambria" panose="02040503050406030204" pitchFamily="18" charset="0"/>
                        </a:rPr>
                        <a:t>Pegawai</a:t>
                      </a:r>
                      <a:r>
                        <a:rPr lang="en-US" sz="1500" b="1" baseline="0" dirty="0">
                          <a:latin typeface="Cambria" panose="02040503050406030204" pitchFamily="18" charset="0"/>
                          <a:ea typeface="Cambria" panose="02040503050406030204" pitchFamily="18" charset="0"/>
                        </a:rPr>
                        <a:t> </a:t>
                      </a:r>
                      <a:r>
                        <a:rPr lang="en-US" sz="1500" b="1" baseline="0" dirty="0" err="1">
                          <a:latin typeface="Cambria" panose="02040503050406030204" pitchFamily="18" charset="0"/>
                          <a:ea typeface="Cambria" panose="02040503050406030204" pitchFamily="18" charset="0"/>
                        </a:rPr>
                        <a:t>Negeri</a:t>
                      </a:r>
                      <a:endParaRPr lang="id-ID" sz="1500" b="1" dirty="0">
                        <a:latin typeface="Cambria" panose="02040503050406030204" pitchFamily="18" charset="0"/>
                        <a:ea typeface="Cambria" panose="02040503050406030204" pitchFamily="18" charset="0"/>
                      </a:endParaRPr>
                    </a:p>
                  </a:txBody>
                  <a:tcPr marL="51435" marR="51435" marT="25712" marB="2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41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500" b="1" dirty="0">
                          <a:latin typeface="Cambria" panose="02040503050406030204" pitchFamily="18" charset="0"/>
                          <a:ea typeface="Cambria" panose="02040503050406030204" pitchFamily="18" charset="0"/>
                        </a:rPr>
                        <a:t>Yang </a:t>
                      </a:r>
                      <a:r>
                        <a:rPr lang="en-US" sz="1500" b="1" dirty="0" err="1">
                          <a:latin typeface="Cambria" panose="02040503050406030204" pitchFamily="18" charset="0"/>
                          <a:ea typeface="Cambria" panose="02040503050406030204" pitchFamily="18" charset="0"/>
                        </a:rPr>
                        <a:t>ditugaskan</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menjalankan</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suatu</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jabatan</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umum</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secara</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terus</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menerus</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atau</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untuk</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sementara</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waktu</a:t>
                      </a:r>
                      <a:endParaRPr lang="id-ID" sz="1500" b="1" dirty="0">
                        <a:latin typeface="Cambria" panose="02040503050406030204" pitchFamily="18" charset="0"/>
                        <a:ea typeface="Cambria" panose="02040503050406030204" pitchFamily="18" charset="0"/>
                      </a:endParaRPr>
                    </a:p>
                  </a:txBody>
                  <a:tcPr marL="51435" marR="51435" marT="25712" marB="2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2251">
                <a:tc>
                  <a:txBody>
                    <a:bodyPr/>
                    <a:lstStyle/>
                    <a:p>
                      <a:r>
                        <a:rPr lang="en-US" sz="1500" b="1" dirty="0" err="1">
                          <a:latin typeface="Cambria" panose="02040503050406030204" pitchFamily="18" charset="0"/>
                          <a:ea typeface="Cambria" panose="02040503050406030204" pitchFamily="18" charset="0"/>
                        </a:rPr>
                        <a:t>dengan</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sengaja</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menggelapkan</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uang</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atau</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surat</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berharga</a:t>
                      </a:r>
                      <a:r>
                        <a:rPr lang="en-US" sz="1500" b="1" dirty="0">
                          <a:latin typeface="Cambria" panose="02040503050406030204" pitchFamily="18" charset="0"/>
                          <a:ea typeface="Cambria" panose="02040503050406030204" pitchFamily="18" charset="0"/>
                        </a:rPr>
                        <a:t> yang </a:t>
                      </a:r>
                      <a:r>
                        <a:rPr lang="en-US" sz="1500" b="1" dirty="0" err="1">
                          <a:latin typeface="Cambria" panose="02040503050406030204" pitchFamily="18" charset="0"/>
                          <a:ea typeface="Cambria" panose="02040503050406030204" pitchFamily="18" charset="0"/>
                        </a:rPr>
                        <a:t>disimpan</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karena</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jabatannya</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atau</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membiarkan</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uang</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atau</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surat</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berharga</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tersebut</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diambil</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atau</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digelapkan</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oleh</a:t>
                      </a:r>
                      <a:r>
                        <a:rPr lang="en-US" sz="1500" b="1" dirty="0">
                          <a:latin typeface="Cambria" panose="02040503050406030204" pitchFamily="18" charset="0"/>
                          <a:ea typeface="Cambria" panose="02040503050406030204" pitchFamily="18" charset="0"/>
                        </a:rPr>
                        <a:t> orang lain, </a:t>
                      </a:r>
                      <a:r>
                        <a:rPr lang="en-US" sz="1500" b="1" dirty="0" err="1">
                          <a:latin typeface="Cambria" panose="02040503050406030204" pitchFamily="18" charset="0"/>
                          <a:ea typeface="Cambria" panose="02040503050406030204" pitchFamily="18" charset="0"/>
                        </a:rPr>
                        <a:t>atau</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membantu</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dalam</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melakukan</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perbuatan</a:t>
                      </a:r>
                      <a:r>
                        <a:rPr lang="en-US" sz="1500" b="1" dirty="0">
                          <a:latin typeface="Cambria" panose="02040503050406030204" pitchFamily="18" charset="0"/>
                          <a:ea typeface="Cambria" panose="02040503050406030204" pitchFamily="18" charset="0"/>
                        </a:rPr>
                        <a:t> </a:t>
                      </a:r>
                      <a:r>
                        <a:rPr lang="en-US" sz="1500" b="1" dirty="0" err="1">
                          <a:latin typeface="Cambria" panose="02040503050406030204" pitchFamily="18" charset="0"/>
                          <a:ea typeface="Cambria" panose="02040503050406030204" pitchFamily="18" charset="0"/>
                        </a:rPr>
                        <a:t>tersebut</a:t>
                      </a:r>
                      <a:endParaRPr lang="id-ID" sz="1500" b="1" dirty="0">
                        <a:latin typeface="Cambria" panose="02040503050406030204" pitchFamily="18" charset="0"/>
                        <a:ea typeface="Cambria" panose="02040503050406030204" pitchFamily="18" charset="0"/>
                      </a:endParaRPr>
                    </a:p>
                  </a:txBody>
                  <a:tcPr marL="51435" marR="51435" marT="25712" marB="2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1131">
                <a:tc>
                  <a:txBody>
                    <a:bodyPr/>
                    <a:lstStyle/>
                    <a:p>
                      <a:pPr algn="ctr"/>
                      <a:r>
                        <a:rPr lang="en-US" sz="1500" b="1" dirty="0" err="1">
                          <a:solidFill>
                            <a:srgbClr val="C00000"/>
                          </a:solidFill>
                          <a:latin typeface="Cambria" panose="02040503050406030204" pitchFamily="18" charset="0"/>
                          <a:ea typeface="Cambria" panose="02040503050406030204" pitchFamily="18" charset="0"/>
                        </a:rPr>
                        <a:t>Pidana</a:t>
                      </a:r>
                      <a:r>
                        <a:rPr lang="en-US" sz="1500" b="1" dirty="0">
                          <a:solidFill>
                            <a:srgbClr val="C00000"/>
                          </a:solidFill>
                          <a:latin typeface="Cambria" panose="02040503050406030204" pitchFamily="18" charset="0"/>
                          <a:ea typeface="Cambria" panose="02040503050406030204" pitchFamily="18" charset="0"/>
                        </a:rPr>
                        <a:t> </a:t>
                      </a:r>
                      <a:r>
                        <a:rPr lang="en-US" sz="1500" b="1" dirty="0" err="1">
                          <a:solidFill>
                            <a:srgbClr val="C00000"/>
                          </a:solidFill>
                          <a:latin typeface="Cambria" panose="02040503050406030204" pitchFamily="18" charset="0"/>
                          <a:ea typeface="Cambria" panose="02040503050406030204" pitchFamily="18" charset="0"/>
                        </a:rPr>
                        <a:t>penjara</a:t>
                      </a:r>
                      <a:r>
                        <a:rPr lang="en-US" sz="1500" b="1" dirty="0">
                          <a:solidFill>
                            <a:srgbClr val="C00000"/>
                          </a:solidFill>
                          <a:latin typeface="Cambria" panose="02040503050406030204" pitchFamily="18" charset="0"/>
                          <a:ea typeface="Cambria" panose="02040503050406030204" pitchFamily="18" charset="0"/>
                        </a:rPr>
                        <a:t> paling </a:t>
                      </a:r>
                      <a:r>
                        <a:rPr lang="en-US" sz="1500" b="1" dirty="0" err="1">
                          <a:solidFill>
                            <a:srgbClr val="C00000"/>
                          </a:solidFill>
                          <a:latin typeface="Cambria" panose="02040503050406030204" pitchFamily="18" charset="0"/>
                          <a:ea typeface="Cambria" panose="02040503050406030204" pitchFamily="18" charset="0"/>
                        </a:rPr>
                        <a:t>singkat</a:t>
                      </a:r>
                      <a:r>
                        <a:rPr lang="en-US" sz="1500" b="1" dirty="0">
                          <a:solidFill>
                            <a:srgbClr val="C00000"/>
                          </a:solidFill>
                          <a:latin typeface="Cambria" panose="02040503050406030204" pitchFamily="18" charset="0"/>
                          <a:ea typeface="Cambria" panose="02040503050406030204" pitchFamily="18" charset="0"/>
                        </a:rPr>
                        <a:t> 3 </a:t>
                      </a:r>
                      <a:r>
                        <a:rPr lang="en-US" sz="1500" b="1" dirty="0" err="1">
                          <a:solidFill>
                            <a:srgbClr val="C00000"/>
                          </a:solidFill>
                          <a:latin typeface="Cambria" panose="02040503050406030204" pitchFamily="18" charset="0"/>
                          <a:ea typeface="Cambria" panose="02040503050406030204" pitchFamily="18" charset="0"/>
                        </a:rPr>
                        <a:t>tahun</a:t>
                      </a:r>
                      <a:r>
                        <a:rPr lang="en-US" sz="1500" b="1" dirty="0">
                          <a:solidFill>
                            <a:srgbClr val="C00000"/>
                          </a:solidFill>
                          <a:latin typeface="Cambria" panose="02040503050406030204" pitchFamily="18" charset="0"/>
                          <a:ea typeface="Cambria" panose="02040503050406030204" pitchFamily="18" charset="0"/>
                        </a:rPr>
                        <a:t> </a:t>
                      </a:r>
                      <a:r>
                        <a:rPr lang="en-US" sz="1500" b="1" dirty="0" err="1">
                          <a:solidFill>
                            <a:srgbClr val="C00000"/>
                          </a:solidFill>
                          <a:latin typeface="Cambria" panose="02040503050406030204" pitchFamily="18" charset="0"/>
                          <a:ea typeface="Cambria" panose="02040503050406030204" pitchFamily="18" charset="0"/>
                        </a:rPr>
                        <a:t>dan</a:t>
                      </a:r>
                      <a:r>
                        <a:rPr lang="en-US" sz="1500" b="1" dirty="0">
                          <a:solidFill>
                            <a:srgbClr val="C00000"/>
                          </a:solidFill>
                          <a:latin typeface="Cambria" panose="02040503050406030204" pitchFamily="18" charset="0"/>
                          <a:ea typeface="Cambria" panose="02040503050406030204" pitchFamily="18" charset="0"/>
                        </a:rPr>
                        <a:t> paling lama 15 </a:t>
                      </a:r>
                      <a:r>
                        <a:rPr lang="en-US" sz="1500" b="1" dirty="0" err="1">
                          <a:solidFill>
                            <a:srgbClr val="C00000"/>
                          </a:solidFill>
                          <a:latin typeface="Cambria" panose="02040503050406030204" pitchFamily="18" charset="0"/>
                          <a:ea typeface="Cambria" panose="02040503050406030204" pitchFamily="18" charset="0"/>
                        </a:rPr>
                        <a:t>tahun</a:t>
                      </a:r>
                      <a:r>
                        <a:rPr lang="en-US" sz="1500" b="1" dirty="0">
                          <a:solidFill>
                            <a:srgbClr val="C00000"/>
                          </a:solidFill>
                          <a:latin typeface="Cambria" panose="02040503050406030204" pitchFamily="18" charset="0"/>
                          <a:ea typeface="Cambria" panose="02040503050406030204" pitchFamily="18" charset="0"/>
                        </a:rPr>
                        <a:t> </a:t>
                      </a:r>
                      <a:endParaRPr lang="en-US" sz="1500" b="1" dirty="0">
                        <a:solidFill>
                          <a:srgbClr val="C00000"/>
                        </a:solidFill>
                        <a:latin typeface="Cambria" panose="02040503050406030204" pitchFamily="18" charset="0"/>
                        <a:ea typeface="Cambria" panose="02040503050406030204" pitchFamily="18" charset="0"/>
                      </a:endParaRPr>
                    </a:p>
                    <a:p>
                      <a:pPr algn="ctr"/>
                      <a:r>
                        <a:rPr lang="en-US" sz="1500" b="1" dirty="0" err="1">
                          <a:solidFill>
                            <a:srgbClr val="C00000"/>
                          </a:solidFill>
                          <a:latin typeface="Cambria" panose="02040503050406030204" pitchFamily="18" charset="0"/>
                          <a:ea typeface="Cambria" panose="02040503050406030204" pitchFamily="18" charset="0"/>
                        </a:rPr>
                        <a:t>Denda</a:t>
                      </a:r>
                      <a:r>
                        <a:rPr lang="en-US" sz="1500" b="1" dirty="0">
                          <a:solidFill>
                            <a:srgbClr val="C00000"/>
                          </a:solidFill>
                          <a:latin typeface="Cambria" panose="02040503050406030204" pitchFamily="18" charset="0"/>
                          <a:ea typeface="Cambria" panose="02040503050406030204" pitchFamily="18" charset="0"/>
                        </a:rPr>
                        <a:t> paling </a:t>
                      </a:r>
                      <a:r>
                        <a:rPr lang="en-US" sz="1500" b="1" dirty="0" err="1">
                          <a:solidFill>
                            <a:srgbClr val="C00000"/>
                          </a:solidFill>
                          <a:latin typeface="Cambria" panose="02040503050406030204" pitchFamily="18" charset="0"/>
                          <a:ea typeface="Cambria" panose="02040503050406030204" pitchFamily="18" charset="0"/>
                        </a:rPr>
                        <a:t>sedikit</a:t>
                      </a:r>
                      <a:r>
                        <a:rPr lang="en-US" sz="1500" b="1" dirty="0">
                          <a:solidFill>
                            <a:srgbClr val="C00000"/>
                          </a:solidFill>
                          <a:latin typeface="Cambria" panose="02040503050406030204" pitchFamily="18" charset="0"/>
                          <a:ea typeface="Cambria" panose="02040503050406030204" pitchFamily="18" charset="0"/>
                        </a:rPr>
                        <a:t> </a:t>
                      </a:r>
                      <a:r>
                        <a:rPr lang="en-US" sz="1500" b="1" dirty="0" err="1">
                          <a:solidFill>
                            <a:srgbClr val="C00000"/>
                          </a:solidFill>
                          <a:latin typeface="Cambria" panose="02040503050406030204" pitchFamily="18" charset="0"/>
                          <a:ea typeface="Cambria" panose="02040503050406030204" pitchFamily="18" charset="0"/>
                        </a:rPr>
                        <a:t>Rp</a:t>
                      </a:r>
                      <a:r>
                        <a:rPr lang="en-US" sz="1500" b="1" dirty="0">
                          <a:solidFill>
                            <a:srgbClr val="C00000"/>
                          </a:solidFill>
                          <a:latin typeface="Cambria" panose="02040503050406030204" pitchFamily="18" charset="0"/>
                          <a:ea typeface="Cambria" panose="02040503050406030204" pitchFamily="18" charset="0"/>
                        </a:rPr>
                        <a:t> 150.000.000,00  </a:t>
                      </a:r>
                      <a:r>
                        <a:rPr lang="en-US" sz="1500" b="1" dirty="0" err="1">
                          <a:solidFill>
                            <a:srgbClr val="C00000"/>
                          </a:solidFill>
                          <a:latin typeface="Cambria" panose="02040503050406030204" pitchFamily="18" charset="0"/>
                          <a:ea typeface="Cambria" panose="02040503050406030204" pitchFamily="18" charset="0"/>
                        </a:rPr>
                        <a:t>dan</a:t>
                      </a:r>
                      <a:r>
                        <a:rPr lang="en-US" sz="1500" b="1" dirty="0">
                          <a:solidFill>
                            <a:srgbClr val="C00000"/>
                          </a:solidFill>
                          <a:latin typeface="Cambria" panose="02040503050406030204" pitchFamily="18" charset="0"/>
                          <a:ea typeface="Cambria" panose="02040503050406030204" pitchFamily="18" charset="0"/>
                        </a:rPr>
                        <a:t> paling </a:t>
                      </a:r>
                      <a:r>
                        <a:rPr lang="en-US" sz="1500" b="1" dirty="0" err="1">
                          <a:solidFill>
                            <a:srgbClr val="C00000"/>
                          </a:solidFill>
                          <a:latin typeface="Cambria" panose="02040503050406030204" pitchFamily="18" charset="0"/>
                          <a:ea typeface="Cambria" panose="02040503050406030204" pitchFamily="18" charset="0"/>
                        </a:rPr>
                        <a:t>banyak</a:t>
                      </a:r>
                      <a:r>
                        <a:rPr lang="en-US" sz="1500" b="1" dirty="0">
                          <a:solidFill>
                            <a:srgbClr val="C00000"/>
                          </a:solidFill>
                          <a:latin typeface="Cambria" panose="02040503050406030204" pitchFamily="18" charset="0"/>
                          <a:ea typeface="Cambria" panose="02040503050406030204" pitchFamily="18" charset="0"/>
                        </a:rPr>
                        <a:t> </a:t>
                      </a:r>
                      <a:endParaRPr lang="en-US" sz="1500" b="1" dirty="0">
                        <a:solidFill>
                          <a:srgbClr val="C00000"/>
                        </a:solidFill>
                        <a:latin typeface="Cambria" panose="02040503050406030204" pitchFamily="18" charset="0"/>
                        <a:ea typeface="Cambria" panose="02040503050406030204" pitchFamily="18" charset="0"/>
                      </a:endParaRPr>
                    </a:p>
                    <a:p>
                      <a:pPr algn="ctr"/>
                      <a:r>
                        <a:rPr lang="en-US" sz="1500" b="1" dirty="0" err="1">
                          <a:solidFill>
                            <a:srgbClr val="C00000"/>
                          </a:solidFill>
                          <a:latin typeface="Cambria" panose="02040503050406030204" pitchFamily="18" charset="0"/>
                          <a:ea typeface="Cambria" panose="02040503050406030204" pitchFamily="18" charset="0"/>
                        </a:rPr>
                        <a:t>Rp</a:t>
                      </a:r>
                      <a:r>
                        <a:rPr lang="en-US" sz="1500" b="1" dirty="0">
                          <a:solidFill>
                            <a:srgbClr val="C00000"/>
                          </a:solidFill>
                          <a:latin typeface="Cambria" panose="02040503050406030204" pitchFamily="18" charset="0"/>
                          <a:ea typeface="Cambria" panose="02040503050406030204" pitchFamily="18" charset="0"/>
                        </a:rPr>
                        <a:t> 750.000.000,00. </a:t>
                      </a:r>
                      <a:endParaRPr lang="id-ID" sz="1500" b="1" dirty="0">
                        <a:solidFill>
                          <a:srgbClr val="C00000"/>
                        </a:solidFill>
                        <a:latin typeface="Cambria" panose="02040503050406030204" pitchFamily="18" charset="0"/>
                        <a:ea typeface="Cambria" panose="02040503050406030204" pitchFamily="18" charset="0"/>
                      </a:endParaRPr>
                    </a:p>
                  </a:txBody>
                  <a:tcPr marL="51435" marR="51435" marT="25712" marB="2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2278626" y="285751"/>
            <a:ext cx="5276235" cy="646453"/>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2000" b="1" dirty="0">
                <a:solidFill>
                  <a:schemeClr val="tx1"/>
                </a:solidFill>
                <a:latin typeface="Agency FB" panose="020B0503020202020204" pitchFamily="34" charset="0"/>
              </a:rPr>
              <a:t>PENGGELAPAN BARANG MILIK NEGARA/DAERAH</a:t>
            </a:r>
            <a:endParaRPr lang="id-ID" sz="2000" b="1" dirty="0">
              <a:solidFill>
                <a:schemeClr val="tx1"/>
              </a:solidFill>
              <a:latin typeface="Agency FB" panose="020B0503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200150"/>
          <a:ext cx="9144000" cy="3449064"/>
        </p:xfrm>
        <a:graphic>
          <a:graphicData uri="http://schemas.openxmlformats.org/drawingml/2006/table">
            <a:tbl>
              <a:tblPr firstRow="1" bandRow="1">
                <a:tableStyleId>{5C22544A-7EE6-4342-B048-85BDC9FD1C3A}</a:tableStyleId>
              </a:tblPr>
              <a:tblGrid>
                <a:gridCol w="9144000"/>
              </a:tblGrid>
              <a:tr h="325758">
                <a:tc>
                  <a:txBody>
                    <a:bodyPr/>
                    <a:lstStyle/>
                    <a:p>
                      <a:r>
                        <a:rPr lang="id-ID" sz="1800" b="1" dirty="0">
                          <a:latin typeface="Agency FB" panose="020B0503020202020204" pitchFamily="34" charset="0"/>
                        </a:rPr>
                        <a:t>Pasal</a:t>
                      </a:r>
                      <a:r>
                        <a:rPr lang="id-ID" sz="1800" b="1" baseline="0" dirty="0">
                          <a:latin typeface="Agency FB" panose="020B0503020202020204" pitchFamily="34" charset="0"/>
                        </a:rPr>
                        <a:t> 9 </a:t>
                      </a:r>
                      <a:endParaRPr lang="id-ID" sz="1800" b="1" dirty="0">
                        <a:latin typeface="Agency FB" panose="020B0503020202020204" pitchFamily="34" charset="0"/>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07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d-ID" sz="1800" b="1" dirty="0">
                          <a:latin typeface="Agency FB" panose="020B0503020202020204" pitchFamily="34" charset="0"/>
                        </a:rPr>
                        <a:t>Pegawai</a:t>
                      </a:r>
                      <a:r>
                        <a:rPr lang="id-ID" sz="1800" b="1" baseline="0" dirty="0">
                          <a:latin typeface="Agency FB" panose="020B0503020202020204" pitchFamily="34" charset="0"/>
                        </a:rPr>
                        <a:t> Negeri atau Orang selain pegawai negeri</a:t>
                      </a:r>
                      <a:endParaRPr lang="id-ID" sz="1800" b="1" dirty="0">
                        <a:latin typeface="Agency FB" panose="020B0503020202020204" pitchFamily="34" charset="0"/>
                      </a:endParaRPr>
                    </a:p>
                    <a:p>
                      <a:endParaRPr lang="id-ID" sz="1800" b="1" dirty="0">
                        <a:latin typeface="Agency FB" panose="020B0503020202020204" pitchFamily="34" charset="0"/>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1076">
                <a:tc>
                  <a:txBody>
                    <a:bodyPr/>
                    <a:lstStyle/>
                    <a:p>
                      <a:r>
                        <a:rPr lang="id-ID" sz="1800" b="1" dirty="0">
                          <a:latin typeface="Agency FB" panose="020B0503020202020204" pitchFamily="34" charset="0"/>
                        </a:rPr>
                        <a:t>Yang diberi tugas menjalankan suatu suatu jabatan umum secara terus menerus</a:t>
                      </a:r>
                      <a:r>
                        <a:rPr lang="id-ID" sz="1800" b="1" baseline="0" dirty="0">
                          <a:latin typeface="Agency FB" panose="020B0503020202020204" pitchFamily="34" charset="0"/>
                        </a:rPr>
                        <a:t> a</a:t>
                      </a:r>
                      <a:r>
                        <a:rPr lang="id-ID" sz="1800" b="1" dirty="0">
                          <a:latin typeface="Agency FB" panose="020B0503020202020204" pitchFamily="34" charset="0"/>
                        </a:rPr>
                        <a:t>tau untuk sementara waktu</a:t>
                      </a:r>
                      <a:endParaRPr lang="id-ID" sz="1800" b="1" dirty="0">
                        <a:latin typeface="Agency FB" panose="020B0503020202020204" pitchFamily="34" charset="0"/>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1076">
                <a:tc>
                  <a:txBody>
                    <a:bodyPr/>
                    <a:lstStyle/>
                    <a:p>
                      <a:r>
                        <a:rPr lang="id-ID" sz="1800" b="1" dirty="0">
                          <a:latin typeface="Agency FB" panose="020B0503020202020204" pitchFamily="34" charset="0"/>
                        </a:rPr>
                        <a:t>Dengan sengaja memalsu buku-buku atau daftar-daftar yang</a:t>
                      </a:r>
                      <a:r>
                        <a:rPr lang="id-ID" sz="1800" b="1" baseline="0" dirty="0">
                          <a:latin typeface="Agency FB" panose="020B0503020202020204" pitchFamily="34" charset="0"/>
                        </a:rPr>
                        <a:t> khusus untuk pemeriksaan administrasi</a:t>
                      </a:r>
                      <a:endParaRPr lang="id-ID" sz="1800" b="1" dirty="0">
                        <a:latin typeface="Agency FB" panose="020B0503020202020204" pitchFamily="34" charset="0"/>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1076">
                <a:tc>
                  <a:txBody>
                    <a:bodyPr/>
                    <a:lstStyle/>
                    <a:p>
                      <a:pPr algn="ctr"/>
                      <a:r>
                        <a:rPr lang="id-ID" sz="1800" b="1" dirty="0">
                          <a:solidFill>
                            <a:srgbClr val="FF0000"/>
                          </a:solidFill>
                          <a:latin typeface="Agency FB" panose="020B0503020202020204" pitchFamily="34" charset="0"/>
                        </a:rPr>
                        <a:t>PIDANA PENJARA MIN 1 TAHUN, MAKS 5 TAHUN, DAN DENDA</a:t>
                      </a:r>
                      <a:r>
                        <a:rPr lang="id-ID" sz="1800" b="1" baseline="0" dirty="0">
                          <a:solidFill>
                            <a:srgbClr val="FF0000"/>
                          </a:solidFill>
                          <a:latin typeface="Agency FB" panose="020B0503020202020204" pitchFamily="34" charset="0"/>
                        </a:rPr>
                        <a:t> MIN Rp. 50.000.000,- MAKS Rp. 250.000.000,-</a:t>
                      </a:r>
                      <a:r>
                        <a:rPr lang="id-ID" sz="1800" b="1" dirty="0">
                          <a:solidFill>
                            <a:srgbClr val="FF0000"/>
                          </a:solidFill>
                          <a:latin typeface="Agency FB" panose="020B0503020202020204" pitchFamily="34" charset="0"/>
                        </a:rPr>
                        <a:t> </a:t>
                      </a:r>
                      <a:endParaRPr lang="id-ID" sz="1800" b="1" dirty="0">
                        <a:solidFill>
                          <a:srgbClr val="FF0000"/>
                        </a:solidFill>
                        <a:latin typeface="Agency FB" panose="020B0503020202020204" pitchFamily="34" charset="0"/>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2280356" y="342901"/>
            <a:ext cx="5599288" cy="64645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b="1" dirty="0">
                <a:solidFill>
                  <a:schemeClr val="tx1"/>
                </a:solidFill>
                <a:latin typeface="Agency FB" panose="020B0503020202020204" pitchFamily="34" charset="0"/>
              </a:rPr>
              <a:t>TINDAK PIDANA PEMALSUAN BUKU ATAU DAFTAR</a:t>
            </a:r>
            <a:endParaRPr lang="en-US" sz="2000" b="1" dirty="0">
              <a:solidFill>
                <a:schemeClr val="tx1"/>
              </a:solidFill>
              <a:latin typeface="Agency FB" panose="020B0503020202020204" pitchFamily="34" charset="0"/>
            </a:endParaRPr>
          </a:p>
          <a:p>
            <a:pPr algn="ctr">
              <a:defRPr/>
            </a:pPr>
            <a:r>
              <a:rPr lang="en-US" sz="2000" b="1" dirty="0">
                <a:solidFill>
                  <a:schemeClr val="tx1"/>
                </a:solidFill>
                <a:latin typeface="Agency FB" panose="020B0503020202020204" pitchFamily="34" charset="0"/>
              </a:rPr>
              <a:t>YANG KHUSUS UNTUK PEMERIKSAAN ADMINISTRASI</a:t>
            </a:r>
            <a:endParaRPr lang="id-ID" sz="2000" b="1" dirty="0">
              <a:solidFill>
                <a:schemeClr val="tx1"/>
              </a:solidFill>
              <a:latin typeface="Agency FB" panose="020B0503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7053" y="293435"/>
          <a:ext cx="8989142" cy="4850065"/>
        </p:xfrm>
        <a:graphic>
          <a:graphicData uri="http://schemas.openxmlformats.org/drawingml/2006/table">
            <a:tbl>
              <a:tblPr firstRow="1" bandRow="1">
                <a:tableStyleId>{5C22544A-7EE6-4342-B048-85BDC9FD1C3A}</a:tableStyleId>
              </a:tblPr>
              <a:tblGrid>
                <a:gridCol w="8989142"/>
              </a:tblGrid>
              <a:tr h="325745">
                <a:tc>
                  <a:txBody>
                    <a:bodyPr/>
                    <a:lstStyle/>
                    <a:p>
                      <a:r>
                        <a:rPr lang="id-ID" sz="1800" dirty="0">
                          <a:latin typeface="Agency FB" panose="020B0503020202020204" pitchFamily="34" charset="0"/>
                        </a:rPr>
                        <a:t>Pasal</a:t>
                      </a:r>
                      <a:r>
                        <a:rPr lang="id-ID" sz="1800" baseline="0" dirty="0">
                          <a:latin typeface="Agency FB" panose="020B0503020202020204" pitchFamily="34" charset="0"/>
                        </a:rPr>
                        <a:t> </a:t>
                      </a:r>
                      <a:r>
                        <a:rPr lang="en-US" sz="1800" baseline="0" dirty="0">
                          <a:latin typeface="Agency FB" panose="020B0503020202020204" pitchFamily="34" charset="0"/>
                        </a:rPr>
                        <a:t>10</a:t>
                      </a:r>
                      <a:r>
                        <a:rPr lang="id-ID" sz="1800" baseline="0" dirty="0">
                          <a:latin typeface="Agency FB" panose="020B0503020202020204" pitchFamily="34" charset="0"/>
                        </a:rPr>
                        <a:t> </a:t>
                      </a:r>
                      <a:endParaRPr lang="id-ID" sz="1800" dirty="0">
                        <a:latin typeface="Agency FB" panose="020B0503020202020204" pitchFamily="34" charset="0"/>
                      </a:endParaRPr>
                    </a:p>
                  </a:txBody>
                  <a:tcPr marL="51432" marR="51432" marT="25712" marB="2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74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d-ID" sz="2000" b="1" dirty="0">
                          <a:latin typeface="Agency FB" panose="020B0503020202020204" pitchFamily="34" charset="0"/>
                        </a:rPr>
                        <a:t>Pegawai</a:t>
                      </a:r>
                      <a:r>
                        <a:rPr lang="id-ID" sz="2000" b="1" baseline="0" dirty="0">
                          <a:latin typeface="Agency FB" panose="020B0503020202020204" pitchFamily="34" charset="0"/>
                        </a:rPr>
                        <a:t> Negeri atau Orang selain pegawai negeri</a:t>
                      </a:r>
                      <a:endParaRPr lang="id-ID" sz="2000" b="1" dirty="0">
                        <a:latin typeface="Agency FB" panose="020B0503020202020204" pitchFamily="34" charset="0"/>
                      </a:endParaRPr>
                    </a:p>
                  </a:txBody>
                  <a:tcPr marL="51432" marR="51432" marT="25712" marB="2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065">
                <a:tc>
                  <a:txBody>
                    <a:bodyPr/>
                    <a:lstStyle/>
                    <a:p>
                      <a:r>
                        <a:rPr lang="en-US" sz="2000" b="1" dirty="0" err="1">
                          <a:latin typeface="Agency FB" panose="020B0503020202020204" pitchFamily="34" charset="0"/>
                        </a:rPr>
                        <a:t>Dipidana</a:t>
                      </a:r>
                      <a:r>
                        <a:rPr lang="en-US" sz="2000" b="1" dirty="0">
                          <a:latin typeface="Agency FB" panose="020B0503020202020204" pitchFamily="34" charset="0"/>
                        </a:rPr>
                        <a:t> </a:t>
                      </a:r>
                      <a:r>
                        <a:rPr lang="en-US" sz="2000" b="1" dirty="0" err="1">
                          <a:latin typeface="Agency FB" panose="020B0503020202020204" pitchFamily="34" charset="0"/>
                        </a:rPr>
                        <a:t>dengan</a:t>
                      </a:r>
                      <a:r>
                        <a:rPr lang="en-US" sz="2000" b="1" dirty="0">
                          <a:latin typeface="Agency FB" panose="020B0503020202020204" pitchFamily="34" charset="0"/>
                        </a:rPr>
                        <a:t> </a:t>
                      </a:r>
                      <a:r>
                        <a:rPr lang="en-US" sz="2000" b="1" dirty="0" err="1">
                          <a:latin typeface="Agency FB" panose="020B0503020202020204" pitchFamily="34" charset="0"/>
                        </a:rPr>
                        <a:t>pegawai</a:t>
                      </a:r>
                      <a:r>
                        <a:rPr lang="en-US" sz="2000" b="1" dirty="0">
                          <a:latin typeface="Agency FB" panose="020B0503020202020204" pitchFamily="34" charset="0"/>
                        </a:rPr>
                        <a:t> </a:t>
                      </a:r>
                      <a:r>
                        <a:rPr lang="en-US" sz="2000" b="1" dirty="0" err="1">
                          <a:latin typeface="Agency FB" panose="020B0503020202020204" pitchFamily="34" charset="0"/>
                        </a:rPr>
                        <a:t>negeri</a:t>
                      </a:r>
                      <a:r>
                        <a:rPr lang="en-US" sz="2000" b="1" dirty="0">
                          <a:latin typeface="Agency FB" panose="020B0503020202020204" pitchFamily="34" charset="0"/>
                        </a:rPr>
                        <a:t> </a:t>
                      </a:r>
                      <a:r>
                        <a:rPr lang="en-US" sz="2000" b="1" dirty="0" err="1">
                          <a:latin typeface="Agency FB" panose="020B0503020202020204" pitchFamily="34" charset="0"/>
                        </a:rPr>
                        <a:t>atau</a:t>
                      </a:r>
                      <a:r>
                        <a:rPr lang="en-US" sz="2000" b="1" dirty="0">
                          <a:latin typeface="Agency FB" panose="020B0503020202020204" pitchFamily="34" charset="0"/>
                        </a:rPr>
                        <a:t> orang </a:t>
                      </a:r>
                      <a:r>
                        <a:rPr lang="en-US" sz="2000" b="1" dirty="0" err="1">
                          <a:latin typeface="Agency FB" panose="020B0503020202020204" pitchFamily="34" charset="0"/>
                        </a:rPr>
                        <a:t>selain</a:t>
                      </a:r>
                      <a:r>
                        <a:rPr lang="en-US" sz="2000" b="1" dirty="0">
                          <a:latin typeface="Agency FB" panose="020B0503020202020204" pitchFamily="34" charset="0"/>
                        </a:rPr>
                        <a:t> </a:t>
                      </a:r>
                      <a:r>
                        <a:rPr lang="en-US" sz="2000" b="1" dirty="0" err="1">
                          <a:latin typeface="Agency FB" panose="020B0503020202020204" pitchFamily="34" charset="0"/>
                        </a:rPr>
                        <a:t>pegawai</a:t>
                      </a:r>
                      <a:r>
                        <a:rPr lang="en-US" sz="2000" b="1" dirty="0">
                          <a:latin typeface="Agency FB" panose="020B0503020202020204" pitchFamily="34" charset="0"/>
                        </a:rPr>
                        <a:t> </a:t>
                      </a:r>
                      <a:r>
                        <a:rPr lang="en-US" sz="2000" b="1" dirty="0" err="1">
                          <a:latin typeface="Agency FB" panose="020B0503020202020204" pitchFamily="34" charset="0"/>
                        </a:rPr>
                        <a:t>negeri</a:t>
                      </a:r>
                      <a:r>
                        <a:rPr lang="en-US" sz="2000" b="1" dirty="0">
                          <a:latin typeface="Agency FB" panose="020B0503020202020204" pitchFamily="34" charset="0"/>
                        </a:rPr>
                        <a:t> yang </a:t>
                      </a:r>
                      <a:r>
                        <a:rPr lang="en-US" sz="2000" b="1" dirty="0" err="1">
                          <a:latin typeface="Agency FB" panose="020B0503020202020204" pitchFamily="34" charset="0"/>
                        </a:rPr>
                        <a:t>diberi</a:t>
                      </a:r>
                      <a:r>
                        <a:rPr lang="en-US" sz="2000" b="1" dirty="0">
                          <a:latin typeface="Agency FB" panose="020B0503020202020204" pitchFamily="34" charset="0"/>
                        </a:rPr>
                        <a:t> </a:t>
                      </a:r>
                      <a:r>
                        <a:rPr lang="en-US" sz="2000" b="1" dirty="0" err="1">
                          <a:latin typeface="Agency FB" panose="020B0503020202020204" pitchFamily="34" charset="0"/>
                        </a:rPr>
                        <a:t>tugas</a:t>
                      </a:r>
                      <a:r>
                        <a:rPr lang="en-US" sz="2000" b="1" dirty="0">
                          <a:latin typeface="Agency FB" panose="020B0503020202020204" pitchFamily="34" charset="0"/>
                        </a:rPr>
                        <a:t> </a:t>
                      </a:r>
                      <a:r>
                        <a:rPr lang="en-US" sz="2000" b="1" dirty="0" err="1">
                          <a:latin typeface="Agency FB" panose="020B0503020202020204" pitchFamily="34" charset="0"/>
                        </a:rPr>
                        <a:t>menjalankan</a:t>
                      </a:r>
                      <a:r>
                        <a:rPr lang="en-US" sz="2000" b="1" dirty="0">
                          <a:latin typeface="Agency FB" panose="020B0503020202020204" pitchFamily="34" charset="0"/>
                        </a:rPr>
                        <a:t> </a:t>
                      </a:r>
                      <a:r>
                        <a:rPr lang="en-US" sz="2000" b="1" dirty="0" err="1">
                          <a:latin typeface="Agency FB" panose="020B0503020202020204" pitchFamily="34" charset="0"/>
                        </a:rPr>
                        <a:t>suatu</a:t>
                      </a:r>
                      <a:r>
                        <a:rPr lang="en-US" sz="2000" b="1" dirty="0">
                          <a:latin typeface="Agency FB" panose="020B0503020202020204" pitchFamily="34" charset="0"/>
                        </a:rPr>
                        <a:t> </a:t>
                      </a:r>
                      <a:r>
                        <a:rPr lang="en-US" sz="2000" b="1" dirty="0" err="1">
                          <a:latin typeface="Agency FB" panose="020B0503020202020204" pitchFamily="34" charset="0"/>
                        </a:rPr>
                        <a:t>jabatan</a:t>
                      </a:r>
                      <a:r>
                        <a:rPr lang="en-US" sz="2000" b="1" dirty="0">
                          <a:latin typeface="Agency FB" panose="020B0503020202020204" pitchFamily="34" charset="0"/>
                        </a:rPr>
                        <a:t> </a:t>
                      </a:r>
                      <a:r>
                        <a:rPr lang="en-US" sz="2000" b="1" dirty="0" err="1">
                          <a:latin typeface="Agency FB" panose="020B0503020202020204" pitchFamily="34" charset="0"/>
                        </a:rPr>
                        <a:t>umum</a:t>
                      </a:r>
                      <a:r>
                        <a:rPr lang="en-US" sz="2000" b="1" dirty="0">
                          <a:latin typeface="Agency FB" panose="020B0503020202020204" pitchFamily="34" charset="0"/>
                        </a:rPr>
                        <a:t> </a:t>
                      </a:r>
                      <a:r>
                        <a:rPr lang="en-US" sz="2000" b="1" dirty="0" err="1">
                          <a:latin typeface="Agency FB" panose="020B0503020202020204" pitchFamily="34" charset="0"/>
                        </a:rPr>
                        <a:t>secara</a:t>
                      </a:r>
                      <a:r>
                        <a:rPr lang="en-US" sz="2000" b="1" dirty="0">
                          <a:latin typeface="Agency FB" panose="020B0503020202020204" pitchFamily="34" charset="0"/>
                        </a:rPr>
                        <a:t> </a:t>
                      </a:r>
                      <a:r>
                        <a:rPr lang="en-US" sz="2000" b="1" dirty="0" err="1">
                          <a:latin typeface="Agency FB" panose="020B0503020202020204" pitchFamily="34" charset="0"/>
                        </a:rPr>
                        <a:t>terus</a:t>
                      </a:r>
                      <a:r>
                        <a:rPr lang="en-US" sz="2000" b="1" dirty="0">
                          <a:latin typeface="Agency FB" panose="020B0503020202020204" pitchFamily="34" charset="0"/>
                        </a:rPr>
                        <a:t> </a:t>
                      </a:r>
                      <a:r>
                        <a:rPr lang="en-US" sz="2000" b="1" dirty="0" err="1">
                          <a:latin typeface="Agency FB" panose="020B0503020202020204" pitchFamily="34" charset="0"/>
                        </a:rPr>
                        <a:t>menerus</a:t>
                      </a:r>
                      <a:r>
                        <a:rPr lang="en-US" sz="2000" b="1" dirty="0">
                          <a:latin typeface="Agency FB" panose="020B0503020202020204" pitchFamily="34" charset="0"/>
                        </a:rPr>
                        <a:t> </a:t>
                      </a:r>
                      <a:r>
                        <a:rPr lang="en-US" sz="2000" b="1" dirty="0" err="1">
                          <a:latin typeface="Agency FB" panose="020B0503020202020204" pitchFamily="34" charset="0"/>
                        </a:rPr>
                        <a:t>atau</a:t>
                      </a:r>
                      <a:r>
                        <a:rPr lang="en-US" sz="2000" b="1" dirty="0">
                          <a:latin typeface="Agency FB" panose="020B0503020202020204" pitchFamily="34" charset="0"/>
                        </a:rPr>
                        <a:t> </a:t>
                      </a:r>
                      <a:r>
                        <a:rPr lang="en-US" sz="2000" b="1" dirty="0" err="1">
                          <a:latin typeface="Agency FB" panose="020B0503020202020204" pitchFamily="34" charset="0"/>
                        </a:rPr>
                        <a:t>untuk</a:t>
                      </a:r>
                      <a:r>
                        <a:rPr lang="en-US" sz="2000" b="1" dirty="0">
                          <a:latin typeface="Agency FB" panose="020B0503020202020204" pitchFamily="34" charset="0"/>
                        </a:rPr>
                        <a:t> </a:t>
                      </a:r>
                      <a:r>
                        <a:rPr lang="en-US" sz="2000" b="1" dirty="0" err="1">
                          <a:latin typeface="Agency FB" panose="020B0503020202020204" pitchFamily="34" charset="0"/>
                        </a:rPr>
                        <a:t>sementara</a:t>
                      </a:r>
                      <a:r>
                        <a:rPr lang="en-US" sz="2000" b="1" dirty="0">
                          <a:latin typeface="Agency FB" panose="020B0503020202020204" pitchFamily="34" charset="0"/>
                        </a:rPr>
                        <a:t> </a:t>
                      </a:r>
                      <a:r>
                        <a:rPr lang="en-US" sz="2000" b="1" dirty="0" err="1">
                          <a:latin typeface="Agency FB" panose="020B0503020202020204" pitchFamily="34" charset="0"/>
                        </a:rPr>
                        <a:t>waktu</a:t>
                      </a:r>
                      <a:r>
                        <a:rPr lang="en-US" sz="2000" b="1" dirty="0">
                          <a:latin typeface="Agency FB" panose="020B0503020202020204" pitchFamily="34" charset="0"/>
                        </a:rPr>
                        <a:t>, </a:t>
                      </a:r>
                      <a:r>
                        <a:rPr lang="en-US" sz="2000" b="1" dirty="0" err="1">
                          <a:latin typeface="Agency FB" panose="020B0503020202020204" pitchFamily="34" charset="0"/>
                        </a:rPr>
                        <a:t>dengan</a:t>
                      </a:r>
                      <a:r>
                        <a:rPr lang="en-US" sz="2000" b="1" dirty="0">
                          <a:latin typeface="Agency FB" panose="020B0503020202020204" pitchFamily="34" charset="0"/>
                        </a:rPr>
                        <a:t> </a:t>
                      </a:r>
                      <a:r>
                        <a:rPr lang="en-US" sz="2000" b="1" dirty="0" err="1">
                          <a:latin typeface="Agency FB" panose="020B0503020202020204" pitchFamily="34" charset="0"/>
                        </a:rPr>
                        <a:t>sengaja</a:t>
                      </a:r>
                      <a:r>
                        <a:rPr lang="en-US" sz="2000" b="1" dirty="0">
                          <a:latin typeface="Agency FB" panose="020B0503020202020204" pitchFamily="34" charset="0"/>
                        </a:rPr>
                        <a:t>:</a:t>
                      </a:r>
                      <a:endParaRPr lang="id-ID" sz="2000" b="1" dirty="0">
                        <a:latin typeface="Agency FB" panose="020B0503020202020204" pitchFamily="34" charset="0"/>
                      </a:endParaRPr>
                    </a:p>
                  </a:txBody>
                  <a:tcPr marL="51432" marR="51432" marT="25712" marB="2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4385">
                <a:tc>
                  <a:txBody>
                    <a:bodyPr/>
                    <a:lstStyle/>
                    <a:p>
                      <a:r>
                        <a:rPr lang="en-US" sz="2000" b="1" dirty="0" err="1">
                          <a:latin typeface="Agency FB" panose="020B0503020202020204" pitchFamily="34" charset="0"/>
                        </a:rPr>
                        <a:t>menggelapkan</a:t>
                      </a:r>
                      <a:r>
                        <a:rPr lang="en-US" sz="2000" b="1" dirty="0">
                          <a:latin typeface="Agency FB" panose="020B0503020202020204" pitchFamily="34" charset="0"/>
                        </a:rPr>
                        <a:t>, </a:t>
                      </a:r>
                      <a:r>
                        <a:rPr lang="en-US" sz="2000" b="1" dirty="0" err="1">
                          <a:latin typeface="Agency FB" panose="020B0503020202020204" pitchFamily="34" charset="0"/>
                        </a:rPr>
                        <a:t>menghancurkan</a:t>
                      </a:r>
                      <a:r>
                        <a:rPr lang="en-US" sz="2000" b="1" dirty="0">
                          <a:latin typeface="Agency FB" panose="020B0503020202020204" pitchFamily="34" charset="0"/>
                        </a:rPr>
                        <a:t>, </a:t>
                      </a:r>
                      <a:r>
                        <a:rPr lang="en-US" sz="2000" b="1" dirty="0" err="1">
                          <a:latin typeface="Agency FB" panose="020B0503020202020204" pitchFamily="34" charset="0"/>
                        </a:rPr>
                        <a:t>merusakkan</a:t>
                      </a:r>
                      <a:r>
                        <a:rPr lang="en-US" sz="2000" b="1" dirty="0">
                          <a:latin typeface="Agency FB" panose="020B0503020202020204" pitchFamily="34" charset="0"/>
                        </a:rPr>
                        <a:t>, </a:t>
                      </a:r>
                      <a:r>
                        <a:rPr lang="en-US" sz="2000" b="1" dirty="0" err="1">
                          <a:latin typeface="Agency FB" panose="020B0503020202020204" pitchFamily="34" charset="0"/>
                        </a:rPr>
                        <a:t>atau</a:t>
                      </a:r>
                      <a:r>
                        <a:rPr lang="en-US" sz="2000" b="1" dirty="0">
                          <a:latin typeface="Agency FB" panose="020B0503020202020204" pitchFamily="34" charset="0"/>
                        </a:rPr>
                        <a:t> </a:t>
                      </a:r>
                      <a:r>
                        <a:rPr lang="en-US" sz="2000" b="1" dirty="0" err="1">
                          <a:latin typeface="Agency FB" panose="020B0503020202020204" pitchFamily="34" charset="0"/>
                        </a:rPr>
                        <a:t>membuat</a:t>
                      </a:r>
                      <a:r>
                        <a:rPr lang="en-US" sz="2000" b="1" dirty="0">
                          <a:latin typeface="Agency FB" panose="020B0503020202020204" pitchFamily="34" charset="0"/>
                        </a:rPr>
                        <a:t> </a:t>
                      </a:r>
                      <a:r>
                        <a:rPr lang="en-US" sz="2000" b="1" dirty="0" err="1">
                          <a:latin typeface="Agency FB" panose="020B0503020202020204" pitchFamily="34" charset="0"/>
                        </a:rPr>
                        <a:t>tidak</a:t>
                      </a:r>
                      <a:r>
                        <a:rPr lang="en-US" sz="2000" b="1" dirty="0">
                          <a:latin typeface="Agency FB" panose="020B0503020202020204" pitchFamily="34" charset="0"/>
                        </a:rPr>
                        <a:t> </a:t>
                      </a:r>
                      <a:r>
                        <a:rPr lang="en-US" sz="2000" b="1" dirty="0" err="1">
                          <a:latin typeface="Agency FB" panose="020B0503020202020204" pitchFamily="34" charset="0"/>
                        </a:rPr>
                        <a:t>dapat</a:t>
                      </a:r>
                      <a:r>
                        <a:rPr lang="en-US" sz="2000" b="1" dirty="0">
                          <a:latin typeface="Agency FB" panose="020B0503020202020204" pitchFamily="34" charset="0"/>
                        </a:rPr>
                        <a:t> </a:t>
                      </a:r>
                      <a:r>
                        <a:rPr lang="en-US" sz="2000" b="1" dirty="0" err="1">
                          <a:latin typeface="Agency FB" panose="020B0503020202020204" pitchFamily="34" charset="0"/>
                        </a:rPr>
                        <a:t>dipakai</a:t>
                      </a:r>
                      <a:r>
                        <a:rPr lang="en-US" sz="2000" b="1" dirty="0">
                          <a:latin typeface="Agency FB" panose="020B0503020202020204" pitchFamily="34" charset="0"/>
                        </a:rPr>
                        <a:t> </a:t>
                      </a:r>
                      <a:r>
                        <a:rPr lang="en-US" sz="2000" b="1" dirty="0" err="1">
                          <a:latin typeface="Agency FB" panose="020B0503020202020204" pitchFamily="34" charset="0"/>
                        </a:rPr>
                        <a:t>barang</a:t>
                      </a:r>
                      <a:r>
                        <a:rPr lang="en-US" sz="2000" b="1" dirty="0">
                          <a:latin typeface="Agency FB" panose="020B0503020202020204" pitchFamily="34" charset="0"/>
                        </a:rPr>
                        <a:t>, </a:t>
                      </a:r>
                      <a:r>
                        <a:rPr lang="en-US" sz="2000" b="1" dirty="0" err="1">
                          <a:latin typeface="Agency FB" panose="020B0503020202020204" pitchFamily="34" charset="0"/>
                        </a:rPr>
                        <a:t>akta</a:t>
                      </a:r>
                      <a:r>
                        <a:rPr lang="en-US" sz="2000" b="1" dirty="0">
                          <a:latin typeface="Agency FB" panose="020B0503020202020204" pitchFamily="34" charset="0"/>
                        </a:rPr>
                        <a:t>, </a:t>
                      </a:r>
                      <a:r>
                        <a:rPr lang="en-US" sz="2000" b="1" dirty="0" err="1">
                          <a:latin typeface="Agency FB" panose="020B0503020202020204" pitchFamily="34" charset="0"/>
                        </a:rPr>
                        <a:t>surat</a:t>
                      </a:r>
                      <a:r>
                        <a:rPr lang="en-US" sz="2000" b="1" dirty="0">
                          <a:latin typeface="Agency FB" panose="020B0503020202020204" pitchFamily="34" charset="0"/>
                        </a:rPr>
                        <a:t>, </a:t>
                      </a:r>
                      <a:r>
                        <a:rPr lang="en-US" sz="2000" b="1" dirty="0" err="1">
                          <a:latin typeface="Agency FB" panose="020B0503020202020204" pitchFamily="34" charset="0"/>
                        </a:rPr>
                        <a:t>atau</a:t>
                      </a:r>
                      <a:r>
                        <a:rPr lang="en-US" sz="2000" b="1" dirty="0">
                          <a:latin typeface="Agency FB" panose="020B0503020202020204" pitchFamily="34" charset="0"/>
                        </a:rPr>
                        <a:t> </a:t>
                      </a:r>
                      <a:r>
                        <a:rPr lang="en-US" sz="2000" b="1" dirty="0" err="1">
                          <a:latin typeface="Agency FB" panose="020B0503020202020204" pitchFamily="34" charset="0"/>
                        </a:rPr>
                        <a:t>daftar</a:t>
                      </a:r>
                      <a:r>
                        <a:rPr lang="en-US" sz="2000" b="1" dirty="0">
                          <a:latin typeface="Agency FB" panose="020B0503020202020204" pitchFamily="34" charset="0"/>
                        </a:rPr>
                        <a:t> yang </a:t>
                      </a:r>
                      <a:r>
                        <a:rPr lang="en-US" sz="2000" b="1" dirty="0" err="1">
                          <a:latin typeface="Agency FB" panose="020B0503020202020204" pitchFamily="34" charset="0"/>
                        </a:rPr>
                        <a:t>digunakan</a:t>
                      </a:r>
                      <a:r>
                        <a:rPr lang="en-US" sz="2000" b="1" dirty="0">
                          <a:latin typeface="Agency FB" panose="020B0503020202020204" pitchFamily="34" charset="0"/>
                        </a:rPr>
                        <a:t> </a:t>
                      </a:r>
                      <a:r>
                        <a:rPr lang="en-US" sz="2000" b="1" dirty="0" err="1">
                          <a:latin typeface="Agency FB" panose="020B0503020202020204" pitchFamily="34" charset="0"/>
                        </a:rPr>
                        <a:t>untuk</a:t>
                      </a:r>
                      <a:r>
                        <a:rPr lang="en-US" sz="2000" b="1" dirty="0">
                          <a:latin typeface="Agency FB" panose="020B0503020202020204" pitchFamily="34" charset="0"/>
                        </a:rPr>
                        <a:t> </a:t>
                      </a:r>
                      <a:r>
                        <a:rPr lang="en-US" sz="2000" b="1" dirty="0" err="1">
                          <a:latin typeface="Agency FB" panose="020B0503020202020204" pitchFamily="34" charset="0"/>
                        </a:rPr>
                        <a:t>meyakinkan</a:t>
                      </a:r>
                      <a:r>
                        <a:rPr lang="en-US" sz="2000" b="1" dirty="0">
                          <a:latin typeface="Agency FB" panose="020B0503020202020204" pitchFamily="34" charset="0"/>
                        </a:rPr>
                        <a:t> </a:t>
                      </a:r>
                      <a:r>
                        <a:rPr lang="en-US" sz="2000" b="1" dirty="0" err="1">
                          <a:latin typeface="Agency FB" panose="020B0503020202020204" pitchFamily="34" charset="0"/>
                        </a:rPr>
                        <a:t>atau</a:t>
                      </a:r>
                      <a:r>
                        <a:rPr lang="en-US" sz="2000" b="1" dirty="0">
                          <a:latin typeface="Agency FB" panose="020B0503020202020204" pitchFamily="34" charset="0"/>
                        </a:rPr>
                        <a:t> </a:t>
                      </a:r>
                      <a:r>
                        <a:rPr lang="en-US" sz="2000" b="1" dirty="0" err="1">
                          <a:latin typeface="Agency FB" panose="020B0503020202020204" pitchFamily="34" charset="0"/>
                        </a:rPr>
                        <a:t>membuktikan</a:t>
                      </a:r>
                      <a:r>
                        <a:rPr lang="en-US" sz="2000" b="1" dirty="0">
                          <a:latin typeface="Agency FB" panose="020B0503020202020204" pitchFamily="34" charset="0"/>
                        </a:rPr>
                        <a:t> di </a:t>
                      </a:r>
                      <a:r>
                        <a:rPr lang="en-US" sz="2000" b="1" dirty="0" err="1">
                          <a:latin typeface="Agency FB" panose="020B0503020202020204" pitchFamily="34" charset="0"/>
                        </a:rPr>
                        <a:t>muka</a:t>
                      </a:r>
                      <a:r>
                        <a:rPr lang="en-US" sz="2000" b="1" dirty="0">
                          <a:latin typeface="Agency FB" panose="020B0503020202020204" pitchFamily="34" charset="0"/>
                        </a:rPr>
                        <a:t> </a:t>
                      </a:r>
                      <a:r>
                        <a:rPr lang="en-US" sz="2000" b="1" dirty="0" err="1">
                          <a:latin typeface="Agency FB" panose="020B0503020202020204" pitchFamily="34" charset="0"/>
                        </a:rPr>
                        <a:t>pejabat</a:t>
                      </a:r>
                      <a:r>
                        <a:rPr lang="en-US" sz="2000" b="1" dirty="0">
                          <a:latin typeface="Agency FB" panose="020B0503020202020204" pitchFamily="34" charset="0"/>
                        </a:rPr>
                        <a:t> yang </a:t>
                      </a:r>
                      <a:r>
                        <a:rPr lang="en-US" sz="2000" b="1" dirty="0" err="1">
                          <a:latin typeface="Agency FB" panose="020B0503020202020204" pitchFamily="34" charset="0"/>
                        </a:rPr>
                        <a:t>berwenang</a:t>
                      </a:r>
                      <a:r>
                        <a:rPr lang="en-US" sz="2000" b="1" dirty="0">
                          <a:latin typeface="Agency FB" panose="020B0503020202020204" pitchFamily="34" charset="0"/>
                        </a:rPr>
                        <a:t>, yang </a:t>
                      </a:r>
                      <a:r>
                        <a:rPr lang="en-US" sz="2000" b="1" dirty="0" err="1">
                          <a:latin typeface="Agency FB" panose="020B0503020202020204" pitchFamily="34" charset="0"/>
                        </a:rPr>
                        <a:t>dikuasai</a:t>
                      </a:r>
                      <a:r>
                        <a:rPr lang="en-US" sz="2000" b="1" dirty="0">
                          <a:latin typeface="Agency FB" panose="020B0503020202020204" pitchFamily="34" charset="0"/>
                        </a:rPr>
                        <a:t> </a:t>
                      </a:r>
                      <a:r>
                        <a:rPr lang="en-US" sz="2000" b="1" dirty="0" err="1">
                          <a:latin typeface="Agency FB" panose="020B0503020202020204" pitchFamily="34" charset="0"/>
                        </a:rPr>
                        <a:t>karena</a:t>
                      </a:r>
                      <a:r>
                        <a:rPr lang="en-US" sz="2000" b="1" dirty="0">
                          <a:latin typeface="Agency FB" panose="020B0503020202020204" pitchFamily="34" charset="0"/>
                        </a:rPr>
                        <a:t> </a:t>
                      </a:r>
                      <a:r>
                        <a:rPr lang="en-US" sz="2000" b="1" dirty="0" err="1">
                          <a:latin typeface="Agency FB" panose="020B0503020202020204" pitchFamily="34" charset="0"/>
                        </a:rPr>
                        <a:t>jabatannya</a:t>
                      </a:r>
                      <a:r>
                        <a:rPr lang="en-US" sz="2000" b="1" dirty="0">
                          <a:latin typeface="Agency FB" panose="020B0503020202020204" pitchFamily="34" charset="0"/>
                        </a:rPr>
                        <a:t>; </a:t>
                      </a:r>
                      <a:r>
                        <a:rPr lang="en-US" sz="2000" b="1" dirty="0" err="1">
                          <a:latin typeface="Agency FB" panose="020B0503020202020204" pitchFamily="34" charset="0"/>
                        </a:rPr>
                        <a:t>atau</a:t>
                      </a:r>
                      <a:endParaRPr lang="id-ID" sz="2000" b="1" dirty="0">
                        <a:latin typeface="Agency FB" panose="020B0503020202020204" pitchFamily="34" charset="0"/>
                      </a:endParaRPr>
                    </a:p>
                  </a:txBody>
                  <a:tcPr marL="51432" marR="51432" marT="25712" marB="2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5275">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2000" b="1" dirty="0" err="1">
                          <a:latin typeface="Agency FB" panose="020B0503020202020204" pitchFamily="34" charset="0"/>
                        </a:rPr>
                        <a:t>membiarkan</a:t>
                      </a:r>
                      <a:r>
                        <a:rPr lang="en-US" sz="2000" b="1" dirty="0">
                          <a:latin typeface="Agency FB" panose="020B0503020202020204" pitchFamily="34" charset="0"/>
                        </a:rPr>
                        <a:t> orang lain </a:t>
                      </a:r>
                      <a:r>
                        <a:rPr lang="en-US" sz="2000" b="1" dirty="0" err="1">
                          <a:latin typeface="Agency FB" panose="020B0503020202020204" pitchFamily="34" charset="0"/>
                        </a:rPr>
                        <a:t>menghilangkan</a:t>
                      </a:r>
                      <a:r>
                        <a:rPr lang="en-US" sz="2000" b="1" dirty="0">
                          <a:latin typeface="Agency FB" panose="020B0503020202020204" pitchFamily="34" charset="0"/>
                        </a:rPr>
                        <a:t>, </a:t>
                      </a:r>
                      <a:r>
                        <a:rPr lang="en-US" sz="2000" b="1" dirty="0" err="1">
                          <a:latin typeface="Agency FB" panose="020B0503020202020204" pitchFamily="34" charset="0"/>
                        </a:rPr>
                        <a:t>menghancurkan</a:t>
                      </a:r>
                      <a:r>
                        <a:rPr lang="en-US" sz="2000" b="1" dirty="0">
                          <a:latin typeface="Agency FB" panose="020B0503020202020204" pitchFamily="34" charset="0"/>
                        </a:rPr>
                        <a:t>, </a:t>
                      </a:r>
                      <a:r>
                        <a:rPr lang="en-US" sz="2000" b="1" dirty="0" err="1">
                          <a:latin typeface="Agency FB" panose="020B0503020202020204" pitchFamily="34" charset="0"/>
                        </a:rPr>
                        <a:t>merusakkan</a:t>
                      </a:r>
                      <a:r>
                        <a:rPr lang="en-US" sz="2000" b="1" dirty="0">
                          <a:latin typeface="Agency FB" panose="020B0503020202020204" pitchFamily="34" charset="0"/>
                        </a:rPr>
                        <a:t>, </a:t>
                      </a:r>
                      <a:r>
                        <a:rPr lang="en-US" sz="2000" b="1" dirty="0" err="1">
                          <a:latin typeface="Agency FB" panose="020B0503020202020204" pitchFamily="34" charset="0"/>
                        </a:rPr>
                        <a:t>atau</a:t>
                      </a:r>
                      <a:r>
                        <a:rPr lang="en-US" sz="2000" b="1" dirty="0">
                          <a:latin typeface="Agency FB" panose="020B0503020202020204" pitchFamily="34" charset="0"/>
                        </a:rPr>
                        <a:t> </a:t>
                      </a:r>
                      <a:r>
                        <a:rPr lang="en-US" sz="2000" b="1" dirty="0" err="1">
                          <a:latin typeface="Agency FB" panose="020B0503020202020204" pitchFamily="34" charset="0"/>
                        </a:rPr>
                        <a:t>membuat</a:t>
                      </a:r>
                      <a:r>
                        <a:rPr lang="en-US" sz="2000" b="1" dirty="0">
                          <a:latin typeface="Agency FB" panose="020B0503020202020204" pitchFamily="34" charset="0"/>
                        </a:rPr>
                        <a:t> </a:t>
                      </a:r>
                      <a:r>
                        <a:rPr lang="en-US" sz="2000" b="1" dirty="0" err="1">
                          <a:latin typeface="Agency FB" panose="020B0503020202020204" pitchFamily="34" charset="0"/>
                        </a:rPr>
                        <a:t>tidak</a:t>
                      </a:r>
                      <a:r>
                        <a:rPr lang="en-US" sz="2000" b="1" dirty="0">
                          <a:latin typeface="Agency FB" panose="020B0503020202020204" pitchFamily="34" charset="0"/>
                        </a:rPr>
                        <a:t> </a:t>
                      </a:r>
                      <a:r>
                        <a:rPr lang="en-US" sz="2000" b="1" dirty="0" err="1">
                          <a:latin typeface="Agency FB" panose="020B0503020202020204" pitchFamily="34" charset="0"/>
                        </a:rPr>
                        <a:t>dapat</a:t>
                      </a:r>
                      <a:r>
                        <a:rPr lang="en-US" sz="2000" b="1" dirty="0">
                          <a:latin typeface="Agency FB" panose="020B0503020202020204" pitchFamily="34" charset="0"/>
                        </a:rPr>
                        <a:t> </a:t>
                      </a:r>
                      <a:r>
                        <a:rPr lang="en-US" sz="2000" b="1" dirty="0" err="1">
                          <a:latin typeface="Agency FB" panose="020B0503020202020204" pitchFamily="34" charset="0"/>
                        </a:rPr>
                        <a:t>dipakai</a:t>
                      </a:r>
                      <a:r>
                        <a:rPr lang="en-US" sz="2000" b="1" dirty="0">
                          <a:latin typeface="Agency FB" panose="020B0503020202020204" pitchFamily="34" charset="0"/>
                        </a:rPr>
                        <a:t> </a:t>
                      </a:r>
                      <a:r>
                        <a:rPr lang="en-US" sz="2000" b="1" dirty="0" err="1">
                          <a:latin typeface="Agency FB" panose="020B0503020202020204" pitchFamily="34" charset="0"/>
                        </a:rPr>
                        <a:t>barang</a:t>
                      </a:r>
                      <a:r>
                        <a:rPr lang="en-US" sz="2000" b="1" dirty="0">
                          <a:latin typeface="Agency FB" panose="020B0503020202020204" pitchFamily="34" charset="0"/>
                        </a:rPr>
                        <a:t>, </a:t>
                      </a:r>
                      <a:r>
                        <a:rPr lang="en-US" sz="2000" b="1" dirty="0" err="1">
                          <a:latin typeface="Agency FB" panose="020B0503020202020204" pitchFamily="34" charset="0"/>
                        </a:rPr>
                        <a:t>akta</a:t>
                      </a:r>
                      <a:r>
                        <a:rPr lang="en-US" sz="2000" b="1" dirty="0">
                          <a:latin typeface="Agency FB" panose="020B0503020202020204" pitchFamily="34" charset="0"/>
                        </a:rPr>
                        <a:t>, </a:t>
                      </a:r>
                      <a:r>
                        <a:rPr lang="en-US" sz="2000" b="1" dirty="0" err="1">
                          <a:latin typeface="Agency FB" panose="020B0503020202020204" pitchFamily="34" charset="0"/>
                        </a:rPr>
                        <a:t>surat</a:t>
                      </a:r>
                      <a:r>
                        <a:rPr lang="en-US" sz="2000" b="1" dirty="0">
                          <a:latin typeface="Agency FB" panose="020B0503020202020204" pitchFamily="34" charset="0"/>
                        </a:rPr>
                        <a:t>, </a:t>
                      </a:r>
                      <a:r>
                        <a:rPr lang="en-US" sz="2000" b="1" dirty="0" err="1">
                          <a:latin typeface="Agency FB" panose="020B0503020202020204" pitchFamily="34" charset="0"/>
                        </a:rPr>
                        <a:t>atau</a:t>
                      </a:r>
                      <a:r>
                        <a:rPr lang="en-US" sz="2000" b="1" dirty="0">
                          <a:latin typeface="Agency FB" panose="020B0503020202020204" pitchFamily="34" charset="0"/>
                        </a:rPr>
                        <a:t> </a:t>
                      </a:r>
                      <a:r>
                        <a:rPr lang="en-US" sz="2000" b="1" dirty="0" err="1">
                          <a:latin typeface="Agency FB" panose="020B0503020202020204" pitchFamily="34" charset="0"/>
                        </a:rPr>
                        <a:t>daftar</a:t>
                      </a:r>
                      <a:r>
                        <a:rPr lang="en-US" sz="2000" b="1" dirty="0">
                          <a:latin typeface="Agency FB" panose="020B0503020202020204" pitchFamily="34" charset="0"/>
                        </a:rPr>
                        <a:t> </a:t>
                      </a:r>
                      <a:r>
                        <a:rPr lang="en-US" sz="2000" b="1" dirty="0" err="1">
                          <a:latin typeface="Agency FB" panose="020B0503020202020204" pitchFamily="34" charset="0"/>
                        </a:rPr>
                        <a:t>tersebut</a:t>
                      </a:r>
                      <a:r>
                        <a:rPr lang="en-US" sz="2000" b="1" dirty="0">
                          <a:latin typeface="Agency FB" panose="020B0503020202020204" pitchFamily="34" charset="0"/>
                        </a:rPr>
                        <a:t>; </a:t>
                      </a:r>
                      <a:r>
                        <a:rPr lang="en-US" sz="2000" b="1" dirty="0" err="1">
                          <a:latin typeface="Agency FB" panose="020B0503020202020204" pitchFamily="34" charset="0"/>
                        </a:rPr>
                        <a:t>atau</a:t>
                      </a:r>
                      <a:r>
                        <a:rPr lang="en-US" sz="2000" b="1" dirty="0">
                          <a:latin typeface="Agency FB" panose="020B0503020202020204" pitchFamily="34" charset="0"/>
                        </a:rPr>
                        <a:t> c. </a:t>
                      </a:r>
                      <a:r>
                        <a:rPr lang="en-US" sz="2000" b="1" dirty="0" err="1">
                          <a:latin typeface="Agency FB" panose="020B0503020202020204" pitchFamily="34" charset="0"/>
                        </a:rPr>
                        <a:t>membantu</a:t>
                      </a:r>
                      <a:r>
                        <a:rPr lang="en-US" sz="2000" b="1" dirty="0">
                          <a:latin typeface="Agency FB" panose="020B0503020202020204" pitchFamily="34" charset="0"/>
                        </a:rPr>
                        <a:t> orang lain </a:t>
                      </a:r>
                      <a:r>
                        <a:rPr lang="en-US" sz="2000" b="1" dirty="0" err="1">
                          <a:latin typeface="Agency FB" panose="020B0503020202020204" pitchFamily="34" charset="0"/>
                        </a:rPr>
                        <a:t>menghilangkan</a:t>
                      </a:r>
                      <a:r>
                        <a:rPr lang="en-US" sz="2000" b="1" dirty="0">
                          <a:latin typeface="Agency FB" panose="020B0503020202020204" pitchFamily="34" charset="0"/>
                        </a:rPr>
                        <a:t>, </a:t>
                      </a:r>
                      <a:r>
                        <a:rPr lang="en-US" sz="2000" b="1" dirty="0" err="1">
                          <a:latin typeface="Agency FB" panose="020B0503020202020204" pitchFamily="34" charset="0"/>
                        </a:rPr>
                        <a:t>menghancurkan</a:t>
                      </a:r>
                      <a:r>
                        <a:rPr lang="en-US" sz="2000" b="1" dirty="0">
                          <a:latin typeface="Agency FB" panose="020B0503020202020204" pitchFamily="34" charset="0"/>
                        </a:rPr>
                        <a:t>, </a:t>
                      </a:r>
                      <a:r>
                        <a:rPr lang="en-US" sz="2000" b="1" dirty="0" err="1">
                          <a:latin typeface="Agency FB" panose="020B0503020202020204" pitchFamily="34" charset="0"/>
                        </a:rPr>
                        <a:t>merusakkan</a:t>
                      </a:r>
                      <a:r>
                        <a:rPr lang="en-US" sz="2000" b="1" dirty="0">
                          <a:latin typeface="Agency FB" panose="020B0503020202020204" pitchFamily="34" charset="0"/>
                        </a:rPr>
                        <a:t>, </a:t>
                      </a:r>
                      <a:r>
                        <a:rPr lang="en-US" sz="2000" b="1" dirty="0" err="1">
                          <a:latin typeface="Agency FB" panose="020B0503020202020204" pitchFamily="34" charset="0"/>
                        </a:rPr>
                        <a:t>atau</a:t>
                      </a:r>
                      <a:r>
                        <a:rPr lang="en-US" sz="2000" b="1" dirty="0">
                          <a:latin typeface="Agency FB" panose="020B0503020202020204" pitchFamily="34" charset="0"/>
                        </a:rPr>
                        <a:t> </a:t>
                      </a:r>
                      <a:r>
                        <a:rPr lang="en-US" sz="2000" b="1" dirty="0" err="1">
                          <a:latin typeface="Agency FB" panose="020B0503020202020204" pitchFamily="34" charset="0"/>
                        </a:rPr>
                        <a:t>membuat</a:t>
                      </a:r>
                      <a:r>
                        <a:rPr lang="en-US" sz="2000" b="1" dirty="0">
                          <a:latin typeface="Agency FB" panose="020B0503020202020204" pitchFamily="34" charset="0"/>
                        </a:rPr>
                        <a:t> </a:t>
                      </a:r>
                      <a:r>
                        <a:rPr lang="en-US" sz="2000" b="1" dirty="0" err="1">
                          <a:latin typeface="Agency FB" panose="020B0503020202020204" pitchFamily="34" charset="0"/>
                        </a:rPr>
                        <a:t>tidak</a:t>
                      </a:r>
                      <a:r>
                        <a:rPr lang="en-US" sz="2000" b="1" dirty="0">
                          <a:latin typeface="Agency FB" panose="020B0503020202020204" pitchFamily="34" charset="0"/>
                        </a:rPr>
                        <a:t> </a:t>
                      </a:r>
                      <a:r>
                        <a:rPr lang="en-US" sz="2000" b="1" dirty="0" err="1">
                          <a:latin typeface="Agency FB" panose="020B0503020202020204" pitchFamily="34" charset="0"/>
                        </a:rPr>
                        <a:t>dapat</a:t>
                      </a:r>
                      <a:r>
                        <a:rPr lang="en-US" sz="2000" b="1" dirty="0">
                          <a:latin typeface="Agency FB" panose="020B0503020202020204" pitchFamily="34" charset="0"/>
                        </a:rPr>
                        <a:t> </a:t>
                      </a:r>
                      <a:r>
                        <a:rPr lang="en-US" sz="2000" b="1" dirty="0" err="1">
                          <a:latin typeface="Agency FB" panose="020B0503020202020204" pitchFamily="34" charset="0"/>
                        </a:rPr>
                        <a:t>dipakai</a:t>
                      </a:r>
                      <a:r>
                        <a:rPr lang="en-US" sz="2000" b="1" dirty="0">
                          <a:latin typeface="Agency FB" panose="020B0503020202020204" pitchFamily="34" charset="0"/>
                        </a:rPr>
                        <a:t> </a:t>
                      </a:r>
                      <a:r>
                        <a:rPr lang="en-US" sz="2000" b="1" dirty="0" err="1">
                          <a:latin typeface="Agency FB" panose="020B0503020202020204" pitchFamily="34" charset="0"/>
                        </a:rPr>
                        <a:t>barang</a:t>
                      </a:r>
                      <a:r>
                        <a:rPr lang="en-US" sz="2000" b="1" dirty="0">
                          <a:latin typeface="Agency FB" panose="020B0503020202020204" pitchFamily="34" charset="0"/>
                        </a:rPr>
                        <a:t>, </a:t>
                      </a:r>
                      <a:r>
                        <a:rPr lang="en-US" sz="2000" b="1" dirty="0" err="1">
                          <a:latin typeface="Agency FB" panose="020B0503020202020204" pitchFamily="34" charset="0"/>
                        </a:rPr>
                        <a:t>akta</a:t>
                      </a:r>
                      <a:r>
                        <a:rPr lang="en-US" sz="2000" b="1" dirty="0">
                          <a:latin typeface="Agency FB" panose="020B0503020202020204" pitchFamily="34" charset="0"/>
                        </a:rPr>
                        <a:t>, </a:t>
                      </a:r>
                      <a:r>
                        <a:rPr lang="en-US" sz="2000" b="1" dirty="0" err="1">
                          <a:latin typeface="Agency FB" panose="020B0503020202020204" pitchFamily="34" charset="0"/>
                        </a:rPr>
                        <a:t>surat</a:t>
                      </a:r>
                      <a:r>
                        <a:rPr lang="en-US" sz="2000" b="1" dirty="0">
                          <a:latin typeface="Agency FB" panose="020B0503020202020204" pitchFamily="34" charset="0"/>
                        </a:rPr>
                        <a:t>, </a:t>
                      </a:r>
                      <a:r>
                        <a:rPr lang="en-US" sz="2000" b="1" dirty="0" err="1">
                          <a:latin typeface="Agency FB" panose="020B0503020202020204" pitchFamily="34" charset="0"/>
                        </a:rPr>
                        <a:t>atau</a:t>
                      </a:r>
                      <a:r>
                        <a:rPr lang="en-US" sz="2000" b="1" dirty="0">
                          <a:latin typeface="Agency FB" panose="020B0503020202020204" pitchFamily="34" charset="0"/>
                        </a:rPr>
                        <a:t> </a:t>
                      </a:r>
                      <a:r>
                        <a:rPr lang="en-US" sz="2000" b="1" dirty="0" err="1">
                          <a:latin typeface="Agency FB" panose="020B0503020202020204" pitchFamily="34" charset="0"/>
                        </a:rPr>
                        <a:t>daftar</a:t>
                      </a:r>
                      <a:r>
                        <a:rPr lang="en-US" sz="2000" b="1" dirty="0">
                          <a:latin typeface="Agency FB" panose="020B0503020202020204" pitchFamily="34" charset="0"/>
                        </a:rPr>
                        <a:t> </a:t>
                      </a:r>
                      <a:r>
                        <a:rPr lang="en-US" sz="2000" b="1" dirty="0" err="1">
                          <a:latin typeface="Agency FB" panose="020B0503020202020204" pitchFamily="34" charset="0"/>
                        </a:rPr>
                        <a:t>tersebut</a:t>
                      </a:r>
                      <a:r>
                        <a:rPr lang="en-US" sz="2000" b="1" dirty="0">
                          <a:latin typeface="Agency FB" panose="020B0503020202020204" pitchFamily="34" charset="0"/>
                        </a:rPr>
                        <a:t>. </a:t>
                      </a:r>
                      <a:endParaRPr lang="en-US" sz="2000" b="1" dirty="0">
                        <a:latin typeface="Agency FB" panose="020B0503020202020204" pitchFamily="34" charset="0"/>
                      </a:endParaRPr>
                    </a:p>
                  </a:txBody>
                  <a:tcPr marL="51432" marR="51432" marT="25712" marB="2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8705">
                <a:tc>
                  <a:txBody>
                    <a:bodyPr/>
                    <a:lstStyle/>
                    <a:p>
                      <a:pPr algn="ctr"/>
                      <a:r>
                        <a:rPr lang="en-US" sz="2000" b="1" dirty="0" err="1">
                          <a:solidFill>
                            <a:srgbClr val="FF0000"/>
                          </a:solidFill>
                          <a:latin typeface="Agency FB" panose="020B0503020202020204" pitchFamily="34" charset="0"/>
                        </a:rPr>
                        <a:t>Pidana</a:t>
                      </a:r>
                      <a:r>
                        <a:rPr lang="en-US" sz="2000" b="1" dirty="0">
                          <a:solidFill>
                            <a:srgbClr val="FF0000"/>
                          </a:solidFill>
                          <a:latin typeface="Agency FB" panose="020B0503020202020204" pitchFamily="34" charset="0"/>
                        </a:rPr>
                        <a:t> </a:t>
                      </a:r>
                      <a:r>
                        <a:rPr lang="en-US" sz="2000" b="1" dirty="0" err="1">
                          <a:solidFill>
                            <a:srgbClr val="FF0000"/>
                          </a:solidFill>
                          <a:latin typeface="Agency FB" panose="020B0503020202020204" pitchFamily="34" charset="0"/>
                        </a:rPr>
                        <a:t>penjara</a:t>
                      </a:r>
                      <a:r>
                        <a:rPr lang="en-US" sz="2000" b="1" dirty="0">
                          <a:solidFill>
                            <a:srgbClr val="FF0000"/>
                          </a:solidFill>
                          <a:latin typeface="Agency FB" panose="020B0503020202020204" pitchFamily="34" charset="0"/>
                        </a:rPr>
                        <a:t> paling </a:t>
                      </a:r>
                      <a:r>
                        <a:rPr lang="en-US" sz="2000" b="1" dirty="0" err="1">
                          <a:solidFill>
                            <a:srgbClr val="FF0000"/>
                          </a:solidFill>
                          <a:latin typeface="Agency FB" panose="020B0503020202020204" pitchFamily="34" charset="0"/>
                        </a:rPr>
                        <a:t>singkat</a:t>
                      </a:r>
                      <a:r>
                        <a:rPr lang="en-US" sz="2000" b="1" dirty="0">
                          <a:solidFill>
                            <a:srgbClr val="FF0000"/>
                          </a:solidFill>
                          <a:latin typeface="Agency FB" panose="020B0503020202020204" pitchFamily="34" charset="0"/>
                        </a:rPr>
                        <a:t> 2 </a:t>
                      </a:r>
                      <a:r>
                        <a:rPr lang="en-US" sz="2000" b="1" dirty="0" err="1">
                          <a:solidFill>
                            <a:srgbClr val="FF0000"/>
                          </a:solidFill>
                          <a:latin typeface="Agency FB" panose="020B0503020202020204" pitchFamily="34" charset="0"/>
                        </a:rPr>
                        <a:t>tahun</a:t>
                      </a:r>
                      <a:r>
                        <a:rPr lang="en-US" sz="2000" b="1" dirty="0">
                          <a:solidFill>
                            <a:srgbClr val="FF0000"/>
                          </a:solidFill>
                          <a:latin typeface="Agency FB" panose="020B0503020202020204" pitchFamily="34" charset="0"/>
                        </a:rPr>
                        <a:t> dan paling lama 7  </a:t>
                      </a:r>
                      <a:r>
                        <a:rPr lang="en-US" sz="2000" b="1" dirty="0" err="1">
                          <a:solidFill>
                            <a:srgbClr val="FF0000"/>
                          </a:solidFill>
                          <a:latin typeface="Agency FB" panose="020B0503020202020204" pitchFamily="34" charset="0"/>
                        </a:rPr>
                        <a:t>tahun</a:t>
                      </a:r>
                      <a:r>
                        <a:rPr lang="en-US" sz="2000" b="1" dirty="0">
                          <a:solidFill>
                            <a:srgbClr val="FF0000"/>
                          </a:solidFill>
                          <a:latin typeface="Agency FB" panose="020B0503020202020204" pitchFamily="34" charset="0"/>
                        </a:rPr>
                        <a:t> </a:t>
                      </a:r>
                      <a:endParaRPr lang="en-US" sz="2000" b="1" dirty="0">
                        <a:solidFill>
                          <a:srgbClr val="FF0000"/>
                        </a:solidFill>
                        <a:latin typeface="Agency FB" panose="020B0503020202020204" pitchFamily="34" charset="0"/>
                      </a:endParaRPr>
                    </a:p>
                    <a:p>
                      <a:pPr algn="ctr"/>
                      <a:r>
                        <a:rPr lang="en-US" sz="2000" b="1" dirty="0">
                          <a:solidFill>
                            <a:srgbClr val="FF0000"/>
                          </a:solidFill>
                          <a:latin typeface="Agency FB" panose="020B0503020202020204" pitchFamily="34" charset="0"/>
                        </a:rPr>
                        <a:t>DAN </a:t>
                      </a:r>
                      <a:r>
                        <a:rPr lang="en-US" sz="2000" b="1" dirty="0" err="1">
                          <a:solidFill>
                            <a:srgbClr val="FF0000"/>
                          </a:solidFill>
                          <a:latin typeface="Agency FB" panose="020B0503020202020204" pitchFamily="34" charset="0"/>
                        </a:rPr>
                        <a:t>denda</a:t>
                      </a:r>
                      <a:r>
                        <a:rPr lang="en-US" sz="2000" b="1" dirty="0">
                          <a:solidFill>
                            <a:srgbClr val="FF0000"/>
                          </a:solidFill>
                          <a:latin typeface="Agency FB" panose="020B0503020202020204" pitchFamily="34" charset="0"/>
                        </a:rPr>
                        <a:t> paling </a:t>
                      </a:r>
                      <a:r>
                        <a:rPr lang="en-US" sz="2000" b="1" dirty="0" err="1">
                          <a:solidFill>
                            <a:srgbClr val="FF0000"/>
                          </a:solidFill>
                          <a:latin typeface="Agency FB" panose="020B0503020202020204" pitchFamily="34" charset="0"/>
                        </a:rPr>
                        <a:t>sedikit</a:t>
                      </a:r>
                      <a:r>
                        <a:rPr lang="en-US" sz="2000" b="1" dirty="0">
                          <a:solidFill>
                            <a:srgbClr val="FF0000"/>
                          </a:solidFill>
                          <a:latin typeface="Agency FB" panose="020B0503020202020204" pitchFamily="34" charset="0"/>
                        </a:rPr>
                        <a:t> </a:t>
                      </a:r>
                      <a:r>
                        <a:rPr lang="en-US" sz="2000" b="1" dirty="0" err="1">
                          <a:solidFill>
                            <a:srgbClr val="FF0000"/>
                          </a:solidFill>
                          <a:latin typeface="Agency FB" panose="020B0503020202020204" pitchFamily="34" charset="0"/>
                        </a:rPr>
                        <a:t>Rp</a:t>
                      </a:r>
                      <a:r>
                        <a:rPr lang="en-US" sz="2000" b="1" dirty="0">
                          <a:solidFill>
                            <a:srgbClr val="FF0000"/>
                          </a:solidFill>
                          <a:latin typeface="Agency FB" panose="020B0503020202020204" pitchFamily="34" charset="0"/>
                        </a:rPr>
                        <a:t> 100.000.000,00 </a:t>
                      </a:r>
                      <a:endParaRPr lang="en-US" sz="2000" b="1" dirty="0">
                        <a:solidFill>
                          <a:srgbClr val="FF0000"/>
                        </a:solidFill>
                        <a:latin typeface="Agency FB" panose="020B0503020202020204" pitchFamily="34" charset="0"/>
                      </a:endParaRPr>
                    </a:p>
                    <a:p>
                      <a:pPr algn="ctr"/>
                      <a:r>
                        <a:rPr lang="en-US" sz="2000" b="1" dirty="0">
                          <a:solidFill>
                            <a:srgbClr val="FF0000"/>
                          </a:solidFill>
                          <a:latin typeface="Agency FB" panose="020B0503020202020204" pitchFamily="34" charset="0"/>
                        </a:rPr>
                        <a:t>paling </a:t>
                      </a:r>
                      <a:r>
                        <a:rPr lang="en-US" sz="2000" b="1" dirty="0" err="1">
                          <a:solidFill>
                            <a:srgbClr val="FF0000"/>
                          </a:solidFill>
                          <a:latin typeface="Agency FB" panose="020B0503020202020204" pitchFamily="34" charset="0"/>
                        </a:rPr>
                        <a:t>banyak</a:t>
                      </a:r>
                      <a:r>
                        <a:rPr lang="en-US" sz="2000" b="1" dirty="0">
                          <a:solidFill>
                            <a:srgbClr val="FF0000"/>
                          </a:solidFill>
                          <a:latin typeface="Agency FB" panose="020B0503020202020204" pitchFamily="34" charset="0"/>
                        </a:rPr>
                        <a:t> </a:t>
                      </a:r>
                      <a:r>
                        <a:rPr lang="en-US" sz="2000" b="1" dirty="0" err="1">
                          <a:solidFill>
                            <a:srgbClr val="FF0000"/>
                          </a:solidFill>
                          <a:latin typeface="Agency FB" panose="020B0503020202020204" pitchFamily="34" charset="0"/>
                        </a:rPr>
                        <a:t>Rp</a:t>
                      </a:r>
                      <a:r>
                        <a:rPr lang="en-US" sz="2000" b="1" dirty="0">
                          <a:solidFill>
                            <a:srgbClr val="FF0000"/>
                          </a:solidFill>
                          <a:latin typeface="Agency FB" panose="020B0503020202020204" pitchFamily="34" charset="0"/>
                        </a:rPr>
                        <a:t> 350.000.000,00.</a:t>
                      </a:r>
                      <a:r>
                        <a:rPr lang="id-ID" sz="2000" b="1" dirty="0">
                          <a:solidFill>
                            <a:srgbClr val="FF0000"/>
                          </a:solidFill>
                          <a:latin typeface="Agency FB" panose="020B0503020202020204" pitchFamily="34" charset="0"/>
                        </a:rPr>
                        <a:t> </a:t>
                      </a:r>
                      <a:endParaRPr lang="id-ID" sz="2000" b="1" dirty="0">
                        <a:solidFill>
                          <a:srgbClr val="FF0000"/>
                        </a:solidFill>
                        <a:latin typeface="Agency FB" panose="020B0503020202020204" pitchFamily="34" charset="0"/>
                      </a:endParaRPr>
                    </a:p>
                    <a:p>
                      <a:pPr algn="ctr"/>
                      <a:endParaRPr lang="id-ID" sz="2000" b="1" dirty="0">
                        <a:solidFill>
                          <a:schemeClr val="accent6"/>
                        </a:solidFill>
                        <a:latin typeface="Agency FB" panose="020B0503020202020204" pitchFamily="34" charset="0"/>
                      </a:endParaRPr>
                    </a:p>
                  </a:txBody>
                  <a:tcPr marL="51432" marR="51432" marT="25712" marB="2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2278626" y="0"/>
            <a:ext cx="5276235" cy="541867"/>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b="1" dirty="0">
                <a:solidFill>
                  <a:schemeClr val="tx1"/>
                </a:solidFill>
                <a:latin typeface="Agency FB" panose="020B0503020202020204" pitchFamily="34" charset="0"/>
              </a:rPr>
              <a:t>PENGGELAPAN BARANG BUKTI </a:t>
            </a:r>
            <a:endParaRPr lang="id-ID" sz="2400" b="1" dirty="0">
              <a:solidFill>
                <a:schemeClr val="tx1"/>
              </a:solidFill>
              <a:latin typeface="Agency FB" panose="020B0503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940506"/>
          <a:ext cx="9144000" cy="4402470"/>
        </p:xfrm>
        <a:graphic>
          <a:graphicData uri="http://schemas.openxmlformats.org/drawingml/2006/table">
            <a:tbl>
              <a:tblPr firstRow="1" bandRow="1">
                <a:tableStyleId>{5C22544A-7EE6-4342-B048-85BDC9FD1C3A}</a:tableStyleId>
              </a:tblPr>
              <a:tblGrid>
                <a:gridCol w="9144000"/>
              </a:tblGrid>
              <a:tr h="325758">
                <a:tc>
                  <a:txBody>
                    <a:bodyPr/>
                    <a:lstStyle/>
                    <a:p>
                      <a:r>
                        <a:rPr lang="id-ID" sz="2000" b="1" dirty="0">
                          <a:latin typeface="Agency FB" panose="020B0503020202020204" pitchFamily="34" charset="0"/>
                        </a:rPr>
                        <a:t>Pasal</a:t>
                      </a:r>
                      <a:r>
                        <a:rPr lang="id-ID" sz="2000" b="1" baseline="0" dirty="0">
                          <a:latin typeface="Agency FB" panose="020B0503020202020204" pitchFamily="34" charset="0"/>
                        </a:rPr>
                        <a:t> </a:t>
                      </a:r>
                      <a:r>
                        <a:rPr lang="en-US" sz="2000" b="1" baseline="0" dirty="0">
                          <a:latin typeface="Agency FB" panose="020B0503020202020204" pitchFamily="34" charset="0"/>
                        </a:rPr>
                        <a:t>21</a:t>
                      </a:r>
                      <a:r>
                        <a:rPr lang="id-ID" sz="2000" b="1" baseline="0" dirty="0">
                          <a:latin typeface="Agency FB" panose="020B0503020202020204" pitchFamily="34" charset="0"/>
                        </a:rPr>
                        <a:t> </a:t>
                      </a:r>
                      <a:endParaRPr lang="id-ID" sz="2000" b="1" dirty="0">
                        <a:latin typeface="Agency FB" panose="020B0503020202020204" pitchFamily="34" charset="0"/>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007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id-ID" sz="2400" b="1" kern="1200" dirty="0">
                          <a:solidFill>
                            <a:schemeClr val="dk1"/>
                          </a:solidFill>
                          <a:effectLst/>
                          <a:latin typeface="Agency FB" panose="020B0503020202020204" pitchFamily="34" charset="0"/>
                          <a:ea typeface="+mn-ea"/>
                          <a:cs typeface="+mn-cs"/>
                        </a:rPr>
                        <a:t>Setiap orang, </a:t>
                      </a:r>
                      <a:endParaRPr lang="id-ID" sz="2400" b="1" dirty="0">
                        <a:latin typeface="Agency FB" panose="020B0503020202020204" pitchFamily="34" charset="0"/>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1076">
                <a:tc>
                  <a:txBody>
                    <a:bodyPr/>
                    <a:lstStyle/>
                    <a:p>
                      <a:r>
                        <a:rPr lang="id-ID" sz="2400" b="1" kern="1200" dirty="0">
                          <a:solidFill>
                            <a:schemeClr val="dk1"/>
                          </a:solidFill>
                          <a:effectLst/>
                          <a:latin typeface="Agency FB" panose="020B0503020202020204" pitchFamily="34" charset="0"/>
                          <a:ea typeface="+mn-ea"/>
                          <a:cs typeface="+mn-cs"/>
                        </a:rPr>
                        <a:t>yang dengan sengaja mencegah, merintangi, atau menggagalkan secara langsung atau tidak langsung penyidikan, penuntutan, dan pemeriksaan di sidang pengadilan terhadap tersangka dan terdakwa ataupun para saksi dalam perkara korupsi</a:t>
                      </a:r>
                      <a:r>
                        <a:rPr lang="en-US" sz="2400" b="1" kern="1200" dirty="0">
                          <a:solidFill>
                            <a:schemeClr val="dk1"/>
                          </a:solidFill>
                          <a:effectLst/>
                          <a:latin typeface="Agency FB" panose="020B0503020202020204" pitchFamily="34" charset="0"/>
                          <a:ea typeface="+mn-ea"/>
                          <a:cs typeface="+mn-cs"/>
                        </a:rPr>
                        <a:t>.</a:t>
                      </a:r>
                      <a:endParaRPr lang="id-ID" sz="2400" b="1" dirty="0">
                        <a:latin typeface="Agency FB" panose="020B0503020202020204" pitchFamily="34" charset="0"/>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163">
                <a:tc>
                  <a:txBody>
                    <a:bodyPr/>
                    <a:lstStyle/>
                    <a:p>
                      <a:endParaRPr lang="id-ID" sz="2400" b="1" dirty="0">
                        <a:latin typeface="Agency FB" panose="020B0503020202020204" pitchFamily="34" charset="0"/>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107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id-ID" sz="2400" b="1" kern="1200" dirty="0">
                          <a:solidFill>
                            <a:srgbClr val="FF0000"/>
                          </a:solidFill>
                          <a:effectLst/>
                          <a:latin typeface="Agency FB" panose="020B0503020202020204" pitchFamily="34" charset="0"/>
                          <a:ea typeface="+mn-ea"/>
                          <a:cs typeface="+mn-cs"/>
                        </a:rPr>
                        <a:t>dipidana dengan pidana penjara paling singkat 3 (tiga) tahun dan paling lama 12 (dua belas) tahun </a:t>
                      </a:r>
                      <a:endParaRPr lang="en-US" sz="2400" b="1" kern="1200" dirty="0">
                        <a:solidFill>
                          <a:srgbClr val="FF0000"/>
                        </a:solidFill>
                        <a:effectLst/>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id-ID" sz="2400" b="1" kern="1200" dirty="0">
                          <a:solidFill>
                            <a:srgbClr val="FF0000"/>
                          </a:solidFill>
                          <a:effectLst/>
                          <a:latin typeface="Agency FB" panose="020B0503020202020204" pitchFamily="34" charset="0"/>
                          <a:ea typeface="+mn-ea"/>
                          <a:cs typeface="+mn-cs"/>
                        </a:rPr>
                        <a:t>dan atau denda paling sedikit Rp. 150.000.000,00 (seratus lima puluh juta rupiah) dan paling banyak Rp 600.000.000,00 (enam ratus juta rupiah).</a:t>
                      </a:r>
                      <a:endParaRPr lang="en-ID" sz="2400" b="1" kern="1200" dirty="0">
                        <a:solidFill>
                          <a:srgbClr val="FF0000"/>
                        </a:solidFill>
                        <a:effectLst/>
                        <a:latin typeface="Agency FB" panose="020B0503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id-ID" sz="2400" b="1" dirty="0">
                        <a:latin typeface="Agency FB" panose="020B0503020202020204" pitchFamily="34" charset="0"/>
                      </a:endParaRPr>
                    </a:p>
                  </a:txBody>
                  <a:tcPr marL="51435" marR="51435" marT="25719" marB="2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783645" y="139701"/>
            <a:ext cx="6637866" cy="64645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b="1" dirty="0">
                <a:solidFill>
                  <a:schemeClr val="tx1"/>
                </a:solidFill>
                <a:latin typeface="Agency FB" panose="020B0503020202020204" pitchFamily="34" charset="0"/>
              </a:rPr>
              <a:t>TINDAK PIDANA MENGHALANG-HALANGI PROSES PENANGANAN PERKARA KORUPSI</a:t>
            </a:r>
            <a:endParaRPr lang="id-ID" sz="2400" b="1" dirty="0">
              <a:solidFill>
                <a:schemeClr val="tx1"/>
              </a:solidFill>
              <a:latin typeface="Agency FB" panose="020B0503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5"/>
          <p:cNvSpPr>
            <a:spLocks noChangeArrowheads="1" noChangeShapeType="1" noTextEdit="1"/>
          </p:cNvSpPr>
          <p:nvPr/>
        </p:nvSpPr>
        <p:spPr bwMode="auto">
          <a:xfrm>
            <a:off x="1709738" y="357188"/>
            <a:ext cx="5832872" cy="432197"/>
          </a:xfrm>
          <a:prstGeom prst="rect">
            <a:avLst/>
          </a:prstGeom>
        </p:spPr>
        <p:txBody>
          <a:bodyPr wrap="none" fromWordArt="1">
            <a:prstTxWarp prst="textPlain">
              <a:avLst>
                <a:gd name="adj" fmla="val 50000"/>
              </a:avLst>
            </a:prstTxWarp>
          </a:bodyPr>
          <a:lstStyle/>
          <a:p>
            <a:pPr algn="ctr"/>
            <a:r>
              <a:rPr lang="en-US" sz="1500" b="1" kern="10" dirty="0">
                <a:ln w="9525">
                  <a:solidFill>
                    <a:srgbClr val="000000"/>
                  </a:solidFill>
                  <a:round/>
                </a:ln>
                <a:solidFill>
                  <a:srgbClr val="FFFF00"/>
                </a:solidFill>
                <a:effectLst>
                  <a:outerShdw dist="35921" dir="2700000" algn="ctr" rotWithShape="0">
                    <a:srgbClr val="808080">
                      <a:alpha val="79999"/>
                    </a:srgbClr>
                  </a:outerShdw>
                </a:effectLst>
                <a:latin typeface="Arial Narrow" panose="020B0606020202030204"/>
              </a:rPr>
              <a:t>SEKTOR PALING RAWAN KORUPSI</a:t>
            </a:r>
            <a:endParaRPr lang="en-US" sz="1500" b="1" kern="10" dirty="0">
              <a:ln w="9525">
                <a:solidFill>
                  <a:srgbClr val="000000"/>
                </a:solidFill>
                <a:round/>
              </a:ln>
              <a:solidFill>
                <a:srgbClr val="FFFF00"/>
              </a:solidFill>
              <a:effectLst>
                <a:outerShdw dist="35921" dir="2700000" algn="ctr" rotWithShape="0">
                  <a:srgbClr val="808080">
                    <a:alpha val="79999"/>
                  </a:srgbClr>
                </a:outerShdw>
              </a:effectLst>
              <a:latin typeface="Arial Narrow" panose="020B0606020202030204"/>
            </a:endParaRPr>
          </a:p>
        </p:txBody>
      </p:sp>
      <p:sp>
        <p:nvSpPr>
          <p:cNvPr id="4" name="Rectangle 1"/>
          <p:cNvSpPr/>
          <p:nvPr/>
        </p:nvSpPr>
        <p:spPr bwMode="auto">
          <a:xfrm>
            <a:off x="2143097" y="1285044"/>
            <a:ext cx="5161794" cy="377214"/>
          </a:xfrm>
          <a:prstGeom prst="rect">
            <a:avLst/>
          </a:prstGeom>
          <a:noFill/>
          <a:ln w="12700" cap="rnd">
            <a:noFill/>
            <a:round/>
          </a:ln>
        </p:spPr>
        <p:txBody>
          <a:bodyPr wrap="none" lIns="21048" tIns="21048" rIns="21048" bIns="21048">
            <a:spAutoFit/>
          </a:bodyPr>
          <a:lstStyle/>
          <a:p>
            <a:r>
              <a:rPr lang="en-US" sz="2175" dirty="0">
                <a:latin typeface="Arial Black" panose="020B0A04020102020204" pitchFamily="34" charset="0"/>
                <a:sym typeface="Arial Black" panose="020B0A04020102020204" pitchFamily="34" charset="0"/>
              </a:rPr>
              <a:t>PENGADAAN BARANG DAN JASA </a:t>
            </a:r>
            <a:endParaRPr lang="en-US" sz="2175" dirty="0">
              <a:latin typeface="Arial Black" panose="020B0A04020102020204" pitchFamily="34" charset="0"/>
              <a:sym typeface="Arial Black" panose="020B0A04020102020204" pitchFamily="34" charset="0"/>
            </a:endParaRPr>
          </a:p>
        </p:txBody>
      </p:sp>
      <p:pic>
        <p:nvPicPr>
          <p:cNvPr id="5" name="Picture 4"/>
          <p:cNvPicPr>
            <a:picLocks noChangeAspect="1"/>
          </p:cNvPicPr>
          <p:nvPr/>
        </p:nvPicPr>
        <p:blipFill>
          <a:blip r:embed="rId1"/>
          <a:stretch>
            <a:fillRect/>
          </a:stretch>
        </p:blipFill>
        <p:spPr>
          <a:xfrm>
            <a:off x="6456736" y="2681143"/>
            <a:ext cx="2171747" cy="1662258"/>
          </a:xfrm>
          <a:prstGeom prst="rect">
            <a:avLst/>
          </a:prstGeom>
        </p:spPr>
      </p:pic>
      <p:pic>
        <p:nvPicPr>
          <p:cNvPr id="6" name="Picture 5"/>
          <p:cNvPicPr>
            <a:picLocks noChangeAspect="1"/>
          </p:cNvPicPr>
          <p:nvPr/>
        </p:nvPicPr>
        <p:blipFill>
          <a:blip r:embed="rId2"/>
          <a:srcRect l="8108" t="2691" r="2703" b="8516"/>
          <a:stretch>
            <a:fillRect/>
          </a:stretch>
        </p:blipFill>
        <p:spPr>
          <a:xfrm>
            <a:off x="4704325" y="2681142"/>
            <a:ext cx="1688123" cy="1662257"/>
          </a:xfrm>
          <a:prstGeom prst="rect">
            <a:avLst/>
          </a:prstGeom>
        </p:spPr>
      </p:pic>
      <p:pic>
        <p:nvPicPr>
          <p:cNvPr id="7" name="Picture 6"/>
          <p:cNvPicPr>
            <a:picLocks noChangeAspect="1"/>
          </p:cNvPicPr>
          <p:nvPr/>
        </p:nvPicPr>
        <p:blipFill>
          <a:blip r:embed="rId3"/>
          <a:srcRect t="3333" r="8503"/>
          <a:stretch>
            <a:fillRect/>
          </a:stretch>
        </p:blipFill>
        <p:spPr>
          <a:xfrm>
            <a:off x="2554238" y="2681143"/>
            <a:ext cx="2070517" cy="1662258"/>
          </a:xfrm>
          <a:prstGeom prst="rect">
            <a:avLst/>
          </a:prstGeom>
        </p:spPr>
      </p:pic>
      <p:pic>
        <p:nvPicPr>
          <p:cNvPr id="8" name="Picture 7"/>
          <p:cNvPicPr>
            <a:picLocks noChangeAspect="1"/>
          </p:cNvPicPr>
          <p:nvPr/>
        </p:nvPicPr>
        <p:blipFill>
          <a:blip r:embed="rId4"/>
          <a:srcRect t="8654" r="10000"/>
          <a:stretch>
            <a:fillRect/>
          </a:stretch>
        </p:blipFill>
        <p:spPr>
          <a:xfrm>
            <a:off x="515517" y="2681144"/>
            <a:ext cx="1959151" cy="16506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5143500"/>
          </a:xfrm>
          <a:prstGeom prst="frame">
            <a:avLst>
              <a:gd name="adj1" fmla="val 645"/>
            </a:avLst>
          </a:prstGeom>
          <a:solidFill>
            <a:srgbClr val="FFFF00"/>
          </a:solidFill>
          <a:scene3d>
            <a:camera prst="orthographicFront">
              <a:rot lat="0" lon="0" rev="0"/>
            </a:camera>
            <a:lightRig rig="threePt" dir="t">
              <a:rot lat="0" lon="0" rev="1200000"/>
            </a:lightRig>
          </a:scene3d>
          <a:sp3d>
            <a:bevelT w="63500" h="25400" prst="convex"/>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350">
              <a:solidFill>
                <a:schemeClr val="tx1"/>
              </a:solidFill>
            </a:endParaRPr>
          </a:p>
        </p:txBody>
      </p:sp>
      <p:sp>
        <p:nvSpPr>
          <p:cNvPr id="81" name="Rectangle 80"/>
          <p:cNvSpPr/>
          <p:nvPr/>
        </p:nvSpPr>
        <p:spPr>
          <a:xfrm>
            <a:off x="3894991" y="171450"/>
            <a:ext cx="3763108" cy="522826"/>
          </a:xfrm>
          <a:prstGeom prst="rect">
            <a:avLst/>
          </a:prstGeom>
          <a:solidFill>
            <a:srgbClr val="FF99CC"/>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700" b="1" dirty="0">
                <a:solidFill>
                  <a:schemeClr val="tx1"/>
                </a:solidFill>
                <a:latin typeface="Arial Narrow" panose="020B0606020202030204" pitchFamily="34" charset="0"/>
              </a:rPr>
              <a:t>PERENCANAAN</a:t>
            </a:r>
            <a:endParaRPr lang="id-ID" sz="2700" b="1" dirty="0">
              <a:solidFill>
                <a:schemeClr val="tx1"/>
              </a:solidFill>
              <a:latin typeface="Arial Narrow" panose="020B0606020202030204" pitchFamily="34" charset="0"/>
            </a:endParaRPr>
          </a:p>
        </p:txBody>
      </p:sp>
      <p:sp>
        <p:nvSpPr>
          <p:cNvPr id="87" name="Rectangle 86"/>
          <p:cNvSpPr/>
          <p:nvPr/>
        </p:nvSpPr>
        <p:spPr>
          <a:xfrm>
            <a:off x="3894991" y="2000251"/>
            <a:ext cx="3763107" cy="787523"/>
          </a:xfrm>
          <a:prstGeom prst="rect">
            <a:avLst/>
          </a:prstGeom>
          <a:solidFill>
            <a:srgbClr val="FFC000"/>
          </a:solidFill>
          <a:ln w="1905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b="1" dirty="0">
                <a:solidFill>
                  <a:schemeClr val="tx1"/>
                </a:solidFill>
                <a:latin typeface="Arial Narrow" panose="020B0606020202030204" pitchFamily="34" charset="0"/>
              </a:rPr>
              <a:t>PELAKSANAAN KONTRAK</a:t>
            </a:r>
            <a:endParaRPr lang="id-ID" sz="2400" b="1" dirty="0">
              <a:solidFill>
                <a:schemeClr val="tx1"/>
              </a:solidFill>
              <a:latin typeface="Arial Narrow" panose="020B0606020202030204" pitchFamily="34" charset="0"/>
            </a:endParaRPr>
          </a:p>
        </p:txBody>
      </p:sp>
      <p:sp>
        <p:nvSpPr>
          <p:cNvPr id="45" name="Left Brace 44"/>
          <p:cNvSpPr/>
          <p:nvPr/>
        </p:nvSpPr>
        <p:spPr>
          <a:xfrm>
            <a:off x="2576146" y="485422"/>
            <a:ext cx="1205632" cy="4248141"/>
          </a:xfrm>
          <a:prstGeom prst="leftBrace">
            <a:avLst>
              <a:gd name="adj1" fmla="val 25024"/>
              <a:gd name="adj2" fmla="val 45624"/>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d-ID" sz="1050"/>
          </a:p>
        </p:txBody>
      </p:sp>
      <p:sp>
        <p:nvSpPr>
          <p:cNvPr id="20" name="Rectangle 19"/>
          <p:cNvSpPr/>
          <p:nvPr/>
        </p:nvSpPr>
        <p:spPr>
          <a:xfrm>
            <a:off x="3894991" y="800100"/>
            <a:ext cx="3763108" cy="457200"/>
          </a:xfrm>
          <a:prstGeom prst="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a:solidFill>
                  <a:schemeClr val="tx1"/>
                </a:solidFill>
                <a:latin typeface="Arial Narrow" panose="020B0606020202030204" pitchFamily="34" charset="0"/>
              </a:rPr>
              <a:t>PENUNJUKAN PANITIA</a:t>
            </a:r>
            <a:endParaRPr lang="id-ID" sz="2400" b="1" dirty="0">
              <a:solidFill>
                <a:schemeClr val="tx1"/>
              </a:solidFill>
              <a:latin typeface="Arial Narrow" panose="020B0606020202030204" pitchFamily="34" charset="0"/>
            </a:endParaRPr>
          </a:p>
        </p:txBody>
      </p:sp>
      <p:sp>
        <p:nvSpPr>
          <p:cNvPr id="22" name="Rounded Rectangle 21"/>
          <p:cNvSpPr/>
          <p:nvPr/>
        </p:nvSpPr>
        <p:spPr>
          <a:xfrm>
            <a:off x="3894991" y="1371601"/>
            <a:ext cx="3763108" cy="514350"/>
          </a:xfrm>
          <a:prstGeom prst="roundRect">
            <a:avLst/>
          </a:prstGeom>
          <a:solidFill>
            <a:srgbClr val="0070C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2400" b="1" dirty="0">
                <a:solidFill>
                  <a:srgbClr val="FFFF00"/>
                </a:solidFill>
                <a:latin typeface="Arial Narrow" panose="020B0606020202030204" pitchFamily="34" charset="0"/>
              </a:rPr>
              <a:t>PEMILIHAN PENYEDIA</a:t>
            </a:r>
            <a:endParaRPr lang="en-US" sz="2400" b="1" dirty="0">
              <a:solidFill>
                <a:srgbClr val="FFFF00"/>
              </a:solidFill>
              <a:latin typeface="Arial Narrow" panose="020B0606020202030204" pitchFamily="34" charset="0"/>
            </a:endParaRPr>
          </a:p>
        </p:txBody>
      </p:sp>
      <p:sp>
        <p:nvSpPr>
          <p:cNvPr id="24" name="Rectangle 23"/>
          <p:cNvSpPr/>
          <p:nvPr/>
        </p:nvSpPr>
        <p:spPr>
          <a:xfrm>
            <a:off x="3894992" y="2787774"/>
            <a:ext cx="3763108"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400" b="1" dirty="0">
                <a:solidFill>
                  <a:schemeClr val="tx1"/>
                </a:solidFill>
                <a:latin typeface="Arial Narrow" panose="020B0606020202030204" pitchFamily="34" charset="0"/>
              </a:rPr>
              <a:t>SERAH TERIMA I (PHO)</a:t>
            </a:r>
            <a:endParaRPr lang="id-ID" sz="2400" b="1" dirty="0">
              <a:solidFill>
                <a:schemeClr val="tx1"/>
              </a:solidFill>
              <a:latin typeface="Arial Narrow" panose="020B0606020202030204" pitchFamily="34" charset="0"/>
            </a:endParaRPr>
          </a:p>
        </p:txBody>
      </p:sp>
      <p:sp>
        <p:nvSpPr>
          <p:cNvPr id="26" name="12-Point Star 25"/>
          <p:cNvSpPr/>
          <p:nvPr/>
        </p:nvSpPr>
        <p:spPr>
          <a:xfrm>
            <a:off x="0" y="570098"/>
            <a:ext cx="2576146" cy="3810722"/>
          </a:xfrm>
          <a:prstGeom prst="star12">
            <a:avLst/>
          </a:prstGeom>
          <a:solidFill>
            <a:srgbClr val="C00000"/>
          </a:solidFill>
          <a:ln w="19050">
            <a:solidFill>
              <a:schemeClr val="tx1"/>
            </a:solidFill>
          </a:ln>
        </p:spPr>
        <p:style>
          <a:lnRef idx="0">
            <a:schemeClr val="accent2"/>
          </a:lnRef>
          <a:fillRef idx="3">
            <a:schemeClr val="accent2"/>
          </a:fillRef>
          <a:effectRef idx="3">
            <a:schemeClr val="accent2"/>
          </a:effectRef>
          <a:fontRef idx="minor">
            <a:schemeClr val="lt1"/>
          </a:fontRef>
        </p:style>
        <p:txBody>
          <a:bodyPr anchor="ctr"/>
          <a:lstStyle/>
          <a:p>
            <a:pPr algn="ctr">
              <a:spcBef>
                <a:spcPts val="600"/>
              </a:spcBef>
              <a:defRPr/>
            </a:pPr>
            <a:r>
              <a:rPr lang="en-US" sz="1500" b="1" dirty="0">
                <a:solidFill>
                  <a:schemeClr val="tx1"/>
                </a:solidFill>
                <a:latin typeface="Arial Narrow" panose="020B0606020202030204" pitchFamily="34" charset="0"/>
              </a:rPr>
              <a:t>TITIK RAWAN</a:t>
            </a:r>
            <a:endParaRPr lang="en-US" sz="1500" b="1" dirty="0">
              <a:solidFill>
                <a:schemeClr val="tx1"/>
              </a:solidFill>
              <a:latin typeface="Arial Narrow" panose="020B0606020202030204" pitchFamily="34" charset="0"/>
            </a:endParaRPr>
          </a:p>
          <a:p>
            <a:pPr algn="ctr">
              <a:spcBef>
                <a:spcPts val="600"/>
              </a:spcBef>
              <a:defRPr/>
            </a:pPr>
            <a:r>
              <a:rPr lang="en-US" sz="1500" b="1" dirty="0">
                <a:solidFill>
                  <a:schemeClr val="tx1"/>
                </a:solidFill>
                <a:latin typeface="Arial Narrow" panose="020B0606020202030204" pitchFamily="34" charset="0"/>
              </a:rPr>
              <a:t>PROSES</a:t>
            </a:r>
            <a:endParaRPr lang="en-US" sz="1500" b="1" dirty="0">
              <a:solidFill>
                <a:schemeClr val="tx1"/>
              </a:solidFill>
              <a:latin typeface="Arial Narrow" panose="020B0606020202030204" pitchFamily="34" charset="0"/>
            </a:endParaRPr>
          </a:p>
          <a:p>
            <a:pPr algn="ctr">
              <a:spcBef>
                <a:spcPts val="600"/>
              </a:spcBef>
              <a:defRPr/>
            </a:pPr>
            <a:r>
              <a:rPr lang="en-US" sz="1500" b="1" dirty="0">
                <a:solidFill>
                  <a:schemeClr val="tx1"/>
                </a:solidFill>
                <a:latin typeface="Arial Narrow" panose="020B0606020202030204" pitchFamily="34" charset="0"/>
              </a:rPr>
              <a:t>PENGADAAN</a:t>
            </a:r>
            <a:endParaRPr lang="en-US" sz="1500" b="1" dirty="0">
              <a:solidFill>
                <a:schemeClr val="tx1"/>
              </a:solidFill>
              <a:latin typeface="Arial Narrow" panose="020B0606020202030204" pitchFamily="34" charset="0"/>
            </a:endParaRPr>
          </a:p>
          <a:p>
            <a:pPr algn="ctr">
              <a:spcBef>
                <a:spcPts val="600"/>
              </a:spcBef>
              <a:defRPr/>
            </a:pPr>
            <a:r>
              <a:rPr lang="en-US" sz="1500" b="1" dirty="0">
                <a:solidFill>
                  <a:schemeClr val="tx1"/>
                </a:solidFill>
                <a:latin typeface="Arial Narrow" panose="020B0606020202030204" pitchFamily="34" charset="0"/>
              </a:rPr>
              <a:t>BARANG/JASA</a:t>
            </a:r>
            <a:endParaRPr lang="en-US" sz="1500" b="1" dirty="0">
              <a:solidFill>
                <a:schemeClr val="tx1"/>
              </a:solidFill>
              <a:latin typeface="Arial Narrow" panose="020B0606020202030204" pitchFamily="34" charset="0"/>
            </a:endParaRPr>
          </a:p>
          <a:p>
            <a:pPr algn="ctr">
              <a:spcBef>
                <a:spcPts val="600"/>
              </a:spcBef>
              <a:defRPr/>
            </a:pPr>
            <a:r>
              <a:rPr lang="en-US" sz="1500" b="1" dirty="0">
                <a:solidFill>
                  <a:schemeClr val="tx1"/>
                </a:solidFill>
                <a:latin typeface="Arial Narrow" panose="020B0606020202030204" pitchFamily="34" charset="0"/>
              </a:rPr>
              <a:t>PEMERINTAH</a:t>
            </a:r>
            <a:endParaRPr lang="en-US" sz="1500" b="1" dirty="0">
              <a:solidFill>
                <a:schemeClr val="tx1"/>
              </a:solidFill>
              <a:latin typeface="Arial Narrow" panose="020B0606020202030204" pitchFamily="34" charset="0"/>
            </a:endParaRPr>
          </a:p>
          <a:p>
            <a:pPr algn="ctr">
              <a:defRPr/>
            </a:pPr>
            <a:endParaRPr lang="en-US" sz="1500" dirty="0">
              <a:solidFill>
                <a:schemeClr val="tx1"/>
              </a:solidFill>
              <a:latin typeface="Arial Narrow" panose="020B0606020202030204" pitchFamily="34" charset="0"/>
            </a:endParaRPr>
          </a:p>
        </p:txBody>
      </p:sp>
      <p:sp>
        <p:nvSpPr>
          <p:cNvPr id="27" name="Rounded Rectangle 26"/>
          <p:cNvSpPr/>
          <p:nvPr/>
        </p:nvSpPr>
        <p:spPr>
          <a:xfrm>
            <a:off x="3894991" y="3521291"/>
            <a:ext cx="3763108" cy="70207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PEMBAYARAN</a:t>
            </a:r>
            <a:endParaRPr lang="en-US" sz="2400" b="1" dirty="0">
              <a:latin typeface="Arial Narrow" panose="020B0606020202030204" pitchFamily="34" charset="0"/>
            </a:endParaRPr>
          </a:p>
        </p:txBody>
      </p:sp>
      <p:sp>
        <p:nvSpPr>
          <p:cNvPr id="12" name="Rectangle 11"/>
          <p:cNvSpPr/>
          <p:nvPr/>
        </p:nvSpPr>
        <p:spPr>
          <a:xfrm>
            <a:off x="3894992" y="4245936"/>
            <a:ext cx="3763106" cy="726114"/>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400" b="1" dirty="0">
                <a:solidFill>
                  <a:schemeClr val="bg1"/>
                </a:solidFill>
                <a:latin typeface="Arial Narrow" panose="020B0606020202030204" pitchFamily="34" charset="0"/>
              </a:rPr>
              <a:t>F H O</a:t>
            </a:r>
            <a:endParaRPr lang="id-ID" sz="2400" b="1" dirty="0">
              <a:solidFill>
                <a:schemeClr val="bg1"/>
              </a:solidFill>
              <a:latin typeface="Arial Narrow" panose="020B0606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ctrTitle"/>
          </p:nvPr>
        </p:nvSpPr>
        <p:spPr>
          <a:xfrm>
            <a:off x="133350" y="3868420"/>
            <a:ext cx="9011285" cy="840105"/>
          </a:xfrm>
        </p:spPr>
        <p:txBody>
          <a:bodyPr/>
          <a:lstStyle/>
          <a:p>
            <a:pPr algn="ctr" eaLnBrk="1" hangingPunct="1"/>
            <a:r>
              <a:rPr lang="en-US" altLang="en-US" sz="4000" b="1" dirty="0">
                <a:latin typeface="Algerian" panose="04020705040A02060702" pitchFamily="82" charset="0"/>
              </a:rPr>
              <a:t>SEKILAS  TENTANG</a:t>
            </a:r>
            <a:r>
              <a:rPr lang="id-ID" altLang="en-US" sz="4000" b="1" dirty="0">
                <a:latin typeface="Algerian" panose="04020705040A02060702" pitchFamily="82" charset="0"/>
              </a:rPr>
              <a:t> </a:t>
            </a:r>
            <a:r>
              <a:rPr lang="en-US" altLang="en-US" sz="4000" b="1" dirty="0">
                <a:latin typeface="Algerian" panose="04020705040A02060702" pitchFamily="82" charset="0"/>
              </a:rPr>
              <a:t>KEJAKSAAN  RI</a:t>
            </a:r>
            <a:endParaRPr lang="en-US" altLang="en-US" sz="4000" b="1" dirty="0">
              <a:latin typeface="Algerian" panose="04020705040A02060702" pitchFamily="82" charset="0"/>
            </a:endParaRPr>
          </a:p>
        </p:txBody>
      </p:sp>
      <p:pic>
        <p:nvPicPr>
          <p:cNvPr id="18435"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648200" y="0"/>
            <a:ext cx="4495800" cy="348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blipFill>
            <a:blip r:embed="rId1" cstate="print"/>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ormAutofit/>
          </a:bodyPr>
          <a:lstStyle/>
          <a:p>
            <a:pPr algn="ctr">
              <a:buNone/>
              <a:defRPr/>
            </a:pPr>
            <a:endParaRPr lang="en-US" sz="825" b="1" dirty="0">
              <a:solidFill>
                <a:schemeClr val="tx1"/>
              </a:solidFill>
              <a:latin typeface="Arial Narrow" panose="020B0606020202030204" pitchFamily="34" charset="0"/>
            </a:endParaRPr>
          </a:p>
          <a:p>
            <a:pPr>
              <a:buNone/>
              <a:defRPr/>
            </a:pPr>
            <a:r>
              <a:rPr lang="en-US" sz="2400" b="1" dirty="0">
                <a:solidFill>
                  <a:schemeClr val="tx1"/>
                </a:solidFill>
                <a:latin typeface="Agency FB" panose="020B0503020202020204" pitchFamily="34" charset="0"/>
              </a:rPr>
              <a:t>1. PERENCANAAN :</a:t>
            </a:r>
            <a:endParaRPr lang="en-US" sz="2400" b="1" dirty="0">
              <a:solidFill>
                <a:schemeClr val="tx1"/>
              </a:solidFill>
              <a:latin typeface="Agency FB" panose="020B0503020202020204" pitchFamily="34" charset="0"/>
            </a:endParaRPr>
          </a:p>
          <a:p>
            <a:pPr>
              <a:buNone/>
              <a:defRPr/>
            </a:pPr>
            <a:r>
              <a:rPr lang="en-US" sz="2000" b="1" dirty="0">
                <a:solidFill>
                  <a:schemeClr val="tx1"/>
                </a:solidFill>
                <a:latin typeface="Arial Narrow" panose="020B0606020202030204" pitchFamily="34" charset="0"/>
              </a:rPr>
              <a:t>Antara lain :</a:t>
            </a:r>
            <a:endParaRPr lang="en-US" sz="2000" b="1" dirty="0">
              <a:solidFill>
                <a:schemeClr val="tx1"/>
              </a:solidFill>
              <a:latin typeface="Arial Narrow" panose="020B0606020202030204" pitchFamily="34" charset="0"/>
            </a:endParaRPr>
          </a:p>
          <a:p>
            <a:pPr marL="541655" indent="-360680" algn="just">
              <a:buFont typeface="Wingdings" panose="05000000000000000000" pitchFamily="2" charset="2"/>
              <a:buChar char="Ø"/>
              <a:defRPr/>
            </a:pPr>
            <a:r>
              <a:rPr lang="en-US" sz="2000" b="1" dirty="0" err="1">
                <a:solidFill>
                  <a:schemeClr val="bg2">
                    <a:lumMod val="10000"/>
                  </a:schemeClr>
                </a:solidFill>
                <a:latin typeface="Arial Narrow" panose="020B0606020202030204" pitchFamily="34" charset="0"/>
              </a:rPr>
              <a:t>Pengadaan</a:t>
            </a:r>
            <a:r>
              <a:rPr lang="en-US" sz="2000" b="1" dirty="0">
                <a:solidFill>
                  <a:schemeClr val="bg2">
                    <a:lumMod val="10000"/>
                  </a:schemeClr>
                </a:solidFill>
                <a:latin typeface="Arial Narrow" panose="020B0606020202030204" pitchFamily="34" charset="0"/>
              </a:rPr>
              <a:t> B/J </a:t>
            </a:r>
            <a:r>
              <a:rPr lang="en-US" sz="2000" b="1" dirty="0" err="1">
                <a:solidFill>
                  <a:schemeClr val="bg2">
                    <a:lumMod val="10000"/>
                  </a:schemeClr>
                </a:solidFill>
                <a:latin typeface="Arial Narrow" panose="020B0606020202030204" pitchFamily="34" charset="0"/>
              </a:rPr>
              <a:t>diinginkan</a:t>
            </a: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tetapi</a:t>
            </a:r>
            <a:r>
              <a:rPr lang="en-US" sz="2000" b="1" dirty="0">
                <a:solidFill>
                  <a:schemeClr val="bg2">
                    <a:lumMod val="10000"/>
                  </a:schemeClr>
                </a:solidFill>
                <a:latin typeface="Arial Narrow" panose="020B0606020202030204" pitchFamily="34" charset="0"/>
              </a:rPr>
              <a:t> </a:t>
            </a:r>
            <a:endParaRPr lang="en-US" sz="2000" b="1" dirty="0">
              <a:solidFill>
                <a:schemeClr val="bg2">
                  <a:lumMod val="10000"/>
                </a:schemeClr>
              </a:solidFill>
              <a:latin typeface="Arial Narrow" panose="020B0606020202030204" pitchFamily="34" charset="0"/>
            </a:endParaRPr>
          </a:p>
          <a:p>
            <a:pPr marL="541655" indent="-360680" algn="just">
              <a:buNone/>
              <a:defRPr/>
            </a:pP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tidak</a:t>
            </a: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dibutuhkan</a:t>
            </a: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mangkrak</a:t>
            </a:r>
            <a:r>
              <a:rPr lang="en-US" sz="2000" b="1" dirty="0">
                <a:solidFill>
                  <a:schemeClr val="bg2">
                    <a:lumMod val="10000"/>
                  </a:schemeClr>
                </a:solidFill>
                <a:latin typeface="Arial Narrow" panose="020B0606020202030204" pitchFamily="34" charset="0"/>
              </a:rPr>
              <a:t>).</a:t>
            </a:r>
            <a:endParaRPr lang="id-ID" sz="2000" b="1" dirty="0">
              <a:solidFill>
                <a:schemeClr val="bg2">
                  <a:lumMod val="10000"/>
                </a:schemeClr>
              </a:solidFill>
              <a:latin typeface="Arial Narrow" panose="020B0606020202030204" pitchFamily="34" charset="0"/>
            </a:endParaRPr>
          </a:p>
          <a:p>
            <a:pPr marL="541655" indent="-360680" algn="just">
              <a:buFont typeface="Wingdings" panose="05000000000000000000" pitchFamily="2" charset="2"/>
              <a:buChar char="Ø"/>
              <a:defRPr/>
            </a:pPr>
            <a:r>
              <a:rPr lang="en-US" sz="2000" b="1" dirty="0" err="1">
                <a:solidFill>
                  <a:schemeClr val="bg2">
                    <a:lumMod val="10000"/>
                  </a:schemeClr>
                </a:solidFill>
                <a:latin typeface="Arial Narrow" panose="020B0606020202030204" pitchFamily="34" charset="0"/>
              </a:rPr>
              <a:t>Penggelembungan</a:t>
            </a: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anggaran</a:t>
            </a:r>
            <a:r>
              <a:rPr lang="en-US" sz="2000" b="1" dirty="0">
                <a:solidFill>
                  <a:schemeClr val="bg2">
                    <a:lumMod val="10000"/>
                  </a:schemeClr>
                </a:solidFill>
                <a:latin typeface="Arial Narrow" panose="020B0606020202030204" pitchFamily="34" charset="0"/>
              </a:rPr>
              <a:t>/ Mark Up</a:t>
            </a:r>
            <a:endParaRPr lang="en-US" sz="2000" b="1" dirty="0">
              <a:solidFill>
                <a:schemeClr val="bg2">
                  <a:lumMod val="10000"/>
                </a:schemeClr>
              </a:solidFill>
              <a:latin typeface="Arial Narrow" panose="020B0606020202030204" pitchFamily="34" charset="0"/>
            </a:endParaRPr>
          </a:p>
          <a:p>
            <a:pPr marL="541655" indent="-360680" algn="just">
              <a:buFont typeface="Wingdings" panose="05000000000000000000" pitchFamily="2" charset="2"/>
              <a:buChar char="Ø"/>
              <a:defRPr/>
            </a:pPr>
            <a:r>
              <a:rPr lang="en-US" sz="2000" b="1" dirty="0" err="1">
                <a:solidFill>
                  <a:schemeClr val="bg2">
                    <a:lumMod val="10000"/>
                  </a:schemeClr>
                </a:solidFill>
                <a:latin typeface="Arial Narrow" panose="020B0606020202030204" pitchFamily="34" charset="0"/>
              </a:rPr>
              <a:t>Sudah</a:t>
            </a: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ditentukan</a:t>
            </a: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Penyedianya</a:t>
            </a:r>
            <a:r>
              <a:rPr lang="en-US" sz="2000" b="1" dirty="0">
                <a:solidFill>
                  <a:schemeClr val="bg2">
                    <a:lumMod val="10000"/>
                  </a:schemeClr>
                </a:solidFill>
                <a:latin typeface="Arial Narrow" panose="020B0606020202030204" pitchFamily="34" charset="0"/>
              </a:rPr>
              <a:t>.</a:t>
            </a:r>
            <a:endParaRPr lang="en-US" sz="2000" b="1" dirty="0">
              <a:solidFill>
                <a:schemeClr val="bg2">
                  <a:lumMod val="10000"/>
                </a:schemeClr>
              </a:solidFill>
              <a:latin typeface="Arial Narrow" panose="020B0606020202030204" pitchFamily="34" charset="0"/>
            </a:endParaRPr>
          </a:p>
          <a:p>
            <a:pPr marL="180975" indent="0" algn="just">
              <a:buNone/>
              <a:defRPr/>
            </a:pPr>
            <a:endParaRPr lang="en-US" sz="2000" b="1" dirty="0">
              <a:solidFill>
                <a:schemeClr val="bg2">
                  <a:lumMod val="10000"/>
                </a:schemeClr>
              </a:solidFill>
              <a:latin typeface="Arial Narrow" panose="020B0606020202030204" pitchFamily="34" charset="0"/>
            </a:endParaRPr>
          </a:p>
          <a:p>
            <a:pPr>
              <a:buNone/>
              <a:defRPr/>
            </a:pPr>
            <a:r>
              <a:rPr lang="en-US" sz="2400" b="1" dirty="0">
                <a:solidFill>
                  <a:schemeClr val="tx1"/>
                </a:solidFill>
                <a:latin typeface="Agency FB" panose="020B0503020202020204" pitchFamily="34" charset="0"/>
              </a:rPr>
              <a:t>2. PENUNJUKAN PANITIA PELAKSANA :</a:t>
            </a:r>
            <a:endParaRPr lang="id-ID" sz="2400" b="1" dirty="0">
              <a:solidFill>
                <a:schemeClr val="tx1"/>
              </a:solidFill>
              <a:latin typeface="Agency FB" panose="020B0503020202020204" pitchFamily="34" charset="0"/>
            </a:endParaRPr>
          </a:p>
          <a:p>
            <a:pPr marL="82550" indent="0" algn="just">
              <a:buNone/>
              <a:defRPr/>
            </a:pPr>
            <a:endParaRPr lang="en-US" sz="1000" dirty="0">
              <a:solidFill>
                <a:schemeClr val="bg2">
                  <a:lumMod val="10000"/>
                </a:schemeClr>
              </a:solidFill>
            </a:endParaRPr>
          </a:p>
          <a:p>
            <a:pPr algn="just">
              <a:buFont typeface="Wingdings" panose="05000000000000000000" pitchFamily="2" charset="2"/>
              <a:buChar char="Ø"/>
              <a:defRPr/>
            </a:pPr>
            <a:r>
              <a:rPr lang="en-US" sz="2000" b="1" dirty="0" err="1">
                <a:solidFill>
                  <a:schemeClr val="bg2">
                    <a:lumMod val="10000"/>
                  </a:schemeClr>
                </a:solidFill>
                <a:latin typeface="Arial Narrow" panose="020B0606020202030204" pitchFamily="34" charset="0"/>
              </a:rPr>
              <a:t>Panitia</a:t>
            </a:r>
            <a:r>
              <a:rPr lang="en-US" sz="2000" b="1" dirty="0">
                <a:solidFill>
                  <a:schemeClr val="bg2">
                    <a:lumMod val="10000"/>
                  </a:schemeClr>
                </a:solidFill>
                <a:latin typeface="Arial Narrow" panose="020B0606020202030204" pitchFamily="34" charset="0"/>
              </a:rPr>
              <a:t> yang </a:t>
            </a:r>
            <a:r>
              <a:rPr lang="en-US" sz="2000" b="1" dirty="0" err="1">
                <a:solidFill>
                  <a:schemeClr val="bg2">
                    <a:lumMod val="10000"/>
                  </a:schemeClr>
                </a:solidFill>
                <a:latin typeface="Arial Narrow" panose="020B0606020202030204" pitchFamily="34" charset="0"/>
              </a:rPr>
              <a:t>ditunjuk</a:t>
            </a: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tidak</a:t>
            </a: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memiliki</a:t>
            </a: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kompetensi</a:t>
            </a:r>
            <a:r>
              <a:rPr lang="en-US" sz="2000" b="1" dirty="0">
                <a:solidFill>
                  <a:schemeClr val="bg2">
                    <a:lumMod val="10000"/>
                  </a:schemeClr>
                </a:solidFill>
                <a:latin typeface="Arial Narrow" panose="020B0606020202030204" pitchFamily="34" charset="0"/>
              </a:rPr>
              <a:t> :</a:t>
            </a:r>
            <a:endParaRPr lang="en-US" sz="2000" b="1" dirty="0">
              <a:solidFill>
                <a:schemeClr val="bg2">
                  <a:lumMod val="10000"/>
                </a:schemeClr>
              </a:solidFill>
              <a:latin typeface="Arial Narrow" panose="020B0606020202030204" pitchFamily="34" charset="0"/>
            </a:endParaRPr>
          </a:p>
          <a:p>
            <a:pPr marL="0" indent="0" algn="just">
              <a:buNone/>
              <a:defRPr/>
            </a:pPr>
            <a:r>
              <a:rPr lang="en-US" sz="2000" b="1" dirty="0">
                <a:solidFill>
                  <a:schemeClr val="bg2">
                    <a:lumMod val="10000"/>
                  </a:schemeClr>
                </a:solidFill>
                <a:latin typeface="Arial Narrow" panose="020B0606020202030204" pitchFamily="34" charset="0"/>
              </a:rPr>
              <a:t>     - </a:t>
            </a:r>
            <a:r>
              <a:rPr lang="en-US" sz="2000" b="1" dirty="0" err="1">
                <a:solidFill>
                  <a:schemeClr val="bg2">
                    <a:lumMod val="10000"/>
                  </a:schemeClr>
                </a:solidFill>
                <a:latin typeface="Arial Narrow" panose="020B0606020202030204" pitchFamily="34" charset="0"/>
              </a:rPr>
              <a:t>Pokja</a:t>
            </a: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Pemilihan</a:t>
            </a:r>
            <a:r>
              <a:rPr lang="en-US" sz="2000" b="1" dirty="0">
                <a:solidFill>
                  <a:schemeClr val="bg2">
                    <a:lumMod val="10000"/>
                  </a:schemeClr>
                </a:solidFill>
                <a:latin typeface="Arial Narrow" panose="020B0606020202030204" pitchFamily="34" charset="0"/>
              </a:rPr>
              <a:t>, PPK, PPHP, </a:t>
            </a:r>
            <a:endParaRPr lang="en-US" sz="2000" b="1" dirty="0">
              <a:solidFill>
                <a:schemeClr val="bg2">
                  <a:lumMod val="10000"/>
                </a:schemeClr>
              </a:solidFill>
              <a:latin typeface="Arial Narrow" panose="020B0606020202030204" pitchFamily="34" charset="0"/>
            </a:endParaRPr>
          </a:p>
          <a:p>
            <a:pPr marL="0" indent="0" algn="just">
              <a:buNone/>
              <a:defRPr/>
            </a:pP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Pejabat</a:t>
            </a:r>
            <a:r>
              <a:rPr lang="en-US" sz="2000" b="1" dirty="0">
                <a:solidFill>
                  <a:schemeClr val="bg2">
                    <a:lumMod val="10000"/>
                  </a:schemeClr>
                </a:solidFill>
                <a:latin typeface="Arial Narrow" panose="020B0606020202030204" pitchFamily="34" charset="0"/>
              </a:rPr>
              <a:t> </a:t>
            </a:r>
            <a:r>
              <a:rPr lang="en-US" sz="2000" b="1" dirty="0" err="1">
                <a:solidFill>
                  <a:schemeClr val="bg2">
                    <a:lumMod val="10000"/>
                  </a:schemeClr>
                </a:solidFill>
                <a:latin typeface="Arial Narrow" panose="020B0606020202030204" pitchFamily="34" charset="0"/>
              </a:rPr>
              <a:t>Pengadaan,dll</a:t>
            </a:r>
            <a:r>
              <a:rPr lang="en-US" sz="2000" b="1" dirty="0">
                <a:solidFill>
                  <a:schemeClr val="bg2">
                    <a:lumMod val="10000"/>
                  </a:schemeClr>
                </a:solidFill>
                <a:latin typeface="Arial Narrow" panose="020B0606020202030204" pitchFamily="34" charset="0"/>
              </a:rPr>
              <a:t>.</a:t>
            </a:r>
            <a:endParaRPr lang="en-US" sz="2000" b="1" dirty="0">
              <a:solidFill>
                <a:schemeClr val="bg2">
                  <a:lumMod val="10000"/>
                </a:schemeClr>
              </a:solidFill>
              <a:latin typeface="Arial Narrow" panose="020B0606020202030204" pitchFamily="34" charset="0"/>
            </a:endParaRPr>
          </a:p>
          <a:p>
            <a:pPr marL="180975" indent="0" algn="just">
              <a:buNone/>
              <a:defRPr/>
            </a:pPr>
            <a:endParaRPr lang="en-US" sz="2000" b="1" dirty="0">
              <a:solidFill>
                <a:schemeClr val="bg2">
                  <a:lumMod val="10000"/>
                </a:schemeClr>
              </a:solidFill>
              <a:latin typeface="Arial Narrow" panose="020B0606020202030204" pitchFamily="34" charset="0"/>
            </a:endParaRPr>
          </a:p>
          <a:p>
            <a:pPr marL="180975" indent="0" algn="just">
              <a:buNone/>
              <a:defRPr/>
            </a:pPr>
            <a:endParaRPr lang="id-ID" b="1" dirty="0">
              <a:solidFill>
                <a:schemeClr val="bg2">
                  <a:lumMod val="10000"/>
                </a:schemeClr>
              </a:solidFill>
              <a:latin typeface="Arial Narrow" panose="020B0606020202030204" pitchFamily="34" charset="0"/>
            </a:endParaRPr>
          </a:p>
        </p:txBody>
      </p:sp>
      <p:pic>
        <p:nvPicPr>
          <p:cNvPr id="4" name="Picture 3" descr="C:\Program Files\Microsoft Office\MEDIA\CAGCAT10\j0233018.wmf"/>
          <p:cNvPicPr>
            <a:picLocks noChangeAspect="1" noChangeArrowheads="1"/>
          </p:cNvPicPr>
          <p:nvPr/>
        </p:nvPicPr>
        <p:blipFill>
          <a:blip r:embed="rId2" cstate="print"/>
          <a:srcRect/>
          <a:stretch>
            <a:fillRect/>
          </a:stretch>
        </p:blipFill>
        <p:spPr bwMode="auto">
          <a:xfrm>
            <a:off x="5305778" y="282222"/>
            <a:ext cx="3838222" cy="476535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499"/>
          </a:xfrm>
          <a:blipFill>
            <a:blip r:embed="rId1" cstate="print"/>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ormAutofit/>
          </a:bodyPr>
          <a:lstStyle/>
          <a:p>
            <a:pPr>
              <a:buNone/>
              <a:defRPr/>
            </a:pPr>
            <a:endParaRPr lang="en-US" sz="2000" b="1" dirty="0">
              <a:solidFill>
                <a:schemeClr val="bg1"/>
              </a:solidFill>
              <a:latin typeface="Agency FB" panose="020B0503020202020204" pitchFamily="34" charset="0"/>
            </a:endParaRPr>
          </a:p>
          <a:p>
            <a:pPr>
              <a:buNone/>
              <a:defRPr/>
            </a:pPr>
            <a:r>
              <a:rPr lang="en-US" sz="2800" b="1" dirty="0">
                <a:solidFill>
                  <a:schemeClr val="tx1"/>
                </a:solidFill>
                <a:latin typeface="Agency FB" panose="020B0503020202020204" pitchFamily="34" charset="0"/>
              </a:rPr>
              <a:t>PENYUSUNAN HPS :</a:t>
            </a:r>
            <a:endParaRPr lang="en-US" sz="2800" b="1" dirty="0">
              <a:solidFill>
                <a:schemeClr val="tx1"/>
              </a:solidFill>
              <a:latin typeface="Agency FB" panose="020B0503020202020204" pitchFamily="34" charset="0"/>
            </a:endParaRPr>
          </a:p>
          <a:p>
            <a:pPr marL="82550" indent="0">
              <a:buNone/>
            </a:pPr>
            <a:endParaRPr lang="en-US" sz="800" b="1" dirty="0">
              <a:solidFill>
                <a:schemeClr val="bg1"/>
              </a:solidFill>
              <a:latin typeface="Agency FB" panose="020B0503020202020204" pitchFamily="34" charset="0"/>
            </a:endParaRPr>
          </a:p>
          <a:p>
            <a:pPr marL="450850" indent="-450850"/>
            <a:r>
              <a:rPr lang="en-US" sz="2400" b="1" dirty="0">
                <a:solidFill>
                  <a:schemeClr val="tx1"/>
                </a:solidFill>
                <a:latin typeface="Agency FB" panose="020B0503020202020204" pitchFamily="34" charset="0"/>
              </a:rPr>
              <a:t>HPS </a:t>
            </a:r>
            <a:r>
              <a:rPr lang="en-US" sz="2400" b="1" dirty="0" err="1">
                <a:solidFill>
                  <a:schemeClr val="tx1"/>
                </a:solidFill>
                <a:latin typeface="Agency FB" panose="020B0503020202020204" pitchFamily="34" charset="0"/>
              </a:rPr>
              <a:t>tidak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ada</a:t>
            </a:r>
            <a:r>
              <a:rPr lang="en-US" sz="2400" b="1" dirty="0">
                <a:solidFill>
                  <a:schemeClr val="tx1"/>
                </a:solidFill>
                <a:latin typeface="Agency FB" panose="020B0503020202020204" pitchFamily="34" charset="0"/>
              </a:rPr>
              <a:t>;</a:t>
            </a:r>
            <a:endParaRPr lang="en-US" sz="2400" b="1" dirty="0">
              <a:solidFill>
                <a:schemeClr val="tx1"/>
              </a:solidFill>
              <a:latin typeface="Agency FB" panose="020B0503020202020204" pitchFamily="34" charset="0"/>
            </a:endParaRPr>
          </a:p>
          <a:p>
            <a:pPr marL="450850" indent="-450850"/>
            <a:r>
              <a:rPr lang="en-US" sz="2400" b="1" dirty="0">
                <a:solidFill>
                  <a:schemeClr val="tx1"/>
                </a:solidFill>
                <a:latin typeface="Agency FB" panose="020B0503020202020204" pitchFamily="34" charset="0"/>
              </a:rPr>
              <a:t>Mark Up </a:t>
            </a:r>
            <a:r>
              <a:rPr lang="en-US" sz="2400" b="1" dirty="0" err="1">
                <a:solidFill>
                  <a:schemeClr val="tx1"/>
                </a:solidFill>
                <a:latin typeface="Agency FB" panose="020B0503020202020204" pitchFamily="34" charset="0"/>
              </a:rPr>
              <a:t>dalam</a:t>
            </a:r>
            <a:r>
              <a:rPr lang="en-US" sz="2400" b="1" dirty="0">
                <a:solidFill>
                  <a:schemeClr val="tx1"/>
                </a:solidFill>
                <a:latin typeface="Agency FB" panose="020B0503020202020204" pitchFamily="34" charset="0"/>
              </a:rPr>
              <a:t> HPS;</a:t>
            </a:r>
            <a:endParaRPr lang="en-US" sz="2400" b="1" dirty="0">
              <a:solidFill>
                <a:schemeClr val="tx1"/>
              </a:solidFill>
              <a:latin typeface="Agency FB" panose="020B0503020202020204" pitchFamily="34" charset="0"/>
            </a:endParaRPr>
          </a:p>
          <a:p>
            <a:pPr marL="450850" indent="-450850"/>
            <a:r>
              <a:rPr lang="en-US" sz="2400" b="1" dirty="0">
                <a:solidFill>
                  <a:schemeClr val="tx1"/>
                </a:solidFill>
                <a:latin typeface="Agency FB" panose="020B0503020202020204" pitchFamily="34" charset="0"/>
              </a:rPr>
              <a:t>HPS </a:t>
            </a:r>
            <a:r>
              <a:rPr lang="en-US" sz="2400" b="1" dirty="0" err="1">
                <a:solidFill>
                  <a:schemeClr val="tx1"/>
                </a:solidFill>
                <a:latin typeface="Agency FB" panose="020B0503020202020204" pitchFamily="34" charset="0"/>
              </a:rPr>
              <a:t>disusun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atas</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usulan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calon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pemenang</a:t>
            </a:r>
            <a:r>
              <a:rPr lang="en-US" sz="2400" b="1" dirty="0">
                <a:solidFill>
                  <a:schemeClr val="tx1"/>
                </a:solidFill>
                <a:latin typeface="Agency FB" panose="020B0503020202020204" pitchFamily="34" charset="0"/>
              </a:rPr>
              <a:t>;</a:t>
            </a:r>
            <a:endParaRPr lang="en-US" sz="2400" b="1" dirty="0">
              <a:solidFill>
                <a:schemeClr val="tx1"/>
              </a:solidFill>
              <a:latin typeface="Agency FB" panose="020B0503020202020204" pitchFamily="34" charset="0"/>
            </a:endParaRPr>
          </a:p>
          <a:p>
            <a:pPr marL="450850" indent="-450850"/>
            <a:r>
              <a:rPr lang="en-US" sz="2400" b="1" dirty="0" err="1">
                <a:solidFill>
                  <a:schemeClr val="tx1"/>
                </a:solidFill>
                <a:latin typeface="Agency FB" panose="020B0503020202020204" pitchFamily="34" charset="0"/>
              </a:rPr>
              <a:t>Tidak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ada</a:t>
            </a:r>
            <a:r>
              <a:rPr lang="en-US" sz="2400" b="1" dirty="0">
                <a:solidFill>
                  <a:schemeClr val="tx1"/>
                </a:solidFill>
                <a:latin typeface="Agency FB" panose="020B0503020202020204" pitchFamily="34" charset="0"/>
              </a:rPr>
              <a:t> survey pasar</a:t>
            </a:r>
            <a:endParaRPr lang="en-US" sz="2400" b="1" dirty="0">
              <a:solidFill>
                <a:schemeClr val="tx1"/>
              </a:solidFill>
              <a:latin typeface="Agency FB" panose="020B0503020202020204" pitchFamily="34" charset="0"/>
            </a:endParaRPr>
          </a:p>
          <a:p>
            <a:pPr marL="450850" indent="-450850"/>
            <a:r>
              <a:rPr lang="en-US" sz="2400" b="1" dirty="0" err="1">
                <a:solidFill>
                  <a:schemeClr val="tx1"/>
                </a:solidFill>
                <a:latin typeface="Agency FB" panose="020B0503020202020204" pitchFamily="34" charset="0"/>
              </a:rPr>
              <a:t>Harga</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tidak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sesuai</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harga</a:t>
            </a:r>
            <a:r>
              <a:rPr lang="en-US" sz="2400" b="1" dirty="0">
                <a:solidFill>
                  <a:schemeClr val="tx1"/>
                </a:solidFill>
                <a:latin typeface="Agency FB" panose="020B0503020202020204" pitchFamily="34" charset="0"/>
              </a:rPr>
              <a:t> pasar</a:t>
            </a:r>
            <a:endParaRPr lang="en-US" sz="2400" b="1" dirty="0">
              <a:solidFill>
                <a:schemeClr val="tx1"/>
              </a:solidFill>
              <a:latin typeface="Agency FB" panose="020B0503020202020204" pitchFamily="34" charset="0"/>
            </a:endParaRPr>
          </a:p>
          <a:p>
            <a:pPr marL="450850" indent="-450850"/>
            <a:r>
              <a:rPr lang="en-US" sz="2400" b="1" dirty="0" err="1">
                <a:solidFill>
                  <a:schemeClr val="tx1"/>
                </a:solidFill>
                <a:latin typeface="Agency FB" panose="020B0503020202020204" pitchFamily="34" charset="0"/>
              </a:rPr>
              <a:t>Dokumen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pendukung</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tidak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ada</a:t>
            </a:r>
            <a:r>
              <a:rPr lang="en-US" sz="2400" b="1" dirty="0">
                <a:solidFill>
                  <a:schemeClr val="tx1"/>
                </a:solidFill>
                <a:latin typeface="Agency FB" panose="020B0503020202020204" pitchFamily="34" charset="0"/>
              </a:rPr>
              <a:t> / </a:t>
            </a:r>
            <a:r>
              <a:rPr lang="en-US" sz="2400" b="1" dirty="0" err="1">
                <a:solidFill>
                  <a:schemeClr val="tx1"/>
                </a:solidFill>
                <a:latin typeface="Agency FB" panose="020B0503020202020204" pitchFamily="34" charset="0"/>
              </a:rPr>
              <a:t>palsu</a:t>
            </a:r>
            <a:r>
              <a:rPr lang="en-US" sz="2400" b="1" dirty="0">
                <a:solidFill>
                  <a:schemeClr val="tx1"/>
                </a:solidFill>
                <a:latin typeface="Agency FB" panose="020B0503020202020204" pitchFamily="34" charset="0"/>
              </a:rPr>
              <a:t>.</a:t>
            </a:r>
            <a:endParaRPr lang="id-ID" sz="2400" b="1" dirty="0">
              <a:solidFill>
                <a:schemeClr val="tx1"/>
              </a:solidFill>
              <a:latin typeface="Agency FB" panose="020B0503020202020204" pitchFamily="34" charset="0"/>
            </a:endParaRPr>
          </a:p>
          <a:p>
            <a:pPr algn="just">
              <a:buFont typeface="Wingdings" panose="05000000000000000000" pitchFamily="2" charset="2"/>
              <a:buChar char="Ø"/>
              <a:defRPr/>
            </a:pPr>
            <a:endParaRPr lang="id-ID" dirty="0">
              <a:solidFill>
                <a:schemeClr val="bg2">
                  <a:lumMod val="1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740"/>
            <a:ext cx="9144000" cy="5002020"/>
          </a:xfrm>
          <a:blipFill>
            <a:blip r:embed="rId1" cstate="print"/>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ormAutofit/>
          </a:bodyPr>
          <a:lstStyle/>
          <a:p>
            <a:pPr algn="ctr">
              <a:buNone/>
              <a:defRPr/>
            </a:pPr>
            <a:endParaRPr lang="en-US" sz="900" b="1" dirty="0">
              <a:solidFill>
                <a:schemeClr val="tx1"/>
              </a:solidFill>
              <a:latin typeface="Arial Narrow" panose="020B0606020202030204" pitchFamily="34" charset="0"/>
            </a:endParaRPr>
          </a:p>
          <a:p>
            <a:pPr>
              <a:buNone/>
              <a:defRPr/>
            </a:pPr>
            <a:r>
              <a:rPr lang="en-US" sz="2400" b="1" dirty="0">
                <a:solidFill>
                  <a:schemeClr val="tx1"/>
                </a:solidFill>
                <a:latin typeface="Agency FB" panose="020B0503020202020204" pitchFamily="34" charset="0"/>
              </a:rPr>
              <a:t>PEMILIHAN PENYEDIA :</a:t>
            </a:r>
            <a:endParaRPr lang="en-US" sz="2400" b="1" dirty="0">
              <a:solidFill>
                <a:schemeClr val="tx1"/>
              </a:solidFill>
              <a:latin typeface="Agency FB" panose="020B0503020202020204" pitchFamily="34" charset="0"/>
            </a:endParaRPr>
          </a:p>
          <a:p>
            <a:pPr>
              <a:buNone/>
              <a:defRPr/>
            </a:pPr>
            <a:endParaRPr lang="id-ID" sz="1000" b="1" dirty="0">
              <a:solidFill>
                <a:schemeClr val="tx1"/>
              </a:solidFill>
              <a:latin typeface="Agency FB" panose="020B0503020202020204" pitchFamily="34" charset="0"/>
            </a:endParaRPr>
          </a:p>
          <a:p>
            <a:pPr marL="541655" indent="-459105" algn="just">
              <a:buFont typeface="Wingdings" panose="05000000000000000000" pitchFamily="2" charset="2"/>
              <a:buChar char="Ø"/>
              <a:defRPr/>
            </a:pPr>
            <a:r>
              <a:rPr lang="en-US" sz="2400" b="1" dirty="0" err="1">
                <a:solidFill>
                  <a:schemeClr val="bg2">
                    <a:lumMod val="10000"/>
                  </a:schemeClr>
                </a:solidFill>
                <a:latin typeface="Agency FB" panose="020B0503020202020204" pitchFamily="34" charset="0"/>
              </a:rPr>
              <a:t>Pinjam</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bendera</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sistim</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arisan</a:t>
            </a:r>
            <a:r>
              <a:rPr lang="en-US" sz="2400" b="1" dirty="0">
                <a:solidFill>
                  <a:schemeClr val="bg2">
                    <a:lumMod val="10000"/>
                  </a:schemeClr>
                </a:solidFill>
                <a:latin typeface="Agency FB" panose="020B0503020202020204" pitchFamily="34" charset="0"/>
              </a:rPr>
              <a:t>);</a:t>
            </a:r>
            <a:endParaRPr lang="en-US" sz="2400" b="1" dirty="0">
              <a:solidFill>
                <a:schemeClr val="bg2">
                  <a:lumMod val="10000"/>
                </a:schemeClr>
              </a:solidFill>
              <a:latin typeface="Agency FB" panose="020B0503020202020204" pitchFamily="34" charset="0"/>
            </a:endParaRPr>
          </a:p>
          <a:p>
            <a:pPr marL="541655" indent="-459105" algn="just">
              <a:buFont typeface="Wingdings" panose="05000000000000000000" pitchFamily="2" charset="2"/>
              <a:buChar char="Ø"/>
              <a:defRPr/>
            </a:pPr>
            <a:r>
              <a:rPr lang="en-US" sz="2400" b="1" dirty="0" err="1">
                <a:solidFill>
                  <a:schemeClr val="bg2">
                    <a:lumMod val="10000"/>
                  </a:schemeClr>
                </a:solidFill>
                <a:latin typeface="Agency FB" panose="020B0503020202020204" pitchFamily="34" charset="0"/>
              </a:rPr>
              <a:t>Membuat</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aturan</a:t>
            </a:r>
            <a:r>
              <a:rPr lang="en-US" sz="2400" b="1" dirty="0">
                <a:solidFill>
                  <a:schemeClr val="bg2">
                    <a:lumMod val="10000"/>
                  </a:schemeClr>
                </a:solidFill>
                <a:latin typeface="Agency FB" panose="020B0503020202020204" pitchFamily="34" charset="0"/>
              </a:rPr>
              <a:t> yang </a:t>
            </a:r>
            <a:r>
              <a:rPr lang="en-US" sz="2400" b="1" dirty="0" err="1">
                <a:solidFill>
                  <a:schemeClr val="bg2">
                    <a:lumMod val="10000"/>
                  </a:schemeClr>
                </a:solidFill>
                <a:latin typeface="Agency FB" panose="020B0503020202020204" pitchFamily="34" charset="0"/>
              </a:rPr>
              <a:t>menyulitkan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shg</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penawar</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sedikit</a:t>
            </a:r>
            <a:r>
              <a:rPr lang="en-US" sz="2400" b="1" dirty="0">
                <a:solidFill>
                  <a:schemeClr val="bg2">
                    <a:lumMod val="10000"/>
                  </a:schemeClr>
                </a:solidFill>
                <a:latin typeface="Agency FB" panose="020B0503020202020204" pitchFamily="34" charset="0"/>
              </a:rPr>
              <a:t>;</a:t>
            </a:r>
            <a:endParaRPr lang="en-US" sz="2400" b="1" dirty="0">
              <a:solidFill>
                <a:schemeClr val="bg2">
                  <a:lumMod val="10000"/>
                </a:schemeClr>
              </a:solidFill>
              <a:latin typeface="Agency FB" panose="020B0503020202020204" pitchFamily="34" charset="0"/>
            </a:endParaRPr>
          </a:p>
          <a:p>
            <a:pPr marL="541655" indent="-459105" algn="just">
              <a:buFont typeface="Wingdings" panose="05000000000000000000" pitchFamily="2" charset="2"/>
              <a:buChar char="Ø"/>
              <a:defRPr/>
            </a:pPr>
            <a:r>
              <a:rPr lang="en-US" sz="2400" b="1" dirty="0" err="1">
                <a:solidFill>
                  <a:schemeClr val="bg2">
                    <a:lumMod val="10000"/>
                  </a:schemeClr>
                </a:solidFill>
                <a:latin typeface="Agency FB" panose="020B0503020202020204" pitchFamily="34" charset="0"/>
              </a:rPr>
              <a:t>Pokja</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Pemilihan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tidak</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melakukan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pembuktian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kualifikasi</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secara</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nyata</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pengaturan</a:t>
            </a:r>
            <a:r>
              <a:rPr lang="en-US" sz="2400" b="1" dirty="0">
                <a:solidFill>
                  <a:schemeClr val="bg2">
                    <a:lumMod val="10000"/>
                  </a:schemeClr>
                </a:solidFill>
                <a:latin typeface="Agency FB" panose="020B0503020202020204" pitchFamily="34" charset="0"/>
              </a:rPr>
              <a:t> oleh </a:t>
            </a:r>
            <a:r>
              <a:rPr lang="en-US" sz="2400" b="1" dirty="0" err="1">
                <a:solidFill>
                  <a:schemeClr val="bg2">
                    <a:lumMod val="10000"/>
                  </a:schemeClr>
                </a:solidFill>
                <a:latin typeface="Agency FB" panose="020B0503020202020204" pitchFamily="34" charset="0"/>
              </a:rPr>
              <a:t>penyedia</a:t>
            </a:r>
            <a:r>
              <a:rPr lang="en-US" sz="2400" b="1" dirty="0">
                <a:solidFill>
                  <a:schemeClr val="bg2">
                    <a:lumMod val="10000"/>
                  </a:schemeClr>
                </a:solidFill>
                <a:latin typeface="Agency FB" panose="020B0503020202020204" pitchFamily="34" charset="0"/>
              </a:rPr>
              <a:t>).</a:t>
            </a:r>
            <a:endParaRPr lang="en-US" sz="2400" b="1" dirty="0">
              <a:solidFill>
                <a:schemeClr val="bg2">
                  <a:lumMod val="10000"/>
                </a:schemeClr>
              </a:solidFill>
              <a:latin typeface="Agency FB" panose="020B0503020202020204" pitchFamily="34" charset="0"/>
            </a:endParaRPr>
          </a:p>
          <a:p>
            <a:pPr marL="541655" indent="-459105" algn="just">
              <a:buFont typeface="Wingdings" panose="05000000000000000000" pitchFamily="2" charset="2"/>
              <a:buChar char="Ø"/>
              <a:defRPr/>
            </a:pPr>
            <a:r>
              <a:rPr lang="en-US" sz="2400" b="1" dirty="0" err="1">
                <a:solidFill>
                  <a:schemeClr val="bg2">
                    <a:lumMod val="10000"/>
                  </a:schemeClr>
                </a:solidFill>
                <a:latin typeface="Agency FB" panose="020B0503020202020204" pitchFamily="34" charset="0"/>
              </a:rPr>
              <a:t>Memilih</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Peserta</a:t>
            </a:r>
            <a:r>
              <a:rPr lang="en-US" sz="2400" b="1" dirty="0">
                <a:solidFill>
                  <a:schemeClr val="bg2">
                    <a:lumMod val="10000"/>
                  </a:schemeClr>
                </a:solidFill>
                <a:latin typeface="Agency FB" panose="020B0503020202020204" pitchFamily="34" charset="0"/>
              </a:rPr>
              <a:t> dg </a:t>
            </a:r>
            <a:r>
              <a:rPr lang="en-US" sz="2400" b="1" dirty="0" err="1">
                <a:solidFill>
                  <a:schemeClr val="bg2">
                    <a:lumMod val="10000"/>
                  </a:schemeClr>
                </a:solidFill>
                <a:latin typeface="Agency FB" panose="020B0503020202020204" pitchFamily="34" charset="0"/>
              </a:rPr>
              <a:t>Penawaran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Terendah</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diatur</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tp</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setelah</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pelaksanaan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pekerjaan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dibuatkan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Adendum</a:t>
            </a:r>
            <a:r>
              <a:rPr lang="en-US" sz="2400" b="1" dirty="0">
                <a:solidFill>
                  <a:schemeClr val="bg2">
                    <a:lumMod val="10000"/>
                  </a:schemeClr>
                </a:solidFill>
                <a:latin typeface="Agency FB" panose="020B0503020202020204" pitchFamily="34" charset="0"/>
              </a:rPr>
              <a:t>.</a:t>
            </a:r>
            <a:endParaRPr lang="en-US" sz="2400" b="1" dirty="0">
              <a:solidFill>
                <a:schemeClr val="bg2">
                  <a:lumMod val="10000"/>
                </a:schemeClr>
              </a:solidFill>
              <a:latin typeface="Agency FB" panose="020B0503020202020204" pitchFamily="34" charset="0"/>
            </a:endParaRPr>
          </a:p>
          <a:p>
            <a:pPr marL="81915" indent="0" algn="just">
              <a:buNone/>
              <a:defRPr/>
            </a:pPr>
            <a:endParaRPr lang="id-ID" dirty="0">
              <a:solidFill>
                <a:schemeClr val="bg2">
                  <a:lumMod val="1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474"/>
            <a:ext cx="9143999" cy="4914546"/>
          </a:xfrm>
          <a:blipFill>
            <a:blip r:embed="rId1" cstate="print"/>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ormAutofit/>
          </a:bodyPr>
          <a:lstStyle/>
          <a:p>
            <a:pPr algn="ctr">
              <a:buNone/>
              <a:defRPr/>
            </a:pPr>
            <a:endParaRPr lang="en-US" sz="1050" b="1" dirty="0">
              <a:solidFill>
                <a:schemeClr val="tx1"/>
              </a:solidFill>
              <a:latin typeface="Arial Narrow" panose="020B0606020202030204" pitchFamily="34" charset="0"/>
            </a:endParaRPr>
          </a:p>
          <a:p>
            <a:pPr>
              <a:buNone/>
              <a:defRPr/>
            </a:pPr>
            <a:r>
              <a:rPr lang="en-US" sz="2400" b="1" dirty="0">
                <a:solidFill>
                  <a:schemeClr val="tx1"/>
                </a:solidFill>
                <a:latin typeface="Agency FB" panose="020B0503020202020204" pitchFamily="34" charset="0"/>
              </a:rPr>
              <a:t>PENANDATANGANAN KONTRAK :</a:t>
            </a:r>
            <a:endParaRPr lang="en-US" sz="2400" b="1" dirty="0">
              <a:solidFill>
                <a:schemeClr val="tx1"/>
              </a:solidFill>
              <a:latin typeface="Agency FB" panose="020B0503020202020204" pitchFamily="34" charset="0"/>
            </a:endParaRPr>
          </a:p>
          <a:p>
            <a:pPr>
              <a:buNone/>
              <a:defRPr/>
            </a:pPr>
            <a:endParaRPr lang="en-US" sz="1100" b="1" dirty="0">
              <a:solidFill>
                <a:schemeClr val="tx1"/>
              </a:solidFill>
              <a:latin typeface="Agency FB" panose="020B0503020202020204" pitchFamily="34" charset="0"/>
            </a:endParaRPr>
          </a:p>
          <a:p>
            <a:r>
              <a:rPr lang="en-US" sz="2400" b="1" dirty="0">
                <a:solidFill>
                  <a:schemeClr val="tx1"/>
                </a:solidFill>
                <a:latin typeface="Agency FB" panose="020B0503020202020204" pitchFamily="34" charset="0"/>
              </a:rPr>
              <a:t>PPK </a:t>
            </a:r>
            <a:r>
              <a:rPr lang="en-US" sz="2400" b="1" dirty="0" err="1">
                <a:solidFill>
                  <a:schemeClr val="tx1"/>
                </a:solidFill>
                <a:latin typeface="Agency FB" panose="020B0503020202020204" pitchFamily="34" charset="0"/>
              </a:rPr>
              <a:t>menunda</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nunda</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penandatanganan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kontrak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dengan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alasan</a:t>
            </a:r>
            <a:r>
              <a:rPr lang="en-US" sz="2400" b="1" dirty="0">
                <a:solidFill>
                  <a:schemeClr val="tx1"/>
                </a:solidFill>
                <a:latin typeface="Agency FB" panose="020B0503020202020204" pitchFamily="34" charset="0"/>
              </a:rPr>
              <a:t> yang </a:t>
            </a:r>
            <a:r>
              <a:rPr lang="en-US" sz="2400" b="1" dirty="0" err="1">
                <a:solidFill>
                  <a:schemeClr val="tx1"/>
                </a:solidFill>
                <a:latin typeface="Agency FB" panose="020B0503020202020204" pitchFamily="34" charset="0"/>
              </a:rPr>
              <a:t>tidak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jelas</a:t>
            </a:r>
            <a:r>
              <a:rPr lang="en-US" sz="2400" b="1" dirty="0">
                <a:solidFill>
                  <a:schemeClr val="tx1"/>
                </a:solidFill>
                <a:latin typeface="Agency FB" panose="020B0503020202020204" pitchFamily="34" charset="0"/>
              </a:rPr>
              <a:t>;</a:t>
            </a:r>
            <a:endParaRPr lang="en-US" sz="2400" b="1" dirty="0">
              <a:solidFill>
                <a:schemeClr val="tx1"/>
              </a:solidFill>
              <a:latin typeface="Agency FB" panose="020B0503020202020204" pitchFamily="34" charset="0"/>
            </a:endParaRPr>
          </a:p>
          <a:p>
            <a:r>
              <a:rPr lang="en-US" sz="2400" b="1" dirty="0" err="1">
                <a:solidFill>
                  <a:schemeClr val="tx1"/>
                </a:solidFill>
                <a:latin typeface="Agency FB" panose="020B0503020202020204" pitchFamily="34" charset="0"/>
              </a:rPr>
              <a:t>Penandatanganan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kontrak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secara</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tertutup</a:t>
            </a:r>
            <a:r>
              <a:rPr lang="en-US" sz="2400" b="1" dirty="0">
                <a:solidFill>
                  <a:schemeClr val="tx1"/>
                </a:solidFill>
                <a:latin typeface="Agency FB" panose="020B0503020202020204" pitchFamily="34" charset="0"/>
              </a:rPr>
              <a:t>;</a:t>
            </a:r>
            <a:endParaRPr lang="en-US" sz="2400" b="1" dirty="0">
              <a:solidFill>
                <a:schemeClr val="tx1"/>
              </a:solidFill>
              <a:latin typeface="Agency FB" panose="020B0503020202020204" pitchFamily="34" charset="0"/>
            </a:endParaRPr>
          </a:p>
          <a:p>
            <a:r>
              <a:rPr lang="en-US" sz="2400" b="1" dirty="0" err="1">
                <a:solidFill>
                  <a:schemeClr val="tx1"/>
                </a:solidFill>
                <a:latin typeface="Agency FB" panose="020B0503020202020204" pitchFamily="34" charset="0"/>
              </a:rPr>
              <a:t>Tidak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dilengkapi</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surat</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Jaminan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Pelaksanaan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untuk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pekerjaan</a:t>
            </a:r>
            <a:r>
              <a:rPr lang="en-US" sz="2400" b="1" dirty="0">
                <a:solidFill>
                  <a:schemeClr val="tx1"/>
                </a:solidFill>
                <a:latin typeface="Agency FB" panose="020B0503020202020204" pitchFamily="34" charset="0"/>
              </a:rPr>
              <a:t> yang </a:t>
            </a:r>
            <a:r>
              <a:rPr lang="en-US" sz="2400" b="1" dirty="0" err="1">
                <a:solidFill>
                  <a:schemeClr val="tx1"/>
                </a:solidFill>
                <a:latin typeface="Agency FB" panose="020B0503020202020204" pitchFamily="34" charset="0"/>
              </a:rPr>
              <a:t>mensyaratkan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menggunakan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Jaminan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Pelaksanaan</a:t>
            </a:r>
            <a:r>
              <a:rPr lang="en-US" sz="2400" b="1" dirty="0">
                <a:solidFill>
                  <a:schemeClr val="tx1"/>
                </a:solidFill>
                <a:latin typeface="Agency FB" panose="020B0503020202020204" pitchFamily="34" charset="0"/>
              </a:rPr>
              <a:t>;</a:t>
            </a:r>
            <a:endParaRPr lang="en-US" sz="2400" b="1" dirty="0">
              <a:solidFill>
                <a:schemeClr val="tx1"/>
              </a:solidFill>
              <a:latin typeface="Agency FB" panose="020B0503020202020204" pitchFamily="34" charset="0"/>
            </a:endParaRPr>
          </a:p>
          <a:p>
            <a:r>
              <a:rPr lang="en-US" sz="2400" b="1" dirty="0" err="1">
                <a:solidFill>
                  <a:schemeClr val="tx1"/>
                </a:solidFill>
                <a:latin typeface="Agency FB" panose="020B0503020202020204" pitchFamily="34" charset="0"/>
              </a:rPr>
              <a:t>Tanggal</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kontrak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lebih</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dahulu</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daripada</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tanggal</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surat</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Jaminan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Pelaksanaan</a:t>
            </a:r>
            <a:r>
              <a:rPr lang="en-US" sz="2400" b="1" dirty="0">
                <a:solidFill>
                  <a:schemeClr val="tx1"/>
                </a:solidFill>
                <a:latin typeface="Agency FB" panose="020B0503020202020204" pitchFamily="34" charset="0"/>
              </a:rPr>
              <a:t>.</a:t>
            </a:r>
            <a:endParaRPr lang="en-US" sz="2400" b="1" dirty="0">
              <a:solidFill>
                <a:schemeClr val="tx1"/>
              </a:solidFill>
              <a:latin typeface="Agency FB" panose="020B0503020202020204" pitchFamily="34" charset="0"/>
            </a:endParaRPr>
          </a:p>
          <a:p>
            <a:pPr>
              <a:buNone/>
              <a:defRPr/>
            </a:pPr>
            <a:endParaRPr lang="en-US" b="1" dirty="0">
              <a:solidFill>
                <a:schemeClr val="tx1"/>
              </a:solidFill>
              <a:latin typeface="Arial Narrow" panose="020B0606020202030204" pitchFamily="34" charset="0"/>
            </a:endParaRPr>
          </a:p>
          <a:p>
            <a:pPr algn="just">
              <a:buFont typeface="Wingdings" panose="05000000000000000000" pitchFamily="2" charset="2"/>
              <a:buChar char="Ø"/>
              <a:defRPr/>
            </a:pPr>
            <a:endParaRPr lang="id-ID" dirty="0">
              <a:solidFill>
                <a:schemeClr val="bg2">
                  <a:lumMod val="1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blipFill>
            <a:blip r:embed="rId1" cstate="print"/>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ormAutofit/>
          </a:bodyPr>
          <a:lstStyle/>
          <a:p>
            <a:pPr algn="ctr">
              <a:buNone/>
              <a:defRPr/>
            </a:pPr>
            <a:endParaRPr lang="en-US" b="1" dirty="0">
              <a:solidFill>
                <a:schemeClr val="tx1"/>
              </a:solidFill>
              <a:latin typeface="Arial Narrow" panose="020B0606020202030204" pitchFamily="34" charset="0"/>
            </a:endParaRPr>
          </a:p>
          <a:p>
            <a:pPr marL="273685" indent="2645410">
              <a:buNone/>
              <a:defRPr/>
            </a:pPr>
            <a:endParaRPr lang="en-US" sz="900" b="1" dirty="0">
              <a:solidFill>
                <a:schemeClr val="tx1"/>
              </a:solidFill>
              <a:latin typeface="Arial Narrow" panose="020B0606020202030204" pitchFamily="34" charset="0"/>
            </a:endParaRPr>
          </a:p>
          <a:p>
            <a:pPr marL="273685" indent="2469515">
              <a:buNone/>
              <a:defRPr/>
            </a:pPr>
            <a:r>
              <a:rPr lang="en-US" sz="2400" b="1" dirty="0">
                <a:solidFill>
                  <a:schemeClr val="tx1"/>
                </a:solidFill>
                <a:latin typeface="Agency FB" panose="020B0503020202020204" pitchFamily="34" charset="0"/>
              </a:rPr>
              <a:t>PELAKSANAAN KONTRAK :</a:t>
            </a:r>
            <a:endParaRPr lang="id-ID" sz="2400" b="1" dirty="0">
              <a:solidFill>
                <a:schemeClr val="tx1"/>
              </a:solidFill>
              <a:latin typeface="Agency FB" panose="020B0503020202020204" pitchFamily="34" charset="0"/>
            </a:endParaRPr>
          </a:p>
          <a:p>
            <a:pPr marL="3138805" indent="-395605" algn="just">
              <a:buFont typeface="Wingdings" panose="05000000000000000000" pitchFamily="2" charset="2"/>
              <a:buChar char="Ø"/>
              <a:defRPr/>
            </a:pPr>
            <a:r>
              <a:rPr lang="en-US" sz="2400" b="1" dirty="0" err="1">
                <a:solidFill>
                  <a:schemeClr val="bg2">
                    <a:lumMod val="10000"/>
                  </a:schemeClr>
                </a:solidFill>
                <a:latin typeface="Agency FB" panose="020B0503020202020204" pitchFamily="34" charset="0"/>
              </a:rPr>
              <a:t>Pelaksana</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bukan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Penyedia</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yg</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ditunjuk</a:t>
            </a:r>
            <a:r>
              <a:rPr lang="en-US" sz="2400" b="1" dirty="0">
                <a:solidFill>
                  <a:schemeClr val="bg2">
                    <a:lumMod val="10000"/>
                  </a:schemeClr>
                </a:solidFill>
                <a:latin typeface="Agency FB" panose="020B0503020202020204" pitchFamily="34" charset="0"/>
              </a:rPr>
              <a:t> </a:t>
            </a:r>
            <a:endParaRPr lang="en-US" sz="2400" b="1" dirty="0">
              <a:solidFill>
                <a:schemeClr val="bg2">
                  <a:lumMod val="10000"/>
                </a:schemeClr>
              </a:solidFill>
              <a:latin typeface="Agency FB" panose="020B0503020202020204" pitchFamily="34" charset="0"/>
            </a:endParaRPr>
          </a:p>
          <a:p>
            <a:pPr marL="2743200" indent="0" algn="just">
              <a:buNone/>
              <a:defRPr/>
            </a:pPr>
            <a:r>
              <a:rPr lang="en-US" sz="2400" b="1" dirty="0">
                <a:solidFill>
                  <a:schemeClr val="bg2">
                    <a:lumMod val="10000"/>
                  </a:schemeClr>
                </a:solidFill>
                <a:latin typeface="Agency FB" panose="020B0503020202020204" pitchFamily="34" charset="0"/>
              </a:rPr>
              <a:t>      ( </a:t>
            </a:r>
            <a:r>
              <a:rPr lang="en-US" sz="2400" b="1" dirty="0" err="1">
                <a:solidFill>
                  <a:schemeClr val="bg2">
                    <a:lumMod val="10000"/>
                  </a:schemeClr>
                </a:solidFill>
                <a:latin typeface="Agency FB" panose="020B0503020202020204" pitchFamily="34" charset="0"/>
              </a:rPr>
              <a:t>pinjam</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bendera</a:t>
            </a:r>
            <a:r>
              <a:rPr lang="en-US" sz="2400" b="1" dirty="0">
                <a:solidFill>
                  <a:schemeClr val="bg2">
                    <a:lumMod val="10000"/>
                  </a:schemeClr>
                </a:solidFill>
                <a:latin typeface="Agency FB" panose="020B0503020202020204" pitchFamily="34" charset="0"/>
              </a:rPr>
              <a:t>).</a:t>
            </a:r>
            <a:endParaRPr lang="en-US" sz="2400" b="1" dirty="0">
              <a:solidFill>
                <a:schemeClr val="bg2">
                  <a:lumMod val="10000"/>
                </a:schemeClr>
              </a:solidFill>
              <a:latin typeface="Agency FB" panose="020B0503020202020204" pitchFamily="34" charset="0"/>
            </a:endParaRPr>
          </a:p>
          <a:p>
            <a:pPr marL="3138805" lvl="1" indent="-395605" algn="just">
              <a:buFont typeface="Wingdings" panose="05000000000000000000" pitchFamily="2" charset="2"/>
              <a:buChar char="Ø"/>
              <a:defRPr/>
            </a:pPr>
            <a:r>
              <a:rPr lang="en-US" sz="2400" b="1" dirty="0" err="1">
                <a:solidFill>
                  <a:schemeClr val="bg2">
                    <a:lumMod val="10000"/>
                  </a:schemeClr>
                </a:solidFill>
                <a:latin typeface="Agency FB" panose="020B0503020202020204" pitchFamily="34" charset="0"/>
              </a:rPr>
              <a:t>Pelaksanaan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pekerjaan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baik</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k</a:t>
            </a:r>
            <a:r>
              <a:rPr lang="id-ID" altLang="en-US" sz="2400" b="1" dirty="0" err="1">
                <a:solidFill>
                  <a:schemeClr val="bg2">
                    <a:lumMod val="10000"/>
                  </a:schemeClr>
                </a:solidFill>
                <a:latin typeface="Agency FB" panose="020B0503020202020204" pitchFamily="34" charset="0"/>
              </a:rPr>
              <a:t>w</a:t>
            </a:r>
            <a:r>
              <a:rPr lang="en-US" sz="2400" b="1" dirty="0" err="1">
                <a:solidFill>
                  <a:schemeClr val="bg2">
                    <a:lumMod val="10000"/>
                  </a:schemeClr>
                </a:solidFill>
                <a:latin typeface="Agency FB" panose="020B0503020202020204" pitchFamily="34" charset="0"/>
              </a:rPr>
              <a:t>alitas</a:t>
            </a:r>
            <a:r>
              <a:rPr lang="en-US" sz="2400" b="1" dirty="0">
                <a:solidFill>
                  <a:schemeClr val="bg2">
                    <a:lumMod val="10000"/>
                  </a:schemeClr>
                </a:solidFill>
                <a:latin typeface="Agency FB" panose="020B0503020202020204" pitchFamily="34" charset="0"/>
              </a:rPr>
              <a:t> / </a:t>
            </a:r>
            <a:r>
              <a:rPr lang="en-US" sz="2400" b="1" dirty="0" err="1">
                <a:solidFill>
                  <a:schemeClr val="bg2">
                    <a:lumMod val="10000"/>
                  </a:schemeClr>
                </a:solidFill>
                <a:latin typeface="Agency FB" panose="020B0503020202020204" pitchFamily="34" charset="0"/>
              </a:rPr>
              <a:t>k</a:t>
            </a:r>
            <a:r>
              <a:rPr lang="id-ID" altLang="en-US" sz="2400" b="1" dirty="0" err="1">
                <a:solidFill>
                  <a:schemeClr val="bg2">
                    <a:lumMod val="10000"/>
                  </a:schemeClr>
                </a:solidFill>
                <a:latin typeface="Agency FB" panose="020B0503020202020204" pitchFamily="34" charset="0"/>
              </a:rPr>
              <a:t>w</a:t>
            </a:r>
            <a:r>
              <a:rPr lang="en-US" sz="2400" b="1" dirty="0" err="1">
                <a:solidFill>
                  <a:schemeClr val="bg2">
                    <a:lumMod val="10000"/>
                  </a:schemeClr>
                </a:solidFill>
                <a:latin typeface="Agency FB" panose="020B0503020202020204" pitchFamily="34" charset="0"/>
              </a:rPr>
              <a:t>antitas</a:t>
            </a:r>
            <a:r>
              <a:rPr lang="en-US" sz="2400" b="1" dirty="0">
                <a:solidFill>
                  <a:schemeClr val="bg2">
                    <a:lumMod val="10000"/>
                  </a:schemeClr>
                </a:solidFill>
                <a:latin typeface="Agency FB" panose="020B0503020202020204" pitchFamily="34" charset="0"/>
              </a:rPr>
              <a:t> </a:t>
            </a:r>
            <a:endParaRPr lang="en-US" sz="2400" b="1" dirty="0">
              <a:solidFill>
                <a:schemeClr val="bg2">
                  <a:lumMod val="10000"/>
                </a:schemeClr>
              </a:solidFill>
              <a:latin typeface="Agency FB" panose="020B0503020202020204" pitchFamily="34" charset="0"/>
            </a:endParaRPr>
          </a:p>
          <a:p>
            <a:pPr marL="2743200" lvl="1" indent="0" algn="just">
              <a:buNone/>
              <a:defRPr/>
            </a:pP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tidak</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sesuai</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kontrak</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spesifikasi</a:t>
            </a:r>
            <a:r>
              <a:rPr lang="en-US" sz="2400" b="1" dirty="0">
                <a:solidFill>
                  <a:schemeClr val="bg2">
                    <a:lumMod val="10000"/>
                  </a:schemeClr>
                </a:solidFill>
                <a:latin typeface="Agency FB" panose="020B0503020202020204" pitchFamily="34" charset="0"/>
              </a:rPr>
              <a:t> &amp; Volume).</a:t>
            </a:r>
            <a:endParaRPr lang="en-US" sz="2400" b="1" dirty="0">
              <a:solidFill>
                <a:schemeClr val="bg2">
                  <a:lumMod val="10000"/>
                </a:schemeClr>
              </a:solidFill>
              <a:latin typeface="Agency FB" panose="020B0503020202020204" pitchFamily="34" charset="0"/>
            </a:endParaRPr>
          </a:p>
          <a:p>
            <a:pPr marL="3138805" lvl="1" indent="-395605" algn="just">
              <a:buFont typeface="Wingdings" panose="05000000000000000000" pitchFamily="2" charset="2"/>
              <a:buChar char="Ø"/>
              <a:defRPr/>
            </a:pPr>
            <a:r>
              <a:rPr lang="en-US" sz="2400" b="1" dirty="0">
                <a:solidFill>
                  <a:schemeClr val="bg2">
                    <a:lumMod val="10000"/>
                  </a:schemeClr>
                </a:solidFill>
                <a:latin typeface="Agency FB" panose="020B0503020202020204" pitchFamily="34" charset="0"/>
              </a:rPr>
              <a:t>Bahan2 yang </a:t>
            </a:r>
            <a:r>
              <a:rPr lang="en-US" sz="2400" b="1" dirty="0" err="1">
                <a:solidFill>
                  <a:schemeClr val="bg2">
                    <a:lumMod val="10000"/>
                  </a:schemeClr>
                </a:solidFill>
                <a:latin typeface="Agency FB" panose="020B0503020202020204" pitchFamily="34" charset="0"/>
              </a:rPr>
              <a:t>digunakan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tidak</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mendukung</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K</a:t>
            </a:r>
            <a:r>
              <a:rPr lang="id-ID" altLang="en-US" sz="2400" b="1" dirty="0" err="1">
                <a:solidFill>
                  <a:schemeClr val="bg2">
                    <a:lumMod val="10000"/>
                  </a:schemeClr>
                </a:solidFill>
                <a:latin typeface="Agency FB" panose="020B0503020202020204" pitchFamily="34" charset="0"/>
              </a:rPr>
              <a:t>w</a:t>
            </a:r>
            <a:r>
              <a:rPr lang="en-US" sz="2400" b="1" dirty="0" err="1">
                <a:solidFill>
                  <a:schemeClr val="bg2">
                    <a:lumMod val="10000"/>
                  </a:schemeClr>
                </a:solidFill>
                <a:latin typeface="Agency FB" panose="020B0503020202020204" pitchFamily="34" charset="0"/>
              </a:rPr>
              <a:t>alitas</a:t>
            </a:r>
            <a:r>
              <a:rPr lang="en-US" sz="2400" b="1" dirty="0">
                <a:solidFill>
                  <a:schemeClr val="bg2">
                    <a:lumMod val="10000"/>
                  </a:schemeClr>
                </a:solidFill>
                <a:latin typeface="Agency FB" panose="020B0503020202020204" pitchFamily="34" charset="0"/>
              </a:rPr>
              <a:t> &amp; </a:t>
            </a:r>
            <a:r>
              <a:rPr lang="en-US" sz="2400" b="1" dirty="0" err="1">
                <a:solidFill>
                  <a:schemeClr val="bg2">
                    <a:lumMod val="10000"/>
                  </a:schemeClr>
                </a:solidFill>
                <a:latin typeface="Agency FB" panose="020B0503020202020204" pitchFamily="34" charset="0"/>
              </a:rPr>
              <a:t>K</a:t>
            </a:r>
            <a:r>
              <a:rPr lang="id-ID" altLang="en-US" sz="2400" b="1" dirty="0" err="1">
                <a:solidFill>
                  <a:schemeClr val="bg2">
                    <a:lumMod val="10000"/>
                  </a:schemeClr>
                </a:solidFill>
                <a:latin typeface="Agency FB" panose="020B0503020202020204" pitchFamily="34" charset="0"/>
              </a:rPr>
              <a:t>w</a:t>
            </a:r>
            <a:r>
              <a:rPr lang="en-US" sz="2400" b="1" dirty="0" err="1">
                <a:solidFill>
                  <a:schemeClr val="bg2">
                    <a:lumMod val="10000"/>
                  </a:schemeClr>
                </a:solidFill>
                <a:latin typeface="Agency FB" panose="020B0503020202020204" pitchFamily="34" charset="0"/>
              </a:rPr>
              <a:t>antitas</a:t>
            </a:r>
            <a:endParaRPr lang="en-US" sz="2400" b="1" dirty="0">
              <a:solidFill>
                <a:schemeClr val="bg2">
                  <a:lumMod val="10000"/>
                </a:schemeClr>
              </a:solidFill>
              <a:latin typeface="Agency FB" panose="020B0503020202020204" pitchFamily="34" charset="0"/>
            </a:endParaRPr>
          </a:p>
          <a:p>
            <a:pPr marL="3138805" indent="-395605" algn="just">
              <a:buFont typeface="Wingdings" panose="05000000000000000000" pitchFamily="2" charset="2"/>
              <a:buChar char="Ø"/>
              <a:defRPr/>
            </a:pPr>
            <a:r>
              <a:rPr lang="en-US" sz="2400" b="1" dirty="0" err="1">
                <a:solidFill>
                  <a:schemeClr val="bg2">
                    <a:lumMod val="10000"/>
                  </a:schemeClr>
                </a:solidFill>
                <a:latin typeface="Agency FB" panose="020B0503020202020204" pitchFamily="34" charset="0"/>
              </a:rPr>
              <a:t>Adendum</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kontrak</a:t>
            </a:r>
            <a:r>
              <a:rPr lang="en-US" sz="2400" b="1" dirty="0">
                <a:solidFill>
                  <a:schemeClr val="bg2">
                    <a:lumMod val="10000"/>
                  </a:schemeClr>
                </a:solidFill>
                <a:latin typeface="Agency FB" panose="020B0503020202020204" pitchFamily="34" charset="0"/>
              </a:rPr>
              <a:t> yang </a:t>
            </a:r>
            <a:r>
              <a:rPr lang="en-US" sz="2400" b="1" dirty="0" err="1">
                <a:solidFill>
                  <a:schemeClr val="bg2">
                    <a:lumMod val="10000"/>
                  </a:schemeClr>
                </a:solidFill>
                <a:latin typeface="Agency FB" panose="020B0503020202020204" pitchFamily="34" charset="0"/>
              </a:rPr>
              <a:t>direkayasa</a:t>
            </a:r>
            <a:r>
              <a:rPr lang="en-US" sz="2400" b="1" dirty="0">
                <a:solidFill>
                  <a:schemeClr val="bg2">
                    <a:lumMod val="10000"/>
                  </a:schemeClr>
                </a:solidFill>
                <a:latin typeface="Agency FB" panose="020B0503020202020204" pitchFamily="34" charset="0"/>
              </a:rPr>
              <a:t>.</a:t>
            </a:r>
            <a:endParaRPr lang="en-US" sz="2400" b="1" dirty="0">
              <a:solidFill>
                <a:schemeClr val="bg2">
                  <a:lumMod val="10000"/>
                </a:schemeClr>
              </a:solidFill>
              <a:latin typeface="Agency FB" panose="020B0503020202020204" pitchFamily="34" charset="0"/>
            </a:endParaRPr>
          </a:p>
          <a:p>
            <a:pPr marL="3138805" indent="-395605" algn="just">
              <a:buFont typeface="Wingdings" panose="05000000000000000000" pitchFamily="2" charset="2"/>
              <a:buChar char="Ø"/>
              <a:defRPr/>
            </a:pPr>
            <a:r>
              <a:rPr lang="en-US" sz="2400" b="1" dirty="0" err="1">
                <a:solidFill>
                  <a:schemeClr val="bg2">
                    <a:lumMod val="10000"/>
                  </a:schemeClr>
                </a:solidFill>
                <a:latin typeface="Agency FB" panose="020B0503020202020204" pitchFamily="34" charset="0"/>
              </a:rPr>
              <a:t>Pemalsuan</a:t>
            </a:r>
            <a:r>
              <a:rPr lang="en-US" sz="2400" b="1" dirty="0">
                <a:solidFill>
                  <a:schemeClr val="bg2">
                    <a:lumMod val="10000"/>
                  </a:schemeClr>
                </a:solidFill>
                <a:latin typeface="Agency FB" panose="020B0503020202020204" pitchFamily="34" charset="0"/>
              </a:rPr>
              <a:t> </a:t>
            </a:r>
            <a:r>
              <a:rPr lang="en-US" sz="2400" b="1" dirty="0" err="1">
                <a:solidFill>
                  <a:schemeClr val="bg2">
                    <a:lumMod val="10000"/>
                  </a:schemeClr>
                </a:solidFill>
                <a:latin typeface="Agency FB" panose="020B0503020202020204" pitchFamily="34" charset="0"/>
              </a:rPr>
              <a:t>laporan</a:t>
            </a:r>
            <a:r>
              <a:rPr lang="en-US" sz="2400" b="1" dirty="0">
                <a:solidFill>
                  <a:schemeClr val="bg2">
                    <a:lumMod val="10000"/>
                  </a:schemeClr>
                </a:solidFill>
                <a:latin typeface="Agency FB" panose="020B0503020202020204" pitchFamily="34" charset="0"/>
              </a:rPr>
              <a:t> progress </a:t>
            </a:r>
            <a:r>
              <a:rPr lang="en-US" sz="2400" b="1" dirty="0" err="1">
                <a:solidFill>
                  <a:schemeClr val="bg2">
                    <a:lumMod val="10000"/>
                  </a:schemeClr>
                </a:solidFill>
                <a:latin typeface="Agency FB" panose="020B0503020202020204" pitchFamily="34" charset="0"/>
              </a:rPr>
              <a:t>pekerjaan</a:t>
            </a:r>
            <a:r>
              <a:rPr lang="en-US" sz="2400" b="1" dirty="0">
                <a:solidFill>
                  <a:schemeClr val="bg2">
                    <a:lumMod val="10000"/>
                  </a:schemeClr>
                </a:solidFill>
                <a:latin typeface="Agency FB" panose="020B0503020202020204" pitchFamily="34" charset="0"/>
              </a:rPr>
              <a:t>.</a:t>
            </a:r>
            <a:endParaRPr lang="en-US" sz="2400" b="1" dirty="0">
              <a:solidFill>
                <a:schemeClr val="bg2">
                  <a:lumMod val="10000"/>
                </a:schemeClr>
              </a:solidFill>
              <a:latin typeface="Agency FB" panose="020B0503020202020204" pitchFamily="34" charset="0"/>
            </a:endParaRPr>
          </a:p>
          <a:p>
            <a:pPr marL="2997835" indent="-254635" algn="just">
              <a:buNone/>
              <a:defRPr/>
            </a:pPr>
            <a:endParaRPr lang="id-ID" dirty="0">
              <a:solidFill>
                <a:schemeClr val="bg2">
                  <a:lumMod val="10000"/>
                </a:schemeClr>
              </a:solidFill>
            </a:endParaRPr>
          </a:p>
        </p:txBody>
      </p:sp>
      <p:pic>
        <p:nvPicPr>
          <p:cNvPr id="4" name="Picture 3" descr="index.jpg"/>
          <p:cNvPicPr>
            <a:picLocks noChangeAspect="1"/>
          </p:cNvPicPr>
          <p:nvPr/>
        </p:nvPicPr>
        <p:blipFill>
          <a:blip r:embed="rId2" cstate="print"/>
          <a:stretch>
            <a:fillRect/>
          </a:stretch>
        </p:blipFill>
        <p:spPr>
          <a:xfrm>
            <a:off x="0" y="687893"/>
            <a:ext cx="2672916" cy="34861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blipFill>
            <a:blip r:embed="rId1" cstate="print"/>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ormAutofit/>
          </a:bodyPr>
          <a:lstStyle/>
          <a:p>
            <a:pPr algn="ctr">
              <a:buNone/>
              <a:defRPr/>
            </a:pPr>
            <a:endParaRPr lang="id-ID" b="1" dirty="0">
              <a:solidFill>
                <a:schemeClr val="tx1"/>
              </a:solidFill>
              <a:latin typeface="Arial Narrow" panose="020B0606020202030204" pitchFamily="34" charset="0"/>
            </a:endParaRPr>
          </a:p>
          <a:p>
            <a:pPr>
              <a:buNone/>
              <a:defRPr/>
            </a:pPr>
            <a:r>
              <a:rPr lang="en-US" sz="2400" b="1" dirty="0">
                <a:solidFill>
                  <a:schemeClr val="tx1"/>
                </a:solidFill>
                <a:latin typeface="Agency FB" panose="020B0503020202020204" pitchFamily="34" charset="0"/>
              </a:rPr>
              <a:t>SERAH TERIMA TAHAP  I  (PHO) :</a:t>
            </a:r>
            <a:endParaRPr lang="en-US" sz="2400" b="1" dirty="0">
              <a:solidFill>
                <a:schemeClr val="tx1"/>
              </a:solidFill>
              <a:latin typeface="Agency FB" panose="020B0503020202020204" pitchFamily="34" charset="0"/>
            </a:endParaRPr>
          </a:p>
          <a:p>
            <a:pPr>
              <a:buNone/>
              <a:defRPr/>
            </a:pPr>
            <a:endParaRPr lang="id-ID" sz="2400" b="1" dirty="0">
              <a:solidFill>
                <a:schemeClr val="tx1"/>
              </a:solidFill>
              <a:latin typeface="Agency FB" panose="020B0503020202020204" pitchFamily="34" charset="0"/>
            </a:endParaRPr>
          </a:p>
          <a:p>
            <a:pPr marL="361950" indent="-281305" algn="just">
              <a:lnSpc>
                <a:spcPct val="150000"/>
              </a:lnSpc>
              <a:spcBef>
                <a:spcPts val="0"/>
              </a:spcBef>
              <a:buFont typeface="Wingdings" panose="05000000000000000000" pitchFamily="2" charset="2"/>
              <a:buChar char="Ø"/>
              <a:defRPr/>
            </a:pPr>
            <a:r>
              <a:rPr lang="en-US" sz="2400" b="1" dirty="0" err="1">
                <a:solidFill>
                  <a:schemeClr val="tx1"/>
                </a:solidFill>
                <a:latin typeface="Agency FB" panose="020B0503020202020204" pitchFamily="34" charset="0"/>
              </a:rPr>
              <a:t>Tidak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dilakukan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pemeriksaan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hasil</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pekerjaan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secara</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maksimal</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tetapi</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dibuat</a:t>
            </a:r>
            <a:r>
              <a:rPr lang="en-US" sz="2400" b="1" dirty="0">
                <a:solidFill>
                  <a:schemeClr val="tx1"/>
                </a:solidFill>
                <a:latin typeface="Agency FB" panose="020B0503020202020204" pitchFamily="34" charset="0"/>
              </a:rPr>
              <a:t> BA </a:t>
            </a:r>
            <a:r>
              <a:rPr lang="en-US" sz="2400" b="1" dirty="0" err="1">
                <a:solidFill>
                  <a:schemeClr val="tx1"/>
                </a:solidFill>
                <a:latin typeface="Agency FB" panose="020B0503020202020204" pitchFamily="34" charset="0"/>
              </a:rPr>
              <a:t>Serah</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terima</a:t>
            </a:r>
            <a:r>
              <a:rPr lang="en-US" sz="2400" b="1" dirty="0">
                <a:solidFill>
                  <a:schemeClr val="tx1"/>
                </a:solidFill>
                <a:latin typeface="Agency FB" panose="020B0503020202020204" pitchFamily="34" charset="0"/>
              </a:rPr>
              <a:t> 100 % (</a:t>
            </a:r>
            <a:r>
              <a:rPr lang="en-US" sz="2400" b="1" dirty="0" err="1">
                <a:solidFill>
                  <a:schemeClr val="tx1"/>
                </a:solidFill>
                <a:latin typeface="Agency FB" panose="020B0503020202020204" pitchFamily="34" charset="0"/>
              </a:rPr>
              <a:t>tidak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sesuai</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fakta</a:t>
            </a:r>
            <a:r>
              <a:rPr lang="en-US" sz="2400" b="1" dirty="0">
                <a:solidFill>
                  <a:schemeClr val="tx1"/>
                </a:solidFill>
                <a:latin typeface="Agency FB" panose="020B0503020202020204" pitchFamily="34" charset="0"/>
              </a:rPr>
              <a:t>).</a:t>
            </a:r>
            <a:endParaRPr lang="en-US" sz="2400" b="1" dirty="0">
              <a:solidFill>
                <a:schemeClr val="tx1"/>
              </a:solidFill>
              <a:latin typeface="Agency FB" panose="020B0503020202020204" pitchFamily="34" charset="0"/>
            </a:endParaRPr>
          </a:p>
          <a:p>
            <a:pPr marL="361950" indent="-281305" algn="just">
              <a:lnSpc>
                <a:spcPct val="150000"/>
              </a:lnSpc>
              <a:spcBef>
                <a:spcPts val="0"/>
              </a:spcBef>
              <a:buFont typeface="Wingdings" panose="05000000000000000000" pitchFamily="2" charset="2"/>
              <a:buChar char="Ø"/>
              <a:defRPr/>
            </a:pPr>
            <a:r>
              <a:rPr lang="en-US" sz="2400" b="1" dirty="0" err="1">
                <a:solidFill>
                  <a:schemeClr val="tx1"/>
                </a:solidFill>
                <a:latin typeface="Agency FB" panose="020B0503020202020204" pitchFamily="34" charset="0"/>
              </a:rPr>
              <a:t>Konsultan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Pengawas</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membuat</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Laporan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tidak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sesuai</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fakta</a:t>
            </a:r>
            <a:r>
              <a:rPr lang="en-US" sz="2400" b="1" dirty="0">
                <a:solidFill>
                  <a:schemeClr val="tx1"/>
                </a:solidFill>
                <a:latin typeface="Agency FB" panose="020B0503020202020204" pitchFamily="34" charset="0"/>
              </a:rPr>
              <a:t>.</a:t>
            </a:r>
            <a:endParaRPr lang="en-US" sz="2400" b="1" dirty="0">
              <a:solidFill>
                <a:schemeClr val="tx1"/>
              </a:solidFill>
              <a:latin typeface="Agency FB" panose="020B0503020202020204" pitchFamily="34" charset="0"/>
            </a:endParaRPr>
          </a:p>
          <a:p>
            <a:pPr marL="361950" indent="-281305" algn="just">
              <a:lnSpc>
                <a:spcPct val="150000"/>
              </a:lnSpc>
              <a:spcBef>
                <a:spcPts val="0"/>
              </a:spcBef>
              <a:buFont typeface="Wingdings" panose="05000000000000000000" pitchFamily="2" charset="2"/>
              <a:buChar char="Ø"/>
              <a:defRPr/>
            </a:pPr>
            <a:r>
              <a:rPr lang="en-US" sz="2400" b="1" dirty="0">
                <a:solidFill>
                  <a:schemeClr val="tx1"/>
                </a:solidFill>
                <a:latin typeface="Agency FB" panose="020B0503020202020204" pitchFamily="34" charset="0"/>
              </a:rPr>
              <a:t>Hasil </a:t>
            </a:r>
            <a:r>
              <a:rPr lang="en-US" sz="2400" b="1" dirty="0" err="1">
                <a:solidFill>
                  <a:schemeClr val="tx1"/>
                </a:solidFill>
                <a:latin typeface="Agency FB" panose="020B0503020202020204" pitchFamily="34" charset="0"/>
              </a:rPr>
              <a:t>pekerjaan</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kualitas</a:t>
            </a:r>
            <a:r>
              <a:rPr lang="en-US" sz="2400" b="1" dirty="0">
                <a:solidFill>
                  <a:schemeClr val="tx1"/>
                </a:solidFill>
                <a:latin typeface="Agency FB" panose="020B0503020202020204" pitchFamily="34" charset="0"/>
              </a:rPr>
              <a:t> dan </a:t>
            </a:r>
            <a:r>
              <a:rPr lang="en-US" sz="2400" b="1" dirty="0" err="1">
                <a:solidFill>
                  <a:schemeClr val="tx1"/>
                </a:solidFill>
                <a:latin typeface="Agency FB" panose="020B0503020202020204" pitchFamily="34" charset="0"/>
              </a:rPr>
              <a:t>kuantitas</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tidak</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sesuai</a:t>
            </a:r>
            <a:r>
              <a:rPr lang="en-US" sz="2400" b="1" dirty="0">
                <a:solidFill>
                  <a:schemeClr val="tx1"/>
                </a:solidFill>
                <a:latin typeface="Agency FB" panose="020B0503020202020204" pitchFamily="34" charset="0"/>
              </a:rPr>
              <a:t> </a:t>
            </a:r>
            <a:r>
              <a:rPr lang="en-US" sz="2400" b="1" dirty="0" err="1">
                <a:solidFill>
                  <a:schemeClr val="tx1"/>
                </a:solidFill>
                <a:latin typeface="Agency FB" panose="020B0503020202020204" pitchFamily="34" charset="0"/>
              </a:rPr>
              <a:t>ketentuan</a:t>
            </a:r>
            <a:r>
              <a:rPr lang="en-US" sz="2400" b="1" dirty="0">
                <a:solidFill>
                  <a:schemeClr val="tx1"/>
                </a:solidFill>
                <a:latin typeface="Agency FB" panose="020B0503020202020204" pitchFamily="34" charset="0"/>
              </a:rPr>
              <a:t>/</a:t>
            </a:r>
            <a:r>
              <a:rPr lang="en-US" sz="2400" b="1" dirty="0" err="1">
                <a:solidFill>
                  <a:schemeClr val="tx1"/>
                </a:solidFill>
                <a:latin typeface="Agency FB" panose="020B0503020202020204" pitchFamily="34" charset="0"/>
              </a:rPr>
              <a:t>kontrak</a:t>
            </a:r>
            <a:r>
              <a:rPr lang="en-US" sz="2400" b="1" dirty="0">
                <a:solidFill>
                  <a:schemeClr val="tx1"/>
                </a:solidFill>
                <a:latin typeface="Agency FB" panose="020B0503020202020204" pitchFamily="34" charset="0"/>
              </a:rPr>
              <a:t>.</a:t>
            </a:r>
            <a:endParaRPr lang="en-US" sz="2400" b="1" dirty="0">
              <a:solidFill>
                <a:schemeClr val="tx1"/>
              </a:solidFill>
              <a:latin typeface="Agency FB" panose="020B0503020202020204" pitchFamily="34" charset="0"/>
            </a:endParaRPr>
          </a:p>
          <a:p>
            <a:pPr marL="361950" indent="-281305" algn="just">
              <a:lnSpc>
                <a:spcPct val="150000"/>
              </a:lnSpc>
              <a:spcBef>
                <a:spcPts val="0"/>
              </a:spcBef>
              <a:buNone/>
              <a:defRPr/>
            </a:pPr>
            <a:r>
              <a:rPr lang="en-US" sz="2400" b="1" dirty="0">
                <a:solidFill>
                  <a:schemeClr val="tx1"/>
                </a:solidFill>
                <a:latin typeface="Agency FB" panose="020B0503020202020204" pitchFamily="34" charset="0"/>
              </a:rPr>
              <a:t>    </a:t>
            </a:r>
            <a:endParaRPr lang="id-ID" sz="2400" b="1" dirty="0">
              <a:solidFill>
                <a:schemeClr val="tx1"/>
              </a:solidFill>
              <a:latin typeface="Agency FB" panose="020B0503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blipFill>
            <a:blip r:embed="rId1" cstate="print"/>
            <a:tile tx="0" ty="0" sx="100000" sy="100000" flip="none" algn="tl"/>
          </a:blipFill>
        </p:spPr>
        <p:style>
          <a:lnRef idx="1">
            <a:schemeClr val="accent2"/>
          </a:lnRef>
          <a:fillRef idx="3">
            <a:schemeClr val="accent2"/>
          </a:fillRef>
          <a:effectRef idx="2">
            <a:schemeClr val="accent2"/>
          </a:effectRef>
          <a:fontRef idx="minor">
            <a:schemeClr val="lt1"/>
          </a:fontRef>
        </p:style>
        <p:txBody>
          <a:bodyPr rtlCol="0">
            <a:normAutofit fontScale="62500" lnSpcReduction="20000"/>
          </a:bodyPr>
          <a:lstStyle/>
          <a:p>
            <a:pPr algn="ctr">
              <a:buNone/>
              <a:defRPr/>
            </a:pPr>
            <a:endParaRPr lang="id-ID" b="1" dirty="0">
              <a:solidFill>
                <a:schemeClr val="tx1"/>
              </a:solidFill>
              <a:latin typeface="Arial Narrow" panose="020B0606020202030204" pitchFamily="34" charset="0"/>
            </a:endParaRPr>
          </a:p>
          <a:p>
            <a:pPr>
              <a:buNone/>
              <a:defRPr/>
            </a:pPr>
            <a:r>
              <a:rPr lang="en-US" sz="3400" b="1" dirty="0">
                <a:solidFill>
                  <a:schemeClr val="tx1"/>
                </a:solidFill>
                <a:latin typeface="Agency FB" panose="020B0503020202020204" pitchFamily="34" charset="0"/>
              </a:rPr>
              <a:t>PEMBAYARAN PEKERJAAN :</a:t>
            </a:r>
            <a:endParaRPr lang="en-US" sz="3400" b="1" dirty="0">
              <a:solidFill>
                <a:schemeClr val="tx1"/>
              </a:solidFill>
              <a:latin typeface="Agency FB" panose="020B0503020202020204" pitchFamily="34" charset="0"/>
            </a:endParaRPr>
          </a:p>
          <a:p>
            <a:pPr>
              <a:buNone/>
              <a:defRPr/>
            </a:pPr>
            <a:endParaRPr lang="id-ID" sz="900" b="1" dirty="0">
              <a:solidFill>
                <a:schemeClr val="tx1"/>
              </a:solidFill>
              <a:latin typeface="Agency FB" panose="020B0503020202020204" pitchFamily="34" charset="0"/>
            </a:endParaRPr>
          </a:p>
          <a:p>
            <a:pPr marL="361950" indent="-361950" algn="just">
              <a:lnSpc>
                <a:spcPct val="150000"/>
              </a:lnSpc>
              <a:buFont typeface="Wingdings" panose="05000000000000000000" pitchFamily="2" charset="2"/>
              <a:buChar char="Ø"/>
              <a:defRPr/>
            </a:pPr>
            <a:r>
              <a:rPr lang="en-US" sz="3400" b="1" dirty="0" err="1">
                <a:solidFill>
                  <a:schemeClr val="tx1"/>
                </a:solidFill>
                <a:latin typeface="Agency FB" panose="020B0503020202020204" pitchFamily="34" charset="0"/>
              </a:rPr>
              <a:t>Pembayaran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Termin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tidak</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sesuai</a:t>
            </a:r>
            <a:r>
              <a:rPr lang="en-US" sz="3400" b="1" dirty="0">
                <a:solidFill>
                  <a:schemeClr val="tx1"/>
                </a:solidFill>
                <a:latin typeface="Agency FB" panose="020B0503020202020204" pitchFamily="34" charset="0"/>
              </a:rPr>
              <a:t> progress </a:t>
            </a:r>
            <a:r>
              <a:rPr lang="en-US" sz="3400" b="1" dirty="0" err="1">
                <a:solidFill>
                  <a:schemeClr val="tx1"/>
                </a:solidFill>
                <a:latin typeface="Agency FB" panose="020B0503020202020204" pitchFamily="34" charset="0"/>
              </a:rPr>
              <a:t>pekerjaan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pemalsuan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laporan</a:t>
            </a:r>
            <a:r>
              <a:rPr lang="en-US" sz="3400" b="1" dirty="0">
                <a:solidFill>
                  <a:schemeClr val="tx1"/>
                </a:solidFill>
                <a:latin typeface="Agency FB" panose="020B0503020202020204" pitchFamily="34" charset="0"/>
              </a:rPr>
              <a:t> progress);</a:t>
            </a:r>
            <a:endParaRPr lang="en-US" sz="3400" b="1" dirty="0">
              <a:solidFill>
                <a:schemeClr val="tx1"/>
              </a:solidFill>
              <a:latin typeface="Agency FB" panose="020B0503020202020204" pitchFamily="34" charset="0"/>
            </a:endParaRPr>
          </a:p>
          <a:p>
            <a:pPr marL="361950" indent="-361950" algn="just">
              <a:lnSpc>
                <a:spcPct val="150000"/>
              </a:lnSpc>
              <a:buFont typeface="Wingdings" panose="05000000000000000000" pitchFamily="2" charset="2"/>
              <a:buChar char="Ø"/>
              <a:defRPr/>
            </a:pPr>
            <a:r>
              <a:rPr lang="en-US" sz="3400" b="1" dirty="0" err="1">
                <a:solidFill>
                  <a:schemeClr val="tx1"/>
                </a:solidFill>
                <a:latin typeface="Agency FB" panose="020B0503020202020204" pitchFamily="34" charset="0"/>
              </a:rPr>
              <a:t>Pembayaran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dilakukan</a:t>
            </a:r>
            <a:r>
              <a:rPr lang="en-US" sz="3400" b="1" dirty="0">
                <a:solidFill>
                  <a:schemeClr val="tx1"/>
                </a:solidFill>
                <a:latin typeface="Agency FB" panose="020B0503020202020204" pitchFamily="34" charset="0"/>
              </a:rPr>
              <a:t> 100 %, </a:t>
            </a:r>
            <a:r>
              <a:rPr lang="en-US" sz="3400" b="1" dirty="0" err="1">
                <a:solidFill>
                  <a:schemeClr val="tx1"/>
                </a:solidFill>
                <a:latin typeface="Agency FB" panose="020B0503020202020204" pitchFamily="34" charset="0"/>
              </a:rPr>
              <a:t>tetapi</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tidak</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dilakukan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pemeriksaan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terhadap</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hasil</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pekerjaan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secara</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maksimal</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pekerjaan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tidak</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selesai</a:t>
            </a:r>
            <a:r>
              <a:rPr lang="en-US" sz="3400" b="1" dirty="0">
                <a:solidFill>
                  <a:schemeClr val="tx1"/>
                </a:solidFill>
                <a:latin typeface="Agency FB" panose="020B0503020202020204" pitchFamily="34" charset="0"/>
              </a:rPr>
              <a:t> 100 %, </a:t>
            </a:r>
            <a:r>
              <a:rPr lang="en-US" sz="3400" b="1" dirty="0" err="1">
                <a:solidFill>
                  <a:schemeClr val="tx1"/>
                </a:solidFill>
                <a:latin typeface="Agency FB" panose="020B0503020202020204" pitchFamily="34" charset="0"/>
              </a:rPr>
              <a:t>tetapi</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dibayar</a:t>
            </a:r>
            <a:r>
              <a:rPr lang="en-US" sz="3400" b="1" dirty="0">
                <a:solidFill>
                  <a:schemeClr val="tx1"/>
                </a:solidFill>
                <a:latin typeface="Agency FB" panose="020B0503020202020204" pitchFamily="34" charset="0"/>
              </a:rPr>
              <a:t> 100 %).</a:t>
            </a:r>
            <a:endParaRPr lang="en-US" sz="3400" b="1" dirty="0">
              <a:solidFill>
                <a:schemeClr val="tx1"/>
              </a:solidFill>
              <a:latin typeface="Agency FB" panose="020B0503020202020204" pitchFamily="34" charset="0"/>
            </a:endParaRPr>
          </a:p>
          <a:p>
            <a:pPr marL="361950" indent="-361950" algn="just">
              <a:lnSpc>
                <a:spcPct val="150000"/>
              </a:lnSpc>
              <a:buFont typeface="Wingdings" panose="05000000000000000000" pitchFamily="2" charset="2"/>
              <a:buChar char="Ø"/>
              <a:defRPr/>
            </a:pPr>
            <a:r>
              <a:rPr lang="en-US" sz="3400" b="1" dirty="0" err="1">
                <a:solidFill>
                  <a:schemeClr val="tx1"/>
                </a:solidFill>
                <a:latin typeface="Agency FB" panose="020B0503020202020204" pitchFamily="34" charset="0"/>
              </a:rPr>
              <a:t>Adanya</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tanda</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tangan</a:t>
            </a:r>
            <a:r>
              <a:rPr lang="en-US" sz="3400" b="1" dirty="0">
                <a:solidFill>
                  <a:schemeClr val="tx1"/>
                </a:solidFill>
                <a:latin typeface="Agency FB" panose="020B0503020202020204" pitchFamily="34" charset="0"/>
              </a:rPr>
              <a:t> yang </a:t>
            </a:r>
            <a:r>
              <a:rPr lang="en-US" sz="3400" b="1" dirty="0" err="1">
                <a:solidFill>
                  <a:schemeClr val="tx1"/>
                </a:solidFill>
                <a:latin typeface="Agency FB" panose="020B0503020202020204" pitchFamily="34" charset="0"/>
              </a:rPr>
              <a:t>dipalsukan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untuk</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mempercepat</a:t>
            </a:r>
            <a:r>
              <a:rPr lang="en-US" sz="3400" b="1" dirty="0">
                <a:solidFill>
                  <a:schemeClr val="tx1"/>
                </a:solidFill>
                <a:latin typeface="Agency FB" panose="020B0503020202020204" pitchFamily="34" charset="0"/>
              </a:rPr>
              <a:t> proses </a:t>
            </a:r>
            <a:r>
              <a:rPr lang="en-US" sz="3400" b="1" dirty="0" err="1">
                <a:solidFill>
                  <a:schemeClr val="tx1"/>
                </a:solidFill>
                <a:latin typeface="Agency FB" panose="020B0503020202020204" pitchFamily="34" charset="0"/>
              </a:rPr>
              <a:t>pembayaran</a:t>
            </a:r>
            <a:r>
              <a:rPr lang="en-US" sz="3400" b="1" dirty="0">
                <a:solidFill>
                  <a:schemeClr val="tx1"/>
                </a:solidFill>
                <a:latin typeface="Agency FB" panose="020B0503020202020204" pitchFamily="34" charset="0"/>
              </a:rPr>
              <a:t>;</a:t>
            </a:r>
            <a:endParaRPr lang="en-US" sz="3400" b="1" dirty="0">
              <a:solidFill>
                <a:schemeClr val="tx1"/>
              </a:solidFill>
              <a:latin typeface="Agency FB" panose="020B0503020202020204" pitchFamily="34" charset="0"/>
            </a:endParaRPr>
          </a:p>
          <a:p>
            <a:pPr marL="361950" indent="-361950" algn="just">
              <a:lnSpc>
                <a:spcPct val="150000"/>
              </a:lnSpc>
              <a:buFont typeface="Wingdings" panose="05000000000000000000" pitchFamily="2" charset="2"/>
              <a:buChar char="Ø"/>
              <a:defRPr/>
            </a:pPr>
            <a:r>
              <a:rPr lang="en-US" sz="3400" b="1" dirty="0" err="1">
                <a:solidFill>
                  <a:schemeClr val="tx1"/>
                </a:solidFill>
                <a:latin typeface="Agency FB" panose="020B0503020202020204" pitchFamily="34" charset="0"/>
              </a:rPr>
              <a:t>Berita</a:t>
            </a:r>
            <a:r>
              <a:rPr lang="en-US" sz="3400" b="1" dirty="0">
                <a:solidFill>
                  <a:schemeClr val="tx1"/>
                </a:solidFill>
                <a:latin typeface="Agency FB" panose="020B0503020202020204" pitchFamily="34" charset="0"/>
              </a:rPr>
              <a:t> Acara </a:t>
            </a:r>
            <a:r>
              <a:rPr lang="en-US" sz="3400" b="1" dirty="0" err="1">
                <a:solidFill>
                  <a:schemeClr val="tx1"/>
                </a:solidFill>
                <a:latin typeface="Agency FB" panose="020B0503020202020204" pitchFamily="34" charset="0"/>
              </a:rPr>
              <a:t>Pembayaran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tidak</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sesuai</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dengan</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fakta</a:t>
            </a:r>
            <a:r>
              <a:rPr lang="en-US" sz="3400" b="1" dirty="0">
                <a:solidFill>
                  <a:schemeClr val="tx1"/>
                </a:solidFill>
                <a:latin typeface="Agency FB" panose="020B0503020202020204" pitchFamily="34" charset="0"/>
              </a:rPr>
              <a:t>;</a:t>
            </a:r>
            <a:endParaRPr lang="en-US" sz="3400" b="1" dirty="0">
              <a:solidFill>
                <a:schemeClr val="tx1"/>
              </a:solidFill>
              <a:latin typeface="Agency FB" panose="020B0503020202020204" pitchFamily="34" charset="0"/>
            </a:endParaRPr>
          </a:p>
          <a:p>
            <a:pPr marL="361950" indent="-361950" algn="just">
              <a:lnSpc>
                <a:spcPct val="150000"/>
              </a:lnSpc>
              <a:buFont typeface="Wingdings" panose="05000000000000000000" pitchFamily="2" charset="2"/>
              <a:buChar char="Ø"/>
              <a:defRPr/>
            </a:pPr>
            <a:r>
              <a:rPr lang="en-US" sz="3400" b="1" dirty="0" err="1">
                <a:solidFill>
                  <a:schemeClr val="tx1"/>
                </a:solidFill>
                <a:latin typeface="Agency FB" panose="020B0503020202020204" pitchFamily="34" charset="0"/>
              </a:rPr>
              <a:t>Berita</a:t>
            </a:r>
            <a:r>
              <a:rPr lang="en-US" sz="3400" b="1" dirty="0">
                <a:solidFill>
                  <a:schemeClr val="tx1"/>
                </a:solidFill>
                <a:latin typeface="Agency FB" panose="020B0503020202020204" pitchFamily="34" charset="0"/>
              </a:rPr>
              <a:t> Acara </a:t>
            </a:r>
            <a:r>
              <a:rPr lang="en-US" sz="3400" b="1" dirty="0" err="1">
                <a:solidFill>
                  <a:schemeClr val="tx1"/>
                </a:solidFill>
                <a:latin typeface="Agency FB" panose="020B0503020202020204" pitchFamily="34" charset="0"/>
              </a:rPr>
              <a:t>Serah</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Terima</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Pekerjaan</a:t>
            </a:r>
            <a:r>
              <a:rPr lang="en-US" sz="3400" b="1" dirty="0">
                <a:solidFill>
                  <a:schemeClr val="tx1"/>
                </a:solidFill>
                <a:latin typeface="Agency FB" panose="020B0503020202020204" pitchFamily="34" charset="0"/>
              </a:rPr>
              <a:t> 100 % </a:t>
            </a:r>
            <a:r>
              <a:rPr lang="en-US" sz="3400" b="1" dirty="0" err="1">
                <a:solidFill>
                  <a:schemeClr val="tx1"/>
                </a:solidFill>
                <a:latin typeface="Agency FB" panose="020B0503020202020204" pitchFamily="34" charset="0"/>
              </a:rPr>
              <a:t>tidak</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sesuai</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fakta</a:t>
            </a:r>
            <a:r>
              <a:rPr lang="en-US" sz="3400" b="1" dirty="0">
                <a:solidFill>
                  <a:schemeClr val="tx1"/>
                </a:solidFill>
                <a:latin typeface="Agency FB" panose="020B0503020202020204" pitchFamily="34" charset="0"/>
              </a:rPr>
              <a:t> </a:t>
            </a:r>
            <a:r>
              <a:rPr lang="en-US" sz="3400" b="1" dirty="0" err="1">
                <a:solidFill>
                  <a:schemeClr val="tx1"/>
                </a:solidFill>
                <a:latin typeface="Agency FB" panose="020B0503020202020204" pitchFamily="34" charset="0"/>
              </a:rPr>
              <a:t>lapangan</a:t>
            </a:r>
            <a:r>
              <a:rPr lang="en-US" sz="3400" b="1" dirty="0">
                <a:solidFill>
                  <a:schemeClr val="tx1"/>
                </a:solidFill>
                <a:latin typeface="Agency FB" panose="020B0503020202020204" pitchFamily="34" charset="0"/>
              </a:rPr>
              <a:t>.</a:t>
            </a:r>
            <a:endParaRPr lang="en-US" sz="3400" b="1" dirty="0">
              <a:solidFill>
                <a:schemeClr val="tx1"/>
              </a:solidFill>
              <a:latin typeface="Agency FB" panose="020B0503020202020204" pitchFamily="34" charset="0"/>
            </a:endParaRPr>
          </a:p>
          <a:p>
            <a:pPr marL="0" indent="0" algn="just">
              <a:lnSpc>
                <a:spcPct val="150000"/>
              </a:lnSpc>
              <a:buNone/>
              <a:defRPr/>
            </a:pPr>
            <a:endParaRPr lang="en-US" sz="2800" b="1" dirty="0">
              <a:solidFill>
                <a:schemeClr val="tx1"/>
              </a:solidFill>
              <a:latin typeface="Arial Narrow" panose="020B0606020202030204" pitchFamily="34" charset="0"/>
            </a:endParaRPr>
          </a:p>
          <a:p>
            <a:pPr marL="82550" indent="0" algn="just">
              <a:buNone/>
              <a:defRPr/>
            </a:pPr>
            <a:r>
              <a:rPr lang="en-US" b="1" dirty="0">
                <a:solidFill>
                  <a:schemeClr val="tx1"/>
                </a:solidFill>
                <a:latin typeface="Arial Narrow" panose="020B0606020202030204" pitchFamily="34" charset="0"/>
              </a:rPr>
              <a:t>    </a:t>
            </a:r>
            <a:endParaRPr lang="id-ID" b="1" dirty="0">
              <a:solidFill>
                <a:schemeClr val="tx1"/>
              </a:solidFill>
              <a:latin typeface="Arial Narrow" panose="020B0606020202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idx="1"/>
          </p:nvPr>
        </p:nvSpPr>
        <p:spPr>
          <a:xfrm>
            <a:off x="1485900" y="342901"/>
            <a:ext cx="6400800" cy="4119563"/>
          </a:xfrm>
        </p:spPr>
        <p:txBody>
          <a:bodyPr>
            <a:normAutofit/>
          </a:bodyPr>
          <a:lstStyle/>
          <a:p>
            <a:pPr marL="0" indent="0">
              <a:buNone/>
            </a:pPr>
            <a:endParaRPr lang="en-US" sz="1800" b="1" dirty="0">
              <a:solidFill>
                <a:schemeClr val="accent2"/>
              </a:solidFill>
              <a:latin typeface="Arial Narrow" panose="020B0606020202030204" pitchFamily="34" charset="0"/>
              <a:ea typeface="Cambria Math" panose="02040503050406030204" pitchFamily="18" charset="0"/>
            </a:endParaRPr>
          </a:p>
          <a:p>
            <a:pPr marL="0" indent="0">
              <a:buNone/>
            </a:pPr>
            <a:endParaRPr lang="en-US" sz="1800" b="1" dirty="0">
              <a:solidFill>
                <a:schemeClr val="accent2"/>
              </a:solidFill>
              <a:latin typeface="Arial Narrow" panose="020B0606020202030204" pitchFamily="34" charset="0"/>
              <a:ea typeface="Cambria Math" panose="02040503050406030204" pitchFamily="18" charset="0"/>
            </a:endParaRPr>
          </a:p>
          <a:p>
            <a:pPr marL="0" indent="0" algn="ctr">
              <a:buNone/>
            </a:pPr>
            <a:r>
              <a:rPr lang="en-US" sz="3600" b="1" dirty="0">
                <a:latin typeface="Agency FB" panose="020B0503020202020204" pitchFamily="34" charset="0"/>
                <a:ea typeface="Cambria Math" panose="02040503050406030204" pitchFamily="18" charset="0"/>
              </a:rPr>
              <a:t>PIHAK YANG RAWAN</a:t>
            </a:r>
            <a:endParaRPr lang="en-US" sz="3600" b="1" dirty="0">
              <a:latin typeface="Agency FB" panose="020B0503020202020204" pitchFamily="34" charset="0"/>
              <a:ea typeface="Cambria Math" panose="02040503050406030204" pitchFamily="18" charset="0"/>
            </a:endParaRPr>
          </a:p>
          <a:p>
            <a:pPr marL="0" indent="0" algn="ctr">
              <a:buNone/>
            </a:pPr>
            <a:r>
              <a:rPr lang="en-US" sz="3600" b="1" dirty="0">
                <a:latin typeface="Agency FB" panose="020B0503020202020204" pitchFamily="34" charset="0"/>
                <a:ea typeface="Cambria Math" panose="02040503050406030204" pitchFamily="18" charset="0"/>
              </a:rPr>
              <a:t>MENJADI TERSANGKA / PELAKU</a:t>
            </a:r>
            <a:endParaRPr lang="en-US" sz="3600" b="1" dirty="0">
              <a:latin typeface="Agency FB" panose="020B0503020202020204" pitchFamily="34" charset="0"/>
              <a:ea typeface="Cambria Math" panose="02040503050406030204" pitchFamily="18" charset="0"/>
            </a:endParaRPr>
          </a:p>
          <a:p>
            <a:pPr marL="0" indent="0" algn="ctr">
              <a:buNone/>
            </a:pPr>
            <a:r>
              <a:rPr lang="en-US" sz="3600" b="1" dirty="0">
                <a:latin typeface="Agency FB" panose="020B0503020202020204" pitchFamily="34" charset="0"/>
                <a:ea typeface="Cambria Math" panose="02040503050406030204" pitchFamily="18" charset="0"/>
              </a:rPr>
              <a:t>TINDA</a:t>
            </a:r>
            <a:r>
              <a:rPr lang="id-ID" altLang="en-US" sz="3600" b="1" dirty="0">
                <a:latin typeface="Agency FB" panose="020B0503020202020204" pitchFamily="34" charset="0"/>
                <a:ea typeface="Cambria Math" panose="02040503050406030204" pitchFamily="18" charset="0"/>
              </a:rPr>
              <a:t>K</a:t>
            </a:r>
            <a:r>
              <a:rPr lang="en-US" sz="3600" b="1" dirty="0">
                <a:latin typeface="Agency FB" panose="020B0503020202020204" pitchFamily="34" charset="0"/>
                <a:ea typeface="Cambria Math" panose="02040503050406030204" pitchFamily="18" charset="0"/>
              </a:rPr>
              <a:t> PIDANA KORUPSI</a:t>
            </a:r>
            <a:endParaRPr lang="id-ID" sz="6000" dirty="0">
              <a:latin typeface="Arial Narrow" panose="020B0606020202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idx="1"/>
          </p:nvPr>
        </p:nvSpPr>
        <p:spPr>
          <a:xfrm>
            <a:off x="338667" y="189200"/>
            <a:ext cx="8489243" cy="4497101"/>
          </a:xfrm>
        </p:spPr>
        <p:txBody>
          <a:bodyPr>
            <a:normAutofit fontScale="32500" lnSpcReduction="20000"/>
          </a:bodyPr>
          <a:lstStyle/>
          <a:p>
            <a:pPr marL="0" indent="0">
              <a:buNone/>
            </a:pPr>
            <a:endParaRPr lang="en-US" sz="1800" b="1" dirty="0">
              <a:solidFill>
                <a:schemeClr val="accent2"/>
              </a:solidFill>
              <a:latin typeface="Arial Narrow" panose="020B0606020202030204" pitchFamily="34" charset="0"/>
              <a:ea typeface="Cambria Math" panose="02040503050406030204" pitchFamily="18" charset="0"/>
            </a:endParaRPr>
          </a:p>
          <a:p>
            <a:pPr marL="603885" indent="-265430" algn="ctr">
              <a:buNone/>
            </a:pPr>
            <a:r>
              <a:rPr lang="en-US" sz="4200" b="1" dirty="0">
                <a:latin typeface="Agency FB" panose="020B0503020202020204" pitchFamily="34" charset="0"/>
              </a:rPr>
              <a:t>        </a:t>
            </a:r>
            <a:r>
              <a:rPr lang="en-US" sz="6000" b="1" dirty="0">
                <a:latin typeface="Agency FB" panose="020B0503020202020204" pitchFamily="34" charset="0"/>
              </a:rPr>
              <a:t>Antara lain :</a:t>
            </a:r>
            <a:endParaRPr lang="en-US" sz="6000" b="1" dirty="0">
              <a:latin typeface="Agency FB" panose="020B0503020202020204" pitchFamily="34" charset="0"/>
            </a:endParaRPr>
          </a:p>
          <a:p>
            <a:pPr marL="603885" indent="-265430" algn="ctr">
              <a:buNone/>
            </a:pPr>
            <a:endParaRPr lang="en-US" sz="2500" b="1" dirty="0">
              <a:latin typeface="Agency FB" panose="020B0503020202020204" pitchFamily="34" charset="0"/>
            </a:endParaRPr>
          </a:p>
          <a:p>
            <a:pPr marL="603885" indent="-265430" algn="ctr">
              <a:lnSpc>
                <a:spcPct val="120000"/>
              </a:lnSpc>
              <a:spcBef>
                <a:spcPts val="600"/>
              </a:spcBef>
              <a:buNone/>
            </a:pPr>
            <a:r>
              <a:rPr lang="en-US" sz="6000" b="1" dirty="0">
                <a:latin typeface="Agency FB" panose="020B0503020202020204" pitchFamily="34" charset="0"/>
              </a:rPr>
              <a:t>-	PA / </a:t>
            </a:r>
            <a:r>
              <a:rPr lang="en-US" sz="6000" b="1" dirty="0" err="1">
                <a:latin typeface="Agency FB" panose="020B0503020202020204" pitchFamily="34" charset="0"/>
              </a:rPr>
              <a:t>Kuasa</a:t>
            </a:r>
            <a:r>
              <a:rPr lang="en-US" sz="6000" b="1" dirty="0">
                <a:latin typeface="Agency FB" panose="020B0503020202020204" pitchFamily="34" charset="0"/>
              </a:rPr>
              <a:t> </a:t>
            </a:r>
            <a:r>
              <a:rPr lang="en-US" sz="6000" b="1" dirty="0" err="1">
                <a:latin typeface="Agency FB" panose="020B0503020202020204" pitchFamily="34" charset="0"/>
              </a:rPr>
              <a:t>Pengguna</a:t>
            </a:r>
            <a:r>
              <a:rPr lang="en-US" sz="6000" b="1" dirty="0">
                <a:latin typeface="Agency FB" panose="020B0503020202020204" pitchFamily="34" charset="0"/>
              </a:rPr>
              <a:t> </a:t>
            </a:r>
            <a:r>
              <a:rPr lang="en-US" sz="6000" b="1" dirty="0" err="1">
                <a:latin typeface="Agency FB" panose="020B0503020202020204" pitchFamily="34" charset="0"/>
              </a:rPr>
              <a:t>Anggaran</a:t>
            </a:r>
            <a:r>
              <a:rPr lang="en-US" sz="6000" b="1" dirty="0">
                <a:latin typeface="Agency FB" panose="020B0503020202020204" pitchFamily="34" charset="0"/>
              </a:rPr>
              <a:t>;</a:t>
            </a:r>
            <a:endParaRPr lang="en-US" sz="6000" b="1" dirty="0">
              <a:latin typeface="Agency FB" panose="020B0503020202020204" pitchFamily="34" charset="0"/>
            </a:endParaRPr>
          </a:p>
          <a:p>
            <a:pPr marL="603885" indent="-265430" algn="ctr">
              <a:lnSpc>
                <a:spcPct val="120000"/>
              </a:lnSpc>
              <a:spcBef>
                <a:spcPts val="600"/>
              </a:spcBef>
              <a:buNone/>
            </a:pPr>
            <a:r>
              <a:rPr lang="en-US" sz="6000" b="1" dirty="0">
                <a:latin typeface="Agency FB" panose="020B0503020202020204" pitchFamily="34" charset="0"/>
              </a:rPr>
              <a:t>-	</a:t>
            </a:r>
            <a:r>
              <a:rPr lang="en-US" sz="6000" b="1" dirty="0" err="1">
                <a:latin typeface="Agency FB" panose="020B0503020202020204" pitchFamily="34" charset="0"/>
              </a:rPr>
              <a:t>Pejabat</a:t>
            </a:r>
            <a:r>
              <a:rPr lang="en-US" sz="6000" b="1" dirty="0">
                <a:latin typeface="Agency FB" panose="020B0503020202020204" pitchFamily="34" charset="0"/>
              </a:rPr>
              <a:t> </a:t>
            </a:r>
            <a:r>
              <a:rPr lang="en-US" sz="6000" b="1" dirty="0" err="1">
                <a:latin typeface="Agency FB" panose="020B0503020202020204" pitchFamily="34" charset="0"/>
              </a:rPr>
              <a:t>Pembuat</a:t>
            </a:r>
            <a:r>
              <a:rPr lang="en-US" sz="6000" b="1" dirty="0">
                <a:latin typeface="Agency FB" panose="020B0503020202020204" pitchFamily="34" charset="0"/>
              </a:rPr>
              <a:t> </a:t>
            </a:r>
            <a:r>
              <a:rPr lang="en-US" sz="6000" b="1" dirty="0" err="1">
                <a:latin typeface="Agency FB" panose="020B0503020202020204" pitchFamily="34" charset="0"/>
              </a:rPr>
              <a:t>Komitmen</a:t>
            </a:r>
            <a:r>
              <a:rPr lang="en-US" sz="6000" b="1" dirty="0">
                <a:latin typeface="Agency FB" panose="020B0503020202020204" pitchFamily="34" charset="0"/>
              </a:rPr>
              <a:t> (PPK), </a:t>
            </a:r>
            <a:r>
              <a:rPr lang="en-US" sz="6000" b="1" dirty="0" err="1">
                <a:latin typeface="Agency FB" panose="020B0503020202020204" pitchFamily="34" charset="0"/>
              </a:rPr>
              <a:t>Pejabat</a:t>
            </a:r>
            <a:r>
              <a:rPr lang="en-US" sz="6000" b="1" dirty="0">
                <a:latin typeface="Agency FB" panose="020B0503020202020204" pitchFamily="34" charset="0"/>
              </a:rPr>
              <a:t> </a:t>
            </a:r>
            <a:r>
              <a:rPr lang="en-US" sz="6000" b="1" dirty="0" err="1">
                <a:latin typeface="Agency FB" panose="020B0503020202020204" pitchFamily="34" charset="0"/>
              </a:rPr>
              <a:t>Pengadaan</a:t>
            </a:r>
            <a:r>
              <a:rPr lang="en-US" sz="6000" b="1" dirty="0">
                <a:latin typeface="Agency FB" panose="020B0503020202020204" pitchFamily="34" charset="0"/>
              </a:rPr>
              <a:t>;</a:t>
            </a:r>
            <a:endParaRPr lang="id-ID" sz="6000" b="1" dirty="0">
              <a:latin typeface="Agency FB" panose="020B0503020202020204" pitchFamily="34" charset="0"/>
            </a:endParaRPr>
          </a:p>
          <a:p>
            <a:pPr marL="603885" indent="-265430" algn="ctr">
              <a:lnSpc>
                <a:spcPct val="120000"/>
              </a:lnSpc>
              <a:spcBef>
                <a:spcPts val="600"/>
              </a:spcBef>
              <a:buFontTx/>
              <a:buChar char="-"/>
            </a:pPr>
            <a:r>
              <a:rPr lang="en-US" sz="6000" b="1" dirty="0" err="1">
                <a:latin typeface="Agency FB" panose="020B0503020202020204" pitchFamily="34" charset="0"/>
              </a:rPr>
              <a:t>Pokja</a:t>
            </a:r>
            <a:r>
              <a:rPr lang="en-US" sz="6000" b="1" dirty="0">
                <a:latin typeface="Agency FB" panose="020B0503020202020204" pitchFamily="34" charset="0"/>
              </a:rPr>
              <a:t> </a:t>
            </a:r>
            <a:r>
              <a:rPr lang="en-US" sz="6000" b="1" dirty="0" err="1">
                <a:latin typeface="Agency FB" panose="020B0503020202020204" pitchFamily="34" charset="0"/>
              </a:rPr>
              <a:t>Pemilihan</a:t>
            </a:r>
            <a:r>
              <a:rPr lang="en-US" sz="6000" b="1" dirty="0">
                <a:latin typeface="Agency FB" panose="020B0503020202020204" pitchFamily="34" charset="0"/>
              </a:rPr>
              <a:t>.</a:t>
            </a:r>
            <a:endParaRPr lang="en-US" sz="6000" b="1" dirty="0">
              <a:latin typeface="Agency FB" panose="020B0503020202020204" pitchFamily="34" charset="0"/>
            </a:endParaRPr>
          </a:p>
          <a:p>
            <a:pPr marL="603885" indent="-265430" algn="ctr">
              <a:lnSpc>
                <a:spcPct val="120000"/>
              </a:lnSpc>
              <a:spcBef>
                <a:spcPts val="600"/>
              </a:spcBef>
              <a:buFontTx/>
              <a:buChar char="-"/>
            </a:pPr>
            <a:r>
              <a:rPr lang="en-US" sz="6000" b="1" dirty="0" err="1">
                <a:latin typeface="Agency FB" panose="020B0503020202020204" pitchFamily="34" charset="0"/>
              </a:rPr>
              <a:t>Konsultan</a:t>
            </a:r>
            <a:r>
              <a:rPr lang="en-US" sz="6000" b="1" dirty="0">
                <a:latin typeface="Agency FB" panose="020B0503020202020204" pitchFamily="34" charset="0"/>
              </a:rPr>
              <a:t> </a:t>
            </a:r>
            <a:r>
              <a:rPr lang="en-US" sz="6000" b="1" dirty="0" err="1">
                <a:latin typeface="Agency FB" panose="020B0503020202020204" pitchFamily="34" charset="0"/>
              </a:rPr>
              <a:t>Perencana</a:t>
            </a:r>
            <a:r>
              <a:rPr lang="en-US" sz="6000" b="1" dirty="0">
                <a:latin typeface="Agency FB" panose="020B0503020202020204" pitchFamily="34" charset="0"/>
              </a:rPr>
              <a:t>;</a:t>
            </a:r>
            <a:endParaRPr lang="en-US" sz="6000" b="1" dirty="0">
              <a:latin typeface="Agency FB" panose="020B0503020202020204" pitchFamily="34" charset="0"/>
            </a:endParaRPr>
          </a:p>
          <a:p>
            <a:pPr marL="603885" indent="-265430" algn="ctr">
              <a:lnSpc>
                <a:spcPct val="120000"/>
              </a:lnSpc>
              <a:spcBef>
                <a:spcPts val="600"/>
              </a:spcBef>
              <a:buFontTx/>
              <a:buChar char="-"/>
            </a:pPr>
            <a:r>
              <a:rPr lang="en-US" sz="6000" b="1" dirty="0" err="1">
                <a:latin typeface="Agency FB" panose="020B0503020202020204" pitchFamily="34" charset="0"/>
              </a:rPr>
              <a:t>Konsultan</a:t>
            </a:r>
            <a:r>
              <a:rPr lang="en-US" sz="6000" b="1" dirty="0">
                <a:latin typeface="Agency FB" panose="020B0503020202020204" pitchFamily="34" charset="0"/>
              </a:rPr>
              <a:t> </a:t>
            </a:r>
            <a:r>
              <a:rPr lang="en-US" sz="6000" b="1" dirty="0" err="1">
                <a:latin typeface="Agency FB" panose="020B0503020202020204" pitchFamily="34" charset="0"/>
              </a:rPr>
              <a:t>Pengawas</a:t>
            </a:r>
            <a:r>
              <a:rPr lang="en-US" sz="6000" b="1" dirty="0">
                <a:latin typeface="Agency FB" panose="020B0503020202020204" pitchFamily="34" charset="0"/>
              </a:rPr>
              <a:t>/</a:t>
            </a:r>
            <a:r>
              <a:rPr lang="en-US" sz="6000" b="1" dirty="0" err="1">
                <a:latin typeface="Agency FB" panose="020B0503020202020204" pitchFamily="34" charset="0"/>
              </a:rPr>
              <a:t>Supervisi</a:t>
            </a:r>
            <a:r>
              <a:rPr lang="en-US" sz="6000" b="1" dirty="0">
                <a:latin typeface="Agency FB" panose="020B0503020202020204" pitchFamily="34" charset="0"/>
              </a:rPr>
              <a:t>;</a:t>
            </a:r>
            <a:endParaRPr lang="id-ID" sz="6000" b="1" dirty="0">
              <a:latin typeface="Agency FB" panose="020B0503020202020204" pitchFamily="34" charset="0"/>
            </a:endParaRPr>
          </a:p>
          <a:p>
            <a:pPr marL="603885" indent="-265430" algn="ctr">
              <a:lnSpc>
                <a:spcPct val="120000"/>
              </a:lnSpc>
              <a:spcBef>
                <a:spcPts val="600"/>
              </a:spcBef>
              <a:buFontTx/>
              <a:buChar char="-"/>
            </a:pPr>
            <a:r>
              <a:rPr lang="en-US" sz="6000" b="1" dirty="0" err="1">
                <a:latin typeface="Agency FB" panose="020B0503020202020204" pitchFamily="34" charset="0"/>
              </a:rPr>
              <a:t>Bendahara</a:t>
            </a:r>
            <a:r>
              <a:rPr lang="en-US" sz="6000" b="1" dirty="0">
                <a:latin typeface="Agency FB" panose="020B0503020202020204" pitchFamily="34" charset="0"/>
              </a:rPr>
              <a:t>.</a:t>
            </a:r>
            <a:endParaRPr lang="en-US" sz="6000" b="1" dirty="0">
              <a:latin typeface="Agency FB" panose="020B0503020202020204" pitchFamily="34" charset="0"/>
            </a:endParaRPr>
          </a:p>
          <a:p>
            <a:pPr marL="603885" indent="-265430" algn="ctr">
              <a:lnSpc>
                <a:spcPct val="120000"/>
              </a:lnSpc>
              <a:spcBef>
                <a:spcPts val="600"/>
              </a:spcBef>
              <a:buFontTx/>
              <a:buChar char="-"/>
            </a:pPr>
            <a:r>
              <a:rPr lang="id-ID" sz="6000" b="1" dirty="0">
                <a:latin typeface="Agency FB" panose="020B0503020202020204" pitchFamily="34" charset="0"/>
              </a:rPr>
              <a:t>Pe</a:t>
            </a:r>
            <a:r>
              <a:rPr lang="en-US" sz="6000" b="1" dirty="0" err="1">
                <a:latin typeface="Agency FB" panose="020B0503020202020204" pitchFamily="34" charset="0"/>
              </a:rPr>
              <a:t>nyedia</a:t>
            </a:r>
            <a:r>
              <a:rPr lang="en-US" sz="6000" b="1" dirty="0">
                <a:latin typeface="Agency FB" panose="020B0503020202020204" pitchFamily="34" charset="0"/>
              </a:rPr>
              <a:t> </a:t>
            </a:r>
            <a:r>
              <a:rPr lang="en-US" sz="6000" b="1" dirty="0" err="1">
                <a:latin typeface="Agency FB" panose="020B0503020202020204" pitchFamily="34" charset="0"/>
              </a:rPr>
              <a:t>Barang</a:t>
            </a:r>
            <a:r>
              <a:rPr lang="en-US" sz="6000" b="1" dirty="0">
                <a:latin typeface="Agency FB" panose="020B0503020202020204" pitchFamily="34" charset="0"/>
              </a:rPr>
              <a:t> /</a:t>
            </a:r>
            <a:r>
              <a:rPr lang="en-US" sz="6000" b="1" dirty="0" err="1">
                <a:latin typeface="Agency FB" panose="020B0503020202020204" pitchFamily="34" charset="0"/>
              </a:rPr>
              <a:t>Jasa</a:t>
            </a:r>
            <a:r>
              <a:rPr lang="en-US" sz="6000" b="1" dirty="0">
                <a:latin typeface="Agency FB" panose="020B0503020202020204" pitchFamily="34" charset="0"/>
              </a:rPr>
              <a:t>.</a:t>
            </a:r>
            <a:endParaRPr lang="en-US" sz="6000" b="1" dirty="0">
              <a:latin typeface="Agency FB" panose="020B0503020202020204" pitchFamily="34" charset="0"/>
            </a:endParaRPr>
          </a:p>
          <a:p>
            <a:pPr marL="603885" indent="-265430" algn="ctr">
              <a:lnSpc>
                <a:spcPct val="120000"/>
              </a:lnSpc>
              <a:spcBef>
                <a:spcPts val="600"/>
              </a:spcBef>
              <a:buFontTx/>
              <a:buChar char="-"/>
            </a:pPr>
            <a:r>
              <a:rPr lang="en-US" sz="6000" b="1" dirty="0" err="1">
                <a:latin typeface="Agency FB" panose="020B0503020202020204" pitchFamily="34" charset="0"/>
              </a:rPr>
              <a:t>Pihak</a:t>
            </a:r>
            <a:r>
              <a:rPr lang="en-US" sz="6000" b="1" dirty="0">
                <a:latin typeface="Agency FB" panose="020B0503020202020204" pitchFamily="34" charset="0"/>
              </a:rPr>
              <a:t> lain.</a:t>
            </a:r>
            <a:endParaRPr lang="en-US" sz="6000" b="1" dirty="0">
              <a:latin typeface="Agency FB" panose="020B0503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17640" y="1376841"/>
            <a:ext cx="7333635" cy="1985159"/>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en-US" sz="2400" b="1" spc="38" dirty="0">
              <a:ln w="11430"/>
              <a:gradFill>
                <a:gsLst>
                  <a:gs pos="25000">
                    <a:srgbClr val="C0504D">
                      <a:satMod val="155000"/>
                    </a:srgbClr>
                  </a:gs>
                  <a:gs pos="100000">
                    <a:srgbClr val="C0504D">
                      <a:shade val="45000"/>
                      <a:satMod val="165000"/>
                    </a:srgbClr>
                  </a:gs>
                </a:gsLst>
                <a:lin ang="5400000"/>
              </a:gradFill>
              <a:latin typeface="Arial Black" panose="020B0A04020102020204" pitchFamily="34" charset="0"/>
            </a:endParaRPr>
          </a:p>
          <a:p>
            <a:pPr algn="ctr">
              <a:defRPr/>
            </a:pPr>
            <a:r>
              <a:rPr lang="en-US" sz="2400" b="1" spc="38" dirty="0">
                <a:ln w="11430"/>
                <a:gradFill>
                  <a:gsLst>
                    <a:gs pos="25000">
                      <a:srgbClr val="C0504D">
                        <a:satMod val="155000"/>
                      </a:srgbClr>
                    </a:gs>
                    <a:gs pos="100000">
                      <a:srgbClr val="C0504D">
                        <a:shade val="45000"/>
                        <a:satMod val="165000"/>
                      </a:srgbClr>
                    </a:gs>
                  </a:gsLst>
                  <a:lin ang="5400000"/>
                </a:gradFill>
                <a:latin typeface="Arial Black" panose="020B0A04020102020204" pitchFamily="34" charset="0"/>
              </a:rPr>
              <a:t>MEKANISME </a:t>
            </a:r>
            <a:endParaRPr lang="en-US" sz="2400" b="1" spc="38" dirty="0">
              <a:ln w="11430"/>
              <a:gradFill>
                <a:gsLst>
                  <a:gs pos="25000">
                    <a:srgbClr val="C0504D">
                      <a:satMod val="155000"/>
                    </a:srgbClr>
                  </a:gs>
                  <a:gs pos="100000">
                    <a:srgbClr val="C0504D">
                      <a:shade val="45000"/>
                      <a:satMod val="165000"/>
                    </a:srgbClr>
                  </a:gs>
                </a:gsLst>
                <a:lin ang="5400000"/>
              </a:gradFill>
              <a:latin typeface="Arial Black" panose="020B0A04020102020204" pitchFamily="34" charset="0"/>
            </a:endParaRPr>
          </a:p>
          <a:p>
            <a:pPr algn="ctr">
              <a:defRPr/>
            </a:pPr>
            <a:r>
              <a:rPr lang="en-US" sz="2400" b="1" spc="38" dirty="0">
                <a:ln w="11430"/>
                <a:gradFill>
                  <a:gsLst>
                    <a:gs pos="25000">
                      <a:srgbClr val="C0504D">
                        <a:satMod val="155000"/>
                      </a:srgbClr>
                    </a:gs>
                    <a:gs pos="100000">
                      <a:srgbClr val="C0504D">
                        <a:shade val="45000"/>
                        <a:satMod val="165000"/>
                      </a:srgbClr>
                    </a:gs>
                  </a:gsLst>
                  <a:lin ang="5400000"/>
                </a:gradFill>
                <a:latin typeface="Arial Black" panose="020B0A04020102020204" pitchFamily="34" charset="0"/>
              </a:rPr>
              <a:t>PENANGANAN PERKARA TIPIKOR</a:t>
            </a:r>
            <a:endParaRPr lang="en-US" sz="2400" b="1" spc="38" dirty="0">
              <a:ln w="11430"/>
              <a:gradFill>
                <a:gsLst>
                  <a:gs pos="25000">
                    <a:srgbClr val="C0504D">
                      <a:satMod val="155000"/>
                    </a:srgbClr>
                  </a:gs>
                  <a:gs pos="100000">
                    <a:srgbClr val="C0504D">
                      <a:shade val="45000"/>
                      <a:satMod val="165000"/>
                    </a:srgbClr>
                  </a:gs>
                </a:gsLst>
                <a:lin ang="5400000"/>
              </a:gradFill>
              <a:latin typeface="Arial Black" panose="020B0A04020102020204" pitchFamily="34" charset="0"/>
            </a:endParaRPr>
          </a:p>
          <a:p>
            <a:pPr algn="ctr">
              <a:defRPr/>
            </a:pPr>
            <a:r>
              <a:rPr lang="en-US" sz="2400" b="1" spc="38" dirty="0">
                <a:ln w="11430"/>
                <a:gradFill>
                  <a:gsLst>
                    <a:gs pos="25000">
                      <a:srgbClr val="C0504D">
                        <a:satMod val="155000"/>
                      </a:srgbClr>
                    </a:gs>
                    <a:gs pos="100000">
                      <a:srgbClr val="C0504D">
                        <a:shade val="45000"/>
                        <a:satMod val="165000"/>
                      </a:srgbClr>
                    </a:gs>
                  </a:gsLst>
                  <a:lin ang="5400000"/>
                </a:gradFill>
                <a:latin typeface="Arial Black" panose="020B0A04020102020204" pitchFamily="34" charset="0"/>
              </a:rPr>
              <a:t>BILA TERJADI TINDAK PIDANA KORUPSI</a:t>
            </a:r>
            <a:endParaRPr lang="en-US" sz="2400" b="1" spc="38" dirty="0">
              <a:ln w="11430"/>
              <a:gradFill>
                <a:gsLst>
                  <a:gs pos="25000">
                    <a:srgbClr val="C0504D">
                      <a:satMod val="155000"/>
                    </a:srgbClr>
                  </a:gs>
                  <a:gs pos="100000">
                    <a:srgbClr val="C0504D">
                      <a:shade val="45000"/>
                      <a:satMod val="165000"/>
                    </a:srgbClr>
                  </a:gs>
                </a:gsLst>
                <a:lin ang="5400000"/>
              </a:gradFill>
              <a:latin typeface="Arial Black" panose="020B0A04020102020204" pitchFamily="34" charset="0"/>
            </a:endParaRPr>
          </a:p>
          <a:p>
            <a:pPr algn="ctr">
              <a:defRPr/>
            </a:pPr>
            <a:endParaRPr lang="en-US" sz="2700" b="1" spc="38" dirty="0">
              <a:ln w="11430"/>
              <a:gradFill>
                <a:gsLst>
                  <a:gs pos="25000">
                    <a:srgbClr val="C0504D">
                      <a:satMod val="155000"/>
                    </a:srgbClr>
                  </a:gs>
                  <a:gs pos="100000">
                    <a:srgbClr val="C0504D">
                      <a:shade val="45000"/>
                      <a:satMod val="165000"/>
                    </a:srgbClr>
                  </a:gs>
                </a:gsLst>
                <a:lin ang="5400000"/>
              </a:gradFill>
              <a:latin typeface="Arial Black" panose="020B0A04020102020204" pitchFamily="34" charset="0"/>
            </a:endParaRPr>
          </a:p>
        </p:txBody>
      </p:sp>
      <p:sp>
        <p:nvSpPr>
          <p:cNvPr id="66564" name="AutoShape 15" descr="data:image/jpeg;base64,/9j/4AAQSkZJRgABAQAAAQABAAD/2wCEAAkGBwgHBgkIBwgKCgkLDRYPDQwMDRsUFRAWIB0iIiAdHx8kKDQsJCYxJx8fLT0tMTU3Ojo6Iys/RD84QzQ5OjcBCgoKDQwNGg8PGjclHyU3Nzc3Nzc3Nzc3Nzc3Nzc3Nzc3Nzc3Nzc3Nzc3Nzc3Nzc3Nzc3Nzc3Nzc3Nzc3Nzc3N//AABEIAGsAjgMBIgACEQEDEQH/xAAcAAACAgMBAQAAAAAAAAAAAAACAwEEAAUGBwj/xABCEAABAwMCAwQFBwgLAAAAAAABAAIDBBEhBRIxQVEGEyJhFHGBkaEVMkKSscHRFiM0UmKT4fAHJDNEU1Rjc4Kisv/EABgBAQEBAQEAAAAAAAAAAAAAAAEAAgME/8QAHxEBAAMAAwEAAwEAAAAAAAAAAAECERMhURIxYYED/9oADAMBAAIRAxEAPwDroSHCxVlgBwqELnNOVeieF65hwhYazCzaAmMII4qTZZaCzBTWuykomGxSFtqINQMdgJrXLDQgCEYBQhynegiCJL7y3JR3hRh0xASh3KL3StHuCguBSiR1QPJbzVg04kdVBt1SAboZHkHCg0zo22uw2UNOB1S2k2sjaCu+OaxHIWqwx+4KntJ5pjGnqiYhbK2BcowLcklslhwymMeDxWck6ex2LIwSEthHJS7jxQdND+pWd4OSQ3JIJvnqjAt6lZC0wvPVQcocHAwUJvdSPacZKwutwSQbc0EsliFlownNzxS3S5QXe4XDT7Ukl17kWUD3y2bcJPpCTLIThBuTi0hsZRtjK5/8rtI3SM9MADXBgfa4eT09XVa+p7c0VFO2JkwqWg2e6J1xnhYnHxTN49Zx2zdwwmNHVc9ofami1iokhgEjHNyzePnjnYrfh3kVbqNACzdHe3eMBHEEhAHWFzwVR1Rp8ji70qnz+0EWtjURrZNc0fTafU4IjIwNLnPaABcm61YdQH+8U31wiBoP8xS/Xasch+TaHVIameaNpt4/zd/ptsPdm6qa52g+Rqhvf07n0zodwkbxD7nBxw4epPtRcp6X9438VrNT0+m1CEskqqVvi8OxzeHmCeKxN7Z+2vmNbXStT+VY5Z2RuZAH7Yi7i8WBv5LYB3FaOjpqakpo4Yp4HbSMumAsFb2wcqiP98PxWov12Jr30u7jfiodIG8Bf1qmWR8qgfv/AOKHum3uJ/dN/FP0sXd0jsk7Qgkvbiqj6stOwjh7VLZXv4BaEi2knJAU7QOOVFsZUEgJZfORc4ZIAv0K9C/o8paBmnTzao+mPfPaYmuG8gAZ4A2XJVmiVpmnlZR7Ie8O1rSPm3xYXXcf0dU7PkFxexoLqh5+DR9y88OrpoHaDA/fC+mjf+syMg/AK2K/S7/pjb/8/wAFq/TIBUdwKdxIdtIxf7VeMUQ+iE6lpuoabyqx/wB/wSYdPopIw+FrHRkktdtGQuN1zthDpmoSUjaIOMbg1zifVnHku30eojq9LpaiAERSxh7ARmxV+UqVdJBBNTMbTxu75zm5aMWaT9y45naQueP6jTbCf1M2XdV4vW6d/uv/APDl43Sue5jvEfDbn5oTt9Z1b0DUZaVlDA5se3Jb1AP3oq7VhTUdBOyhhLqmMvcC3AsbY9q0fbhxi16vduIG2I8f2WhZqpMnZXQpWuPzJRe/7ak3fywz5F9O9Ci3+kCHby4Xv8ENFrTZ6GunfRxh1MxrgG87my0ERc7sTVeI3i1Bhvfqy33otAu7RdcFz+hl3H9UgqTeaRrUddNOySjY3u4HS+EnO1dR8lU5F7cV592IO/UnMBuJKaRp9rV6dTu308TurAfgmErtdQ0zBF6SyMt4t4WPuSKztFpmmCBs1SZTNJsBZY7PM+SVqlfBR1DWzRss9wG53Mla/XquhoZI5ntpd4adpkZcjgRZOysbWTtJRvFqGKqrT/ownb9Z1gq0mqa3IbwUVFSM5ekSl7j7rBaN/aOimjcPlMtsALNbsHstlV6jWdMiax7m7g8Yc9wJJ9qt1fxw1XrVTO9xNROAAB/aEg29ZXcdkNXgptCo4nOG9xeTuBt84ri66iEjKYU0bWlsAbMXY3SXNz58k6GGVumywEt77vGOhItZgF93nk29y423OpLv4rO1EzbmmN0peDcLcvqIxkyx/XC8t006hTVTpZJy4Oa8bWvt4i0gH2Eg+xMp5dXgc1xrZJmAgmJzyQ7PmtRaAp9p42N1p74KdzY3Hw7nXuevFeqaNqdJp/ZjSZqyVsMcsUUbMfScMAfzwC8yqaOoqdRdVyyh4Mu/Y7PhvcNv6sLZ6xV1ep6ZS6eYYGRU7gWEF18NI+wqi9fU9Nq9zqygc0AtbK7dnh4HLxunhqWCpa6PaCz83kEk3XYUfaWubXRz1cMTmNYAY4g4XIvbJv1PwWogkc9hdJT7CXHF74VN6+pY7eU0k+qVjY23MkMO3PG1lFdDP+Q+jxMaO+a+RueHz7n4K1qleK6q78QCPwtbbdfghlrny6dBSGnYBC5zg7cbknijkp6umv06mrB2L1iN4YZvSIXtvgWuAm9joZZhqVFJtbJNRTNB5ZDR+KtQVssNHU0ogjLJ9u43yLG4tlBp9XNQVDpoY4y5zCw7hfBRy09Ws7J6LNpev0hfUscAHb2hhG67SOK7WXUY9M0AVczXObBBuLW8XWHBcTDWVUNVHUseC+M3G7PvSa6arrYnwy1cwhfe8bX+G3TPJUf7U9WmdstaMno9VA5zIqmJk0W7ILgSCPsXI6pW1lYPSak95HuDLi1t1r29dlvJKFstPDBPJJLHDcRNe64YDyHRLk06E05gb4WF4fbluta/uWeSno1zcAkdFLMxn5uEN7zIsLmw+KSZHPfjI5AngurjooIY3RtaA14AeM2dY3F/agNDSf4EXuTy1WmC3QIm+pKa8dLJgPmvMyYEQOUvdbKIOWQbdTuCWHIr+aEMFSHeaXjmPipuOikbfKku8glbhdEHBCHcqN3kUN/NQT5qw6ImyEkrCUJtZOLUkoCsJQOK0WOKAlSSEt3FMIlpHGwRgg8yk8j5Jg4+9Mg0E4zhHbOXZSuBFuic08FkMyD85EPahJIcEcebX6ISATfIKm9jgY8wsGD7VMfiOc4UmA3JUg9ETQNt7dELsOACMSC43ys3ZUkCyAcT/PRMQjA4IXH2oenHgoubpxMLh5oCb9URAz6kD/C4gJOoNrYQ7s44+aHcb2uoBJc6/JKf/9k="/>
          <p:cNvSpPr>
            <a:spLocks noChangeAspect="1" noChangeArrowheads="1"/>
          </p:cNvSpPr>
          <p:nvPr/>
        </p:nvSpPr>
        <p:spPr bwMode="auto">
          <a:xfrm>
            <a:off x="1259681" y="-365522"/>
            <a:ext cx="1014413" cy="76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d-ID" altLang="id-ID" sz="135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9144000" cy="5143500"/>
          </a:xfrm>
          <a:prstGeom prst="frame">
            <a:avLst>
              <a:gd name="adj1" fmla="val 645"/>
            </a:avLst>
          </a:prstGeom>
          <a:solidFill>
            <a:srgbClr val="FFFF00"/>
          </a:solidFill>
          <a:scene3d>
            <a:camera prst="orthographicFront">
              <a:rot lat="0" lon="0" rev="0"/>
            </a:camera>
            <a:lightRig rig="threePt" dir="t">
              <a:rot lat="0" lon="0" rev="1200000"/>
            </a:lightRig>
          </a:scene3d>
          <a:sp3d>
            <a:bevelT w="63500" h="25400" prst="convex"/>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350">
              <a:solidFill>
                <a:schemeClr val="tx1"/>
              </a:solidFill>
            </a:endParaRPr>
          </a:p>
        </p:txBody>
      </p:sp>
      <p:sp>
        <p:nvSpPr>
          <p:cNvPr id="81" name="Rectangle 80"/>
          <p:cNvSpPr/>
          <p:nvPr/>
        </p:nvSpPr>
        <p:spPr>
          <a:xfrm>
            <a:off x="3444631" y="2684016"/>
            <a:ext cx="1231106" cy="685109"/>
          </a:xfrm>
          <a:prstGeom prst="rect">
            <a:avLst/>
          </a:prstGeom>
          <a:solidFill>
            <a:srgbClr val="FF99CC"/>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002060"/>
                </a:solidFill>
                <a:latin typeface="Agency FB" panose="020B0503020202020204" pitchFamily="34" charset="0"/>
              </a:rPr>
              <a:t>JAM</a:t>
            </a:r>
            <a:endParaRPr lang="en-US" b="1" dirty="0">
              <a:solidFill>
                <a:srgbClr val="002060"/>
              </a:solidFill>
              <a:latin typeface="Agency FB" panose="020B0503020202020204" pitchFamily="34" charset="0"/>
            </a:endParaRPr>
          </a:p>
          <a:p>
            <a:pPr algn="ctr">
              <a:defRPr/>
            </a:pPr>
            <a:r>
              <a:rPr lang="en-US" b="1" dirty="0">
                <a:solidFill>
                  <a:srgbClr val="002060"/>
                </a:solidFill>
                <a:latin typeface="Agency FB" panose="020B0503020202020204" pitchFamily="34" charset="0"/>
              </a:rPr>
              <a:t>TP. KHUSUS</a:t>
            </a:r>
            <a:endParaRPr lang="id-ID" b="1" dirty="0">
              <a:solidFill>
                <a:srgbClr val="002060"/>
              </a:solidFill>
              <a:latin typeface="Agency FB" panose="020B0503020202020204" pitchFamily="34" charset="0"/>
            </a:endParaRPr>
          </a:p>
        </p:txBody>
      </p:sp>
      <p:sp>
        <p:nvSpPr>
          <p:cNvPr id="87" name="Rectangle 86"/>
          <p:cNvSpPr/>
          <p:nvPr/>
        </p:nvSpPr>
        <p:spPr>
          <a:xfrm>
            <a:off x="4848039" y="2734020"/>
            <a:ext cx="1296590" cy="671513"/>
          </a:xfrm>
          <a:prstGeom prst="rect">
            <a:avLst/>
          </a:prstGeom>
          <a:solidFill>
            <a:srgbClr val="FFC000"/>
          </a:solidFill>
          <a:ln w="1905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600" b="1" dirty="0">
                <a:solidFill>
                  <a:schemeClr val="tx1"/>
                </a:solidFill>
                <a:latin typeface="Agency FB" panose="020B0503020202020204" pitchFamily="34" charset="0"/>
              </a:rPr>
              <a:t>JAM </a:t>
            </a:r>
            <a:endParaRPr lang="en-US" sz="1600" b="1" dirty="0">
              <a:solidFill>
                <a:schemeClr val="tx1"/>
              </a:solidFill>
              <a:latin typeface="Agency FB" panose="020B0503020202020204" pitchFamily="34" charset="0"/>
            </a:endParaRPr>
          </a:p>
          <a:p>
            <a:pPr algn="ctr">
              <a:defRPr/>
            </a:pPr>
            <a:r>
              <a:rPr lang="en-US" sz="1600" b="1" dirty="0">
                <a:solidFill>
                  <a:schemeClr val="tx1"/>
                </a:solidFill>
                <a:latin typeface="Agency FB" panose="020B0503020202020204" pitchFamily="34" charset="0"/>
              </a:rPr>
              <a:t>PERDATA &amp; TUN</a:t>
            </a:r>
            <a:endParaRPr lang="id-ID" sz="1600" b="1" dirty="0">
              <a:solidFill>
                <a:schemeClr val="tx1"/>
              </a:solidFill>
              <a:latin typeface="Agency FB" panose="020B0503020202020204" pitchFamily="34" charset="0"/>
            </a:endParaRPr>
          </a:p>
        </p:txBody>
      </p:sp>
      <p:sp>
        <p:nvSpPr>
          <p:cNvPr id="20" name="Rectangle 19"/>
          <p:cNvSpPr/>
          <p:nvPr/>
        </p:nvSpPr>
        <p:spPr>
          <a:xfrm>
            <a:off x="1151854" y="2707231"/>
            <a:ext cx="1078706" cy="669632"/>
          </a:xfrm>
          <a:prstGeom prst="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350" b="1" dirty="0">
                <a:solidFill>
                  <a:schemeClr val="tx1"/>
                </a:solidFill>
                <a:latin typeface="Agency FB" panose="020B0503020202020204" pitchFamily="34" charset="0"/>
              </a:rPr>
              <a:t> </a:t>
            </a:r>
            <a:r>
              <a:rPr lang="en-US" b="1" dirty="0">
                <a:solidFill>
                  <a:schemeClr val="bg1"/>
                </a:solidFill>
                <a:latin typeface="Agency FB" panose="020B0503020202020204" pitchFamily="34" charset="0"/>
              </a:rPr>
              <a:t>JAM</a:t>
            </a:r>
            <a:endParaRPr lang="en-US" b="1" dirty="0">
              <a:solidFill>
                <a:schemeClr val="bg1"/>
              </a:solidFill>
              <a:latin typeface="Agency FB" panose="020B0503020202020204" pitchFamily="34" charset="0"/>
            </a:endParaRPr>
          </a:p>
          <a:p>
            <a:pPr algn="ctr">
              <a:defRPr/>
            </a:pPr>
            <a:r>
              <a:rPr lang="en-US" b="1" dirty="0">
                <a:solidFill>
                  <a:schemeClr val="bg1"/>
                </a:solidFill>
                <a:latin typeface="Agency FB" panose="020B0503020202020204" pitchFamily="34" charset="0"/>
              </a:rPr>
              <a:t>INTELIJEN</a:t>
            </a:r>
            <a:endParaRPr lang="id-ID" b="1" dirty="0">
              <a:solidFill>
                <a:schemeClr val="bg1"/>
              </a:solidFill>
              <a:latin typeface="Agency FB" panose="020B0503020202020204" pitchFamily="34" charset="0"/>
            </a:endParaRPr>
          </a:p>
        </p:txBody>
      </p:sp>
      <p:sp>
        <p:nvSpPr>
          <p:cNvPr id="22" name="Rounded Rectangle 21"/>
          <p:cNvSpPr/>
          <p:nvPr/>
        </p:nvSpPr>
        <p:spPr>
          <a:xfrm>
            <a:off x="7588245" y="2706584"/>
            <a:ext cx="1369218" cy="661988"/>
          </a:xfrm>
          <a:prstGeom prst="roundRect">
            <a:avLst/>
          </a:prstGeom>
          <a:solidFill>
            <a:srgbClr val="0070C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500" b="1" dirty="0">
                <a:solidFill>
                  <a:schemeClr val="tx1"/>
                </a:solidFill>
                <a:latin typeface="Agency FB" panose="020B0503020202020204" pitchFamily="34" charset="0"/>
              </a:rPr>
              <a:t>JAM</a:t>
            </a:r>
            <a:endParaRPr lang="en-US" sz="1500" b="1" dirty="0">
              <a:solidFill>
                <a:schemeClr val="tx1"/>
              </a:solidFill>
              <a:latin typeface="Agency FB" panose="020B0503020202020204" pitchFamily="34" charset="0"/>
            </a:endParaRPr>
          </a:p>
          <a:p>
            <a:pPr algn="ctr">
              <a:defRPr/>
            </a:pPr>
            <a:r>
              <a:rPr lang="en-US" sz="1500" b="1" dirty="0">
                <a:solidFill>
                  <a:schemeClr val="tx1"/>
                </a:solidFill>
                <a:latin typeface="Agency FB" panose="020B0503020202020204" pitchFamily="34" charset="0"/>
              </a:rPr>
              <a:t>PENGAWASAN</a:t>
            </a:r>
            <a:endParaRPr lang="en-US" sz="1500" b="1" dirty="0">
              <a:solidFill>
                <a:schemeClr val="tx1"/>
              </a:solidFill>
              <a:latin typeface="Agency FB" panose="020B0503020202020204" pitchFamily="34" charset="0"/>
            </a:endParaRPr>
          </a:p>
        </p:txBody>
      </p:sp>
      <p:cxnSp>
        <p:nvCxnSpPr>
          <p:cNvPr id="5" name="Straight Arrow Connector 4"/>
          <p:cNvCxnSpPr>
            <a:stCxn id="19478" idx="2"/>
            <a:endCxn id="26" idx="0"/>
          </p:cNvCxnSpPr>
          <p:nvPr/>
        </p:nvCxnSpPr>
        <p:spPr>
          <a:xfrm flipH="1">
            <a:off x="2852065" y="1370708"/>
            <a:ext cx="1915198" cy="1347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9478" idx="2"/>
            <a:endCxn id="20" idx="0"/>
          </p:cNvCxnSpPr>
          <p:nvPr/>
        </p:nvCxnSpPr>
        <p:spPr>
          <a:xfrm flipH="1">
            <a:off x="1691207" y="1370708"/>
            <a:ext cx="3076056" cy="1336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9478" idx="2"/>
            <a:endCxn id="87" idx="0"/>
          </p:cNvCxnSpPr>
          <p:nvPr/>
        </p:nvCxnSpPr>
        <p:spPr>
          <a:xfrm>
            <a:off x="4767263" y="1370708"/>
            <a:ext cx="729071" cy="1363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7" idx="0"/>
          </p:cNvCxnSpPr>
          <p:nvPr/>
        </p:nvCxnSpPr>
        <p:spPr>
          <a:xfrm>
            <a:off x="4728269" y="1380299"/>
            <a:ext cx="2131814" cy="1326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9478" idx="2"/>
            <a:endCxn id="22" idx="0"/>
          </p:cNvCxnSpPr>
          <p:nvPr/>
        </p:nvCxnSpPr>
        <p:spPr>
          <a:xfrm>
            <a:off x="4767263" y="1370708"/>
            <a:ext cx="3505591" cy="1335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p:cNvSpPr/>
          <p:nvPr/>
        </p:nvSpPr>
        <p:spPr>
          <a:xfrm>
            <a:off x="6144629" y="3891238"/>
            <a:ext cx="173235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0" b="1" dirty="0">
                <a:solidFill>
                  <a:schemeClr val="tx1"/>
                </a:solidFill>
              </a:rPr>
              <a:t>PERPRES</a:t>
            </a:r>
            <a:endParaRPr lang="en-US" sz="1350" b="1" dirty="0">
              <a:solidFill>
                <a:schemeClr val="tx1"/>
              </a:solidFill>
            </a:endParaRPr>
          </a:p>
          <a:p>
            <a:pPr algn="ctr">
              <a:defRPr/>
            </a:pPr>
            <a:r>
              <a:rPr lang="en-US" sz="1350" b="1" dirty="0">
                <a:solidFill>
                  <a:schemeClr val="tx1"/>
                </a:solidFill>
              </a:rPr>
              <a:t>15 Th. 2021</a:t>
            </a:r>
            <a:endParaRPr lang="en-ID" sz="1350" b="1" dirty="0">
              <a:solidFill>
                <a:schemeClr val="tx1"/>
              </a:solidFill>
            </a:endParaRPr>
          </a:p>
        </p:txBody>
      </p:sp>
      <p:sp>
        <p:nvSpPr>
          <p:cNvPr id="26" name="Rectangle 25"/>
          <p:cNvSpPr/>
          <p:nvPr/>
        </p:nvSpPr>
        <p:spPr>
          <a:xfrm>
            <a:off x="2300358" y="2718677"/>
            <a:ext cx="1103414" cy="697590"/>
          </a:xfrm>
          <a:prstGeom prst="rect">
            <a:avLst/>
          </a:prstGeom>
          <a:solidFill>
            <a:srgbClr val="C00000"/>
          </a:solidFill>
          <a:ln>
            <a:noFill/>
          </a:ln>
          <a:effectLst>
            <a:glow rad="228600">
              <a:schemeClr val="accent6">
                <a:satMod val="175000"/>
                <a:alpha val="40000"/>
              </a:schemeClr>
            </a:glow>
            <a:reflection blurRad="6350" stA="50000" endA="300" endPos="5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id-ID" sz="1500" b="1" dirty="0">
                <a:solidFill>
                  <a:schemeClr val="tx1"/>
                </a:solidFill>
                <a:latin typeface="Arial Narrow" panose="020B0606020202030204" pitchFamily="34" charset="0"/>
              </a:rPr>
              <a:t>JAM</a:t>
            </a:r>
            <a:endParaRPr lang="en-US" altLang="id-ID" sz="1500" b="1" dirty="0">
              <a:solidFill>
                <a:schemeClr val="tx1"/>
              </a:solidFill>
              <a:latin typeface="Arial Narrow" panose="020B0606020202030204" pitchFamily="34" charset="0"/>
            </a:endParaRPr>
          </a:p>
          <a:p>
            <a:pPr algn="ctr">
              <a:defRPr/>
            </a:pPr>
            <a:r>
              <a:rPr lang="en-US" altLang="id-ID" sz="1500" b="1" dirty="0">
                <a:solidFill>
                  <a:schemeClr val="tx1"/>
                </a:solidFill>
                <a:latin typeface="Arial Narrow" panose="020B0606020202030204" pitchFamily="34" charset="0"/>
              </a:rPr>
              <a:t>TP. UMUM</a:t>
            </a:r>
            <a:endParaRPr lang="id-ID" altLang="id-ID" sz="1500" b="1" dirty="0">
              <a:solidFill>
                <a:schemeClr val="tx1"/>
              </a:solidFill>
              <a:latin typeface="Arial Narrow" panose="020B0606020202030204" pitchFamily="34" charset="0"/>
            </a:endParaRPr>
          </a:p>
        </p:txBody>
      </p:sp>
      <p:sp>
        <p:nvSpPr>
          <p:cNvPr id="60" name="Arrow: Down 59"/>
          <p:cNvSpPr/>
          <p:nvPr/>
        </p:nvSpPr>
        <p:spPr>
          <a:xfrm>
            <a:off x="4649235" y="721307"/>
            <a:ext cx="195263" cy="17978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ID" sz="1350"/>
          </a:p>
        </p:txBody>
      </p:sp>
      <p:cxnSp>
        <p:nvCxnSpPr>
          <p:cNvPr id="62" name="Straight Arrow Connector 61"/>
          <p:cNvCxnSpPr>
            <a:stCxn id="19478" idx="2"/>
          </p:cNvCxnSpPr>
          <p:nvPr/>
        </p:nvCxnSpPr>
        <p:spPr>
          <a:xfrm flipH="1">
            <a:off x="4049503" y="1370708"/>
            <a:ext cx="717760" cy="1335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Arrow: Down 66"/>
          <p:cNvSpPr/>
          <p:nvPr/>
        </p:nvSpPr>
        <p:spPr>
          <a:xfrm>
            <a:off x="4766226" y="4291416"/>
            <a:ext cx="119063" cy="1702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ID" sz="1350"/>
          </a:p>
        </p:txBody>
      </p:sp>
      <p:cxnSp>
        <p:nvCxnSpPr>
          <p:cNvPr id="65" name="Straight Arrow Connector 64"/>
          <p:cNvCxnSpPr>
            <a:stCxn id="19478" idx="2"/>
          </p:cNvCxnSpPr>
          <p:nvPr/>
        </p:nvCxnSpPr>
        <p:spPr>
          <a:xfrm flipH="1">
            <a:off x="4764883" y="1370708"/>
            <a:ext cx="2380" cy="2377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477" name="Rectangle 7"/>
          <p:cNvSpPr>
            <a:spLocks noChangeArrowheads="1"/>
          </p:cNvSpPr>
          <p:nvPr/>
        </p:nvSpPr>
        <p:spPr bwMode="auto">
          <a:xfrm>
            <a:off x="3829050" y="246210"/>
            <a:ext cx="1864519" cy="470297"/>
          </a:xfrm>
          <a:prstGeom prst="rect">
            <a:avLst/>
          </a:prstGeom>
          <a:solidFill>
            <a:srgbClr val="FFFF00"/>
          </a:solidFill>
          <a:ln w="28575">
            <a:solidFill>
              <a:schemeClr val="tx1"/>
            </a:solidFill>
            <a:miter lim="800000"/>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100" b="1" dirty="0">
                <a:latin typeface="Agency FB" panose="020B0503020202020204" pitchFamily="34" charset="0"/>
                <a:ea typeface="MS PGothic" panose="020B0600070205080204" pitchFamily="34" charset="-128"/>
              </a:rPr>
              <a:t>JAKSA AGUNG RI</a:t>
            </a:r>
            <a:endParaRPr lang="en-US" altLang="en-US" sz="2100" b="1" dirty="0">
              <a:latin typeface="Agency FB" panose="020B0503020202020204" pitchFamily="34" charset="0"/>
              <a:ea typeface="MS PGothic" panose="020B0600070205080204" pitchFamily="34" charset="-128"/>
            </a:endParaRPr>
          </a:p>
        </p:txBody>
      </p:sp>
      <p:sp>
        <p:nvSpPr>
          <p:cNvPr id="19478" name="Rectangle 7"/>
          <p:cNvSpPr>
            <a:spLocks noChangeArrowheads="1"/>
          </p:cNvSpPr>
          <p:nvPr/>
        </p:nvSpPr>
        <p:spPr bwMode="auto">
          <a:xfrm>
            <a:off x="3586163" y="900411"/>
            <a:ext cx="2362200" cy="470297"/>
          </a:xfrm>
          <a:prstGeom prst="rect">
            <a:avLst/>
          </a:prstGeom>
          <a:solidFill>
            <a:srgbClr val="FFFF00"/>
          </a:solidFill>
          <a:ln w="28575">
            <a:solidFill>
              <a:schemeClr val="tx1"/>
            </a:solidFill>
            <a:miter lim="800000"/>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100" b="1" dirty="0">
                <a:latin typeface="Agency FB" panose="020B0503020202020204" pitchFamily="34" charset="0"/>
                <a:ea typeface="MS PGothic" panose="020B0600070205080204" pitchFamily="34" charset="-128"/>
              </a:rPr>
              <a:t>WAKIL JAKSA AGUNG RI</a:t>
            </a:r>
            <a:endParaRPr lang="en-US" altLang="en-US" sz="2100" b="1" dirty="0">
              <a:latin typeface="Agency FB" panose="020B0503020202020204" pitchFamily="34" charset="0"/>
              <a:ea typeface="MS PGothic" panose="020B0600070205080204" pitchFamily="34" charset="-128"/>
            </a:endParaRPr>
          </a:p>
        </p:txBody>
      </p:sp>
      <p:sp>
        <p:nvSpPr>
          <p:cNvPr id="19479" name="Rectangle 7"/>
          <p:cNvSpPr>
            <a:spLocks noChangeArrowheads="1"/>
          </p:cNvSpPr>
          <p:nvPr/>
        </p:nvSpPr>
        <p:spPr bwMode="auto">
          <a:xfrm>
            <a:off x="4219576" y="4466284"/>
            <a:ext cx="1231106" cy="573881"/>
          </a:xfrm>
          <a:prstGeom prst="rect">
            <a:avLst/>
          </a:prstGeom>
          <a:solidFill>
            <a:srgbClr val="FFFF00"/>
          </a:solidFill>
          <a:ln w="28575">
            <a:solidFill>
              <a:schemeClr val="tx1"/>
            </a:solidFill>
            <a:miter lim="800000"/>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100" b="1" dirty="0">
                <a:latin typeface="Agency FB" panose="020B0503020202020204" pitchFamily="34" charset="0"/>
                <a:ea typeface="MS PGothic" panose="020B0600070205080204" pitchFamily="34" charset="-128"/>
              </a:rPr>
              <a:t>KAJARI</a:t>
            </a:r>
            <a:endParaRPr lang="en-US" altLang="en-US" sz="2100" b="1" dirty="0">
              <a:latin typeface="Agency FB" panose="020B0503020202020204" pitchFamily="34" charset="0"/>
              <a:ea typeface="MS PGothic" panose="020B0600070205080204" pitchFamily="34" charset="-128"/>
            </a:endParaRPr>
          </a:p>
        </p:txBody>
      </p:sp>
      <p:sp>
        <p:nvSpPr>
          <p:cNvPr id="19480" name="Rectangle 7"/>
          <p:cNvSpPr>
            <a:spLocks noChangeArrowheads="1"/>
          </p:cNvSpPr>
          <p:nvPr/>
        </p:nvSpPr>
        <p:spPr bwMode="auto">
          <a:xfrm>
            <a:off x="4219576" y="3757017"/>
            <a:ext cx="1231106" cy="509588"/>
          </a:xfrm>
          <a:prstGeom prst="rect">
            <a:avLst/>
          </a:prstGeom>
          <a:solidFill>
            <a:srgbClr val="FFFF00"/>
          </a:solidFill>
          <a:ln w="28575">
            <a:solidFill>
              <a:schemeClr val="tx1"/>
            </a:solidFill>
            <a:miter lim="800000"/>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100" b="1" dirty="0">
                <a:latin typeface="Agency FB" panose="020B0503020202020204" pitchFamily="34" charset="0"/>
                <a:ea typeface="MS PGothic" panose="020B0600070205080204" pitchFamily="34" charset="-128"/>
              </a:rPr>
              <a:t>KAJATI</a:t>
            </a:r>
            <a:endParaRPr lang="en-US" altLang="en-US" sz="2100" b="1" dirty="0">
              <a:latin typeface="Agency FB" panose="020B0503020202020204" pitchFamily="34" charset="0"/>
              <a:ea typeface="MS PGothic" panose="020B0600070205080204" pitchFamily="34" charset="-128"/>
            </a:endParaRPr>
          </a:p>
        </p:txBody>
      </p:sp>
      <p:sp>
        <p:nvSpPr>
          <p:cNvPr id="19481" name="Rectangle 7"/>
          <p:cNvSpPr>
            <a:spLocks noChangeArrowheads="1"/>
          </p:cNvSpPr>
          <p:nvPr/>
        </p:nvSpPr>
        <p:spPr bwMode="auto">
          <a:xfrm>
            <a:off x="21431" y="2699494"/>
            <a:ext cx="1106091" cy="654152"/>
          </a:xfrm>
          <a:prstGeom prst="rect">
            <a:avLst/>
          </a:prstGeom>
          <a:solidFill>
            <a:srgbClr val="FFFF00"/>
          </a:solidFill>
          <a:ln w="28575">
            <a:solidFill>
              <a:schemeClr val="tx1"/>
            </a:solidFill>
            <a:miter lim="800000"/>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latin typeface="Agency FB" panose="020B0503020202020204" pitchFamily="34" charset="0"/>
                <a:ea typeface="MS PGothic" panose="020B0600070205080204" pitchFamily="34" charset="-128"/>
              </a:rPr>
              <a:t>JAM</a:t>
            </a:r>
            <a:endParaRPr lang="en-US" altLang="en-US" sz="1800" b="1" dirty="0">
              <a:latin typeface="Agency FB" panose="020B0503020202020204" pitchFamily="34" charset="0"/>
              <a:ea typeface="MS PGothic" panose="020B0600070205080204" pitchFamily="34" charset="-128"/>
            </a:endParaRPr>
          </a:p>
          <a:p>
            <a:pPr algn="ctr" eaLnBrk="1" hangingPunct="1">
              <a:lnSpc>
                <a:spcPct val="100000"/>
              </a:lnSpc>
              <a:spcBef>
                <a:spcPct val="0"/>
              </a:spcBef>
              <a:buFontTx/>
              <a:buNone/>
            </a:pPr>
            <a:r>
              <a:rPr lang="en-US" altLang="en-US" sz="1800" b="1" dirty="0">
                <a:latin typeface="Agency FB" panose="020B0503020202020204" pitchFamily="34" charset="0"/>
                <a:ea typeface="MS PGothic" panose="020B0600070205080204" pitchFamily="34" charset="-128"/>
              </a:rPr>
              <a:t>PEMBINAAN</a:t>
            </a:r>
            <a:endParaRPr lang="en-US" altLang="en-US" sz="1800" b="1" dirty="0">
              <a:latin typeface="Agency FB" panose="020B0503020202020204" pitchFamily="34" charset="0"/>
              <a:ea typeface="MS PGothic" panose="020B0600070205080204" pitchFamily="34" charset="-128"/>
            </a:endParaRPr>
          </a:p>
        </p:txBody>
      </p:sp>
      <p:cxnSp>
        <p:nvCxnSpPr>
          <p:cNvPr id="34" name="Straight Arrow Connector 33"/>
          <p:cNvCxnSpPr>
            <a:stCxn id="19478" idx="2"/>
            <a:endCxn id="19481" idx="0"/>
          </p:cNvCxnSpPr>
          <p:nvPr/>
        </p:nvCxnSpPr>
        <p:spPr>
          <a:xfrm flipH="1">
            <a:off x="574477" y="1370708"/>
            <a:ext cx="4192786" cy="1328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Arrow: Up 44"/>
          <p:cNvSpPr/>
          <p:nvPr/>
        </p:nvSpPr>
        <p:spPr>
          <a:xfrm>
            <a:off x="6754416" y="3416267"/>
            <a:ext cx="121444" cy="429815"/>
          </a:xfrm>
          <a:prstGeom prst="up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ID" sz="1350">
              <a:solidFill>
                <a:schemeClr val="tx1"/>
              </a:solidFill>
            </a:endParaRPr>
          </a:p>
        </p:txBody>
      </p:sp>
      <p:sp>
        <p:nvSpPr>
          <p:cNvPr id="47" name="Rectangle 46"/>
          <p:cNvSpPr/>
          <p:nvPr/>
        </p:nvSpPr>
        <p:spPr>
          <a:xfrm>
            <a:off x="6175474" y="2707231"/>
            <a:ext cx="1369218" cy="66963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350" b="1" dirty="0">
                <a:solidFill>
                  <a:schemeClr val="tx1"/>
                </a:solidFill>
                <a:latin typeface="Agency FB" panose="020B0503020202020204" pitchFamily="34" charset="0"/>
              </a:rPr>
              <a:t> </a:t>
            </a:r>
            <a:r>
              <a:rPr lang="en-US" sz="1600" b="1" dirty="0">
                <a:solidFill>
                  <a:schemeClr val="bg1"/>
                </a:solidFill>
                <a:latin typeface="Agency FB" panose="020B0503020202020204" pitchFamily="34" charset="0"/>
              </a:rPr>
              <a:t>JAM</a:t>
            </a:r>
            <a:endParaRPr lang="en-US" sz="1600" b="1" dirty="0">
              <a:solidFill>
                <a:schemeClr val="bg1"/>
              </a:solidFill>
              <a:latin typeface="Agency FB" panose="020B0503020202020204" pitchFamily="34" charset="0"/>
            </a:endParaRPr>
          </a:p>
          <a:p>
            <a:pPr algn="ctr">
              <a:defRPr/>
            </a:pPr>
            <a:r>
              <a:rPr lang="en-US" sz="1600" b="1" dirty="0">
                <a:solidFill>
                  <a:schemeClr val="bg1"/>
                </a:solidFill>
                <a:latin typeface="Agency FB" panose="020B0503020202020204" pitchFamily="34" charset="0"/>
              </a:rPr>
              <a:t>PIDANA MILITER</a:t>
            </a:r>
            <a:endParaRPr lang="id-ID" sz="1600" b="1" dirty="0">
              <a:solidFill>
                <a:schemeClr val="bg1"/>
              </a:solidFill>
              <a:latin typeface="Agency FB" panose="020B0503020202020204" pitchFamily="34" charset="0"/>
            </a:endParaRPr>
          </a:p>
        </p:txBody>
      </p:sp>
      <p:sp>
        <p:nvSpPr>
          <p:cNvPr id="2" name="Rounded Rectangle 1"/>
          <p:cNvSpPr/>
          <p:nvPr/>
        </p:nvSpPr>
        <p:spPr>
          <a:xfrm>
            <a:off x="144780" y="50800"/>
            <a:ext cx="3098165" cy="129857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p>
            <a:pPr algn="ctr" eaLnBrk="1" fontAlgn="auto" hangingPunct="1">
              <a:spcBef>
                <a:spcPts val="0"/>
              </a:spcBef>
              <a:spcAft>
                <a:spcPts val="0"/>
              </a:spcAft>
              <a:defRPr/>
            </a:pPr>
            <a:r>
              <a:rPr lang="id-ID" altLang="en-US" sz="1600" dirty="0">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sym typeface="+mn-ea"/>
              </a:rPr>
              <a:t>UU No. 11 Tahun 2021 </a:t>
            </a:r>
            <a:endParaRPr lang="id-ID" altLang="en-US" sz="1600" dirty="0">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endParaRPr>
          </a:p>
          <a:p>
            <a:pPr algn="ctr" eaLnBrk="1" fontAlgn="auto" hangingPunct="1">
              <a:spcBef>
                <a:spcPts val="0"/>
              </a:spcBef>
              <a:spcAft>
                <a:spcPts val="0"/>
              </a:spcAft>
              <a:defRPr/>
            </a:pPr>
            <a:r>
              <a:rPr lang="id-ID" altLang="en-US" sz="1600" dirty="0">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sym typeface="+mn-ea"/>
              </a:rPr>
              <a:t>Tentang Perubahan Atas </a:t>
            </a:r>
            <a:endParaRPr lang="id-ID" altLang="en-US" sz="1600" dirty="0">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sym typeface="+mn-ea"/>
            </a:endParaRPr>
          </a:p>
          <a:p>
            <a:pPr algn="ctr" eaLnBrk="1" fontAlgn="auto" hangingPunct="1">
              <a:spcBef>
                <a:spcPts val="0"/>
              </a:spcBef>
              <a:spcAft>
                <a:spcPts val="0"/>
              </a:spcAft>
              <a:defRPr/>
            </a:pPr>
            <a:r>
              <a:rPr lang="en-US" sz="1600" dirty="0">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sym typeface="+mn-ea"/>
              </a:rPr>
              <a:t>UU </a:t>
            </a:r>
            <a:r>
              <a:rPr lang="en-US" sz="1600" dirty="0" err="1">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sym typeface="+mn-ea"/>
              </a:rPr>
              <a:t>Nomor</a:t>
            </a:r>
            <a:r>
              <a:rPr lang="en-US" sz="1600" dirty="0">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sym typeface="+mn-ea"/>
              </a:rPr>
              <a:t> 16 </a:t>
            </a:r>
            <a:r>
              <a:rPr lang="en-US" sz="1600" dirty="0" err="1">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sym typeface="+mn-ea"/>
              </a:rPr>
              <a:t>Tahun</a:t>
            </a:r>
            <a:r>
              <a:rPr lang="en-US" sz="1600" dirty="0">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sym typeface="+mn-ea"/>
              </a:rPr>
              <a:t> 2004</a:t>
            </a:r>
            <a:r>
              <a:rPr lang="id-ID" altLang="en-US" sz="1600" dirty="0">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sym typeface="+mn-ea"/>
              </a:rPr>
              <a:t> </a:t>
            </a:r>
            <a:endParaRPr lang="id-ID" altLang="en-US" sz="1600" dirty="0">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endParaRPr>
          </a:p>
          <a:p>
            <a:pPr algn="ctr" eaLnBrk="1" fontAlgn="auto" hangingPunct="1">
              <a:spcBef>
                <a:spcPts val="0"/>
              </a:spcBef>
              <a:spcAft>
                <a:spcPts val="0"/>
              </a:spcAft>
              <a:defRPr/>
            </a:pPr>
            <a:r>
              <a:rPr lang="id-ID" altLang="en-US" sz="1600" dirty="0">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sym typeface="+mn-ea"/>
              </a:rPr>
              <a:t>Tentang Kejaksaan RI</a:t>
            </a:r>
            <a:endParaRPr lang="id-ID" altLang="en-US" sz="1600" dirty="0">
              <a:solidFill>
                <a:schemeClr val="tx1"/>
              </a:solidFill>
              <a:effectLst>
                <a:outerShdw blurRad="38100" dist="19050" dir="2700000" algn="tl" rotWithShape="0">
                  <a:schemeClr val="dk1">
                    <a:alpha val="40000"/>
                  </a:schemeClr>
                </a:outerShdw>
              </a:effectLst>
              <a:latin typeface="Algerian" panose="04020705040A02060702" pitchFamily="82" charset="0"/>
              <a:cs typeface="Algerian" panose="04020705040A02060702" pitchFamily="82" charset="0"/>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7"/>
          <p:cNvSpPr/>
          <p:nvPr/>
        </p:nvSpPr>
        <p:spPr bwMode="auto">
          <a:xfrm>
            <a:off x="575188" y="195487"/>
            <a:ext cx="8041559" cy="377214"/>
          </a:xfrm>
          <a:prstGeom prst="rect">
            <a:avLst/>
          </a:prstGeom>
          <a:noFill/>
          <a:ln w="12700" cap="rnd">
            <a:noFill/>
            <a:round/>
          </a:ln>
        </p:spPr>
        <p:txBody>
          <a:bodyPr wrap="square" lIns="21048" tIns="21048" rIns="21048" bIns="21048">
            <a:spAutoFit/>
          </a:bodyPr>
          <a:lstStyle/>
          <a:p>
            <a:r>
              <a:rPr lang="en-US" sz="2175" b="1" dirty="0">
                <a:latin typeface="Cambria" panose="02040503050406030204" pitchFamily="18" charset="0"/>
                <a:ea typeface="Cambria" panose="02040503050406030204" pitchFamily="18" charset="0"/>
                <a:sym typeface="Arial Black" panose="020B0A04020102020204" pitchFamily="34" charset="0"/>
              </a:rPr>
              <a:t>PROSEDUR PENANGANAN KASUS KORUPSI DI KEJAKSAAN </a:t>
            </a:r>
            <a:endParaRPr lang="en-US" sz="2175" b="1" dirty="0">
              <a:latin typeface="Cambria" panose="02040503050406030204" pitchFamily="18" charset="0"/>
              <a:ea typeface="Cambria" panose="02040503050406030204" pitchFamily="18" charset="0"/>
              <a:sym typeface="Arial Black" panose="020B0A04020102020204" pitchFamily="34" charset="0"/>
            </a:endParaRPr>
          </a:p>
        </p:txBody>
      </p:sp>
      <p:sp>
        <p:nvSpPr>
          <p:cNvPr id="10" name="Rounded Rectangle 9"/>
          <p:cNvSpPr/>
          <p:nvPr/>
        </p:nvSpPr>
        <p:spPr bwMode="auto">
          <a:xfrm>
            <a:off x="1718967" y="2611934"/>
            <a:ext cx="924223" cy="763488"/>
          </a:xfrm>
          <a:prstGeom prst="roundRect">
            <a:avLst/>
          </a:prstGeom>
          <a:noFill/>
          <a:ln w="57150" cap="flat" cmpd="sng" algn="ctr">
            <a:solidFill>
              <a:srgbClr val="008000"/>
            </a:solidFill>
            <a:prstDash val="solid"/>
            <a:round/>
            <a:headEnd type="none" w="med" len="med"/>
            <a:tailEnd type="none" w="med" len="med"/>
          </a:ln>
          <a:effectLst/>
        </p:spPr>
        <p:txBody>
          <a:bodyPr vert="horz" wrap="square" lIns="50516" tIns="25258" rIns="50516" bIns="25258" numCol="1" rtlCol="0" anchor="t" anchorCtr="0" compatLnSpc="1"/>
          <a:lstStyle/>
          <a:p>
            <a:pPr defTabSz="505460"/>
            <a:endParaRPr lang="en-US" sz="1350" dirty="0">
              <a:cs typeface="ヒラギノ角ゴ ProN W3" charset="-128"/>
            </a:endParaRPr>
          </a:p>
        </p:txBody>
      </p:sp>
      <p:sp>
        <p:nvSpPr>
          <p:cNvPr id="11" name="Rounded Rectangle 10"/>
          <p:cNvSpPr/>
          <p:nvPr/>
        </p:nvSpPr>
        <p:spPr bwMode="auto">
          <a:xfrm>
            <a:off x="5154665" y="1768080"/>
            <a:ext cx="1024680" cy="843856"/>
          </a:xfrm>
          <a:prstGeom prst="roundRect">
            <a:avLst/>
          </a:prstGeom>
          <a:noFill/>
          <a:ln w="57150" cap="flat" cmpd="sng" algn="ctr">
            <a:solidFill>
              <a:srgbClr val="008000"/>
            </a:solidFill>
            <a:prstDash val="solid"/>
            <a:round/>
            <a:headEnd type="none" w="med" len="med"/>
            <a:tailEnd type="none" w="med" len="med"/>
          </a:ln>
          <a:effectLst/>
        </p:spPr>
        <p:txBody>
          <a:bodyPr vert="horz" wrap="square" lIns="50516" tIns="25258" rIns="50516" bIns="25258" numCol="1" rtlCol="0" anchor="t" anchorCtr="0" compatLnSpc="1"/>
          <a:lstStyle/>
          <a:p>
            <a:pPr defTabSz="505460"/>
            <a:endParaRPr lang="en-US" sz="1350" dirty="0">
              <a:cs typeface="ヒラギノ角ゴ ProN W3" charset="-128"/>
            </a:endParaRPr>
          </a:p>
        </p:txBody>
      </p:sp>
      <p:sp>
        <p:nvSpPr>
          <p:cNvPr id="12" name="Rounded Rectangle 11"/>
          <p:cNvSpPr/>
          <p:nvPr/>
        </p:nvSpPr>
        <p:spPr bwMode="auto">
          <a:xfrm>
            <a:off x="6701732" y="2732485"/>
            <a:ext cx="924223" cy="763488"/>
          </a:xfrm>
          <a:prstGeom prst="roundRect">
            <a:avLst/>
          </a:prstGeom>
          <a:noFill/>
          <a:ln w="57150" cap="flat" cmpd="sng" algn="ctr">
            <a:solidFill>
              <a:srgbClr val="008000"/>
            </a:solidFill>
            <a:prstDash val="solid"/>
            <a:round/>
            <a:headEnd type="none" w="med" len="med"/>
            <a:tailEnd type="none" w="med" len="med"/>
          </a:ln>
          <a:effectLst/>
        </p:spPr>
        <p:txBody>
          <a:bodyPr vert="horz" wrap="square" lIns="50516" tIns="25258" rIns="50516" bIns="25258" numCol="1" rtlCol="0" anchor="t" anchorCtr="0" compatLnSpc="1"/>
          <a:lstStyle/>
          <a:p>
            <a:pPr defTabSz="505460"/>
            <a:endParaRPr lang="en-US" sz="1350" dirty="0">
              <a:cs typeface="ヒラギノ角ゴ ProN W3" charset="-128"/>
            </a:endParaRPr>
          </a:p>
        </p:txBody>
      </p:sp>
      <p:sp>
        <p:nvSpPr>
          <p:cNvPr id="13" name="Rounded Rectangle 12"/>
          <p:cNvSpPr/>
          <p:nvPr/>
        </p:nvSpPr>
        <p:spPr bwMode="auto">
          <a:xfrm>
            <a:off x="5335490" y="3696891"/>
            <a:ext cx="945295" cy="763488"/>
          </a:xfrm>
          <a:prstGeom prst="roundRect">
            <a:avLst/>
          </a:prstGeom>
          <a:noFill/>
          <a:ln w="57150" cap="flat" cmpd="sng" algn="ctr">
            <a:solidFill>
              <a:srgbClr val="008000"/>
            </a:solidFill>
            <a:prstDash val="solid"/>
            <a:round/>
            <a:headEnd type="none" w="med" len="med"/>
            <a:tailEnd type="none" w="med" len="med"/>
          </a:ln>
          <a:effectLst/>
        </p:spPr>
        <p:txBody>
          <a:bodyPr vert="horz" wrap="square" lIns="50516" tIns="25258" rIns="50516" bIns="25258" numCol="1" rtlCol="0" anchor="t" anchorCtr="0" compatLnSpc="1"/>
          <a:lstStyle/>
          <a:p>
            <a:pPr defTabSz="505460"/>
            <a:endParaRPr lang="en-US" sz="1350" dirty="0">
              <a:cs typeface="ヒラギノ角ゴ ProN W3" charset="-128"/>
            </a:endParaRPr>
          </a:p>
        </p:txBody>
      </p:sp>
      <p:sp>
        <p:nvSpPr>
          <p:cNvPr id="14" name="Rounded Rectangle 13"/>
          <p:cNvSpPr/>
          <p:nvPr/>
        </p:nvSpPr>
        <p:spPr bwMode="auto">
          <a:xfrm>
            <a:off x="3487045" y="3696891"/>
            <a:ext cx="924223" cy="763488"/>
          </a:xfrm>
          <a:prstGeom prst="roundRect">
            <a:avLst/>
          </a:prstGeom>
          <a:noFill/>
          <a:ln w="57150" cap="flat" cmpd="sng" algn="ctr">
            <a:solidFill>
              <a:srgbClr val="008000"/>
            </a:solidFill>
            <a:prstDash val="solid"/>
            <a:round/>
            <a:headEnd type="none" w="med" len="med"/>
            <a:tailEnd type="none" w="med" len="med"/>
          </a:ln>
          <a:effectLst/>
        </p:spPr>
        <p:txBody>
          <a:bodyPr vert="horz" wrap="square" lIns="50516" tIns="25258" rIns="50516" bIns="25258" numCol="1" rtlCol="0" anchor="t" anchorCtr="0" compatLnSpc="1"/>
          <a:lstStyle/>
          <a:p>
            <a:pPr defTabSz="505460"/>
            <a:endParaRPr lang="en-US" sz="1350" dirty="0">
              <a:cs typeface="ヒラギノ角ゴ ProN W3" charset="-128"/>
            </a:endParaRPr>
          </a:p>
        </p:txBody>
      </p:sp>
      <p:sp>
        <p:nvSpPr>
          <p:cNvPr id="15" name="Rounded Rectangle 14"/>
          <p:cNvSpPr/>
          <p:nvPr/>
        </p:nvSpPr>
        <p:spPr bwMode="auto">
          <a:xfrm>
            <a:off x="3446861" y="1808262"/>
            <a:ext cx="924223" cy="763488"/>
          </a:xfrm>
          <a:prstGeom prst="roundRect">
            <a:avLst/>
          </a:prstGeom>
          <a:noFill/>
          <a:ln w="57150" cap="flat" cmpd="sng" algn="ctr">
            <a:solidFill>
              <a:srgbClr val="008000"/>
            </a:solidFill>
            <a:prstDash val="solid"/>
            <a:round/>
            <a:headEnd type="none" w="med" len="med"/>
            <a:tailEnd type="none" w="med" len="med"/>
          </a:ln>
          <a:effectLst/>
        </p:spPr>
        <p:txBody>
          <a:bodyPr vert="horz" wrap="square" lIns="50516" tIns="25258" rIns="50516" bIns="25258" numCol="1" rtlCol="0" anchor="t" anchorCtr="0" compatLnSpc="1"/>
          <a:lstStyle/>
          <a:p>
            <a:pPr defTabSz="505460"/>
            <a:endParaRPr lang="en-US" sz="1350" dirty="0">
              <a:cs typeface="ヒラギノ角ゴ ProN W3" charset="-128"/>
            </a:endParaRPr>
          </a:p>
        </p:txBody>
      </p:sp>
      <p:sp>
        <p:nvSpPr>
          <p:cNvPr id="16" name="Bent Arrow 15"/>
          <p:cNvSpPr/>
          <p:nvPr/>
        </p:nvSpPr>
        <p:spPr bwMode="auto">
          <a:xfrm>
            <a:off x="2361905" y="1968997"/>
            <a:ext cx="884039" cy="562571"/>
          </a:xfrm>
          <a:prstGeom prst="bentArrow">
            <a:avLst/>
          </a:prstGeom>
          <a:solidFill>
            <a:srgbClr val="008000"/>
          </a:solidFill>
          <a:ln w="25400" cap="flat" cmpd="sng" algn="ctr">
            <a:noFill/>
            <a:prstDash val="solid"/>
            <a:round/>
            <a:headEnd type="none" w="med" len="med"/>
            <a:tailEnd type="none" w="med" len="med"/>
          </a:ln>
          <a:effectLst/>
        </p:spPr>
        <p:txBody>
          <a:bodyPr vert="horz" wrap="square" lIns="50516" tIns="25258" rIns="50516" bIns="25258" numCol="1" rtlCol="0" anchor="t" anchorCtr="0" compatLnSpc="1"/>
          <a:lstStyle/>
          <a:p>
            <a:pPr defTabSz="505460"/>
            <a:endParaRPr lang="en-US" sz="1350" dirty="0">
              <a:cs typeface="ヒラギノ角ゴ ProN W3" charset="-128"/>
            </a:endParaRPr>
          </a:p>
        </p:txBody>
      </p:sp>
      <p:sp>
        <p:nvSpPr>
          <p:cNvPr id="17" name="Right Arrow 16"/>
          <p:cNvSpPr/>
          <p:nvPr/>
        </p:nvSpPr>
        <p:spPr bwMode="auto">
          <a:xfrm>
            <a:off x="4491634" y="1968998"/>
            <a:ext cx="642938" cy="281285"/>
          </a:xfrm>
          <a:prstGeom prst="rightArrow">
            <a:avLst/>
          </a:prstGeom>
          <a:solidFill>
            <a:srgbClr val="008000"/>
          </a:solidFill>
          <a:ln w="25400" cap="flat" cmpd="sng" algn="ctr">
            <a:noFill/>
            <a:prstDash val="solid"/>
            <a:round/>
            <a:headEnd type="none" w="med" len="med"/>
            <a:tailEnd type="none" w="med" len="med"/>
          </a:ln>
          <a:effectLst/>
        </p:spPr>
        <p:txBody>
          <a:bodyPr vert="horz" wrap="square" lIns="50516" tIns="25258" rIns="50516" bIns="25258" numCol="1" rtlCol="0" anchor="t" anchorCtr="0" compatLnSpc="1"/>
          <a:lstStyle/>
          <a:p>
            <a:pPr defTabSz="505460"/>
            <a:endParaRPr lang="en-US" sz="1350" dirty="0">
              <a:cs typeface="ヒラギノ角ゴ ProN W3" charset="-128"/>
            </a:endParaRPr>
          </a:p>
        </p:txBody>
      </p:sp>
      <p:sp>
        <p:nvSpPr>
          <p:cNvPr id="18" name="Bent Arrow 17"/>
          <p:cNvSpPr/>
          <p:nvPr/>
        </p:nvSpPr>
        <p:spPr bwMode="auto">
          <a:xfrm rot="5400000">
            <a:off x="6400354" y="1908721"/>
            <a:ext cx="602754" cy="803672"/>
          </a:xfrm>
          <a:prstGeom prst="bentArrow">
            <a:avLst/>
          </a:prstGeom>
          <a:solidFill>
            <a:srgbClr val="008000"/>
          </a:solidFill>
          <a:ln w="25400" cap="flat" cmpd="sng" algn="ctr">
            <a:noFill/>
            <a:prstDash val="solid"/>
            <a:round/>
            <a:headEnd type="none" w="med" len="med"/>
            <a:tailEnd type="none" w="med" len="med"/>
          </a:ln>
          <a:effectLst/>
        </p:spPr>
        <p:txBody>
          <a:bodyPr vert="horz" wrap="square" lIns="50516" tIns="25258" rIns="50516" bIns="25258" numCol="1" rtlCol="0" anchor="t" anchorCtr="0" compatLnSpc="1"/>
          <a:lstStyle/>
          <a:p>
            <a:pPr defTabSz="505460"/>
            <a:endParaRPr lang="en-US" sz="1350" dirty="0">
              <a:cs typeface="ヒラギノ角ゴ ProN W3" charset="-128"/>
            </a:endParaRPr>
          </a:p>
        </p:txBody>
      </p:sp>
      <p:sp>
        <p:nvSpPr>
          <p:cNvPr id="20" name="Right Arrow 19"/>
          <p:cNvSpPr/>
          <p:nvPr/>
        </p:nvSpPr>
        <p:spPr bwMode="auto">
          <a:xfrm rot="10800000">
            <a:off x="4531818" y="3937994"/>
            <a:ext cx="642938" cy="281285"/>
          </a:xfrm>
          <a:prstGeom prst="rightArrow">
            <a:avLst/>
          </a:prstGeom>
          <a:solidFill>
            <a:srgbClr val="008000"/>
          </a:solidFill>
          <a:ln w="25400" cap="flat" cmpd="sng" algn="ctr">
            <a:noFill/>
            <a:prstDash val="solid"/>
            <a:round/>
            <a:headEnd type="none" w="med" len="med"/>
            <a:tailEnd type="none" w="med" len="med"/>
          </a:ln>
          <a:effectLst/>
        </p:spPr>
        <p:txBody>
          <a:bodyPr vert="horz" wrap="square" lIns="50516" tIns="25258" rIns="50516" bIns="25258" numCol="1" rtlCol="0" anchor="t" anchorCtr="0" compatLnSpc="1"/>
          <a:lstStyle/>
          <a:p>
            <a:pPr defTabSz="505460"/>
            <a:endParaRPr lang="en-US" sz="1350" dirty="0">
              <a:cs typeface="ヒラギノ角ゴ ProN W3" charset="-128"/>
            </a:endParaRPr>
          </a:p>
        </p:txBody>
      </p:sp>
      <p:sp>
        <p:nvSpPr>
          <p:cNvPr id="23" name="Rectangle 8"/>
          <p:cNvSpPr/>
          <p:nvPr/>
        </p:nvSpPr>
        <p:spPr bwMode="auto">
          <a:xfrm>
            <a:off x="3527229" y="2049364"/>
            <a:ext cx="964406" cy="204090"/>
          </a:xfrm>
          <a:prstGeom prst="rect">
            <a:avLst/>
          </a:prstGeom>
          <a:noFill/>
          <a:ln w="12700" cap="rnd">
            <a:noFill/>
            <a:round/>
          </a:ln>
        </p:spPr>
        <p:txBody>
          <a:bodyPr wrap="square" lIns="21048" tIns="21048" rIns="21048" bIns="21048">
            <a:spAutoFit/>
          </a:bodyPr>
          <a:lstStyle/>
          <a:p>
            <a:pPr algn="l"/>
            <a:r>
              <a:rPr lang="en-US" sz="1050" dirty="0">
                <a:latin typeface="Corbel Bold" panose="020B0703020204020204" pitchFamily="34" charset="0"/>
                <a:sym typeface="Corbel Bold" panose="020B0703020204020204" pitchFamily="34" charset="0"/>
              </a:rPr>
              <a:t>PENYIDIKAN</a:t>
            </a:r>
            <a:endParaRPr lang="en-US" sz="1050" dirty="0">
              <a:latin typeface="Corbel Bold" panose="020B0703020204020204" pitchFamily="34" charset="0"/>
              <a:sym typeface="Corbel Bold" panose="020B0703020204020204" pitchFamily="34" charset="0"/>
            </a:endParaRPr>
          </a:p>
        </p:txBody>
      </p:sp>
      <p:sp>
        <p:nvSpPr>
          <p:cNvPr id="24" name="Rectangle 8"/>
          <p:cNvSpPr/>
          <p:nvPr/>
        </p:nvSpPr>
        <p:spPr bwMode="auto">
          <a:xfrm>
            <a:off x="5194849" y="1968997"/>
            <a:ext cx="1024679" cy="365672"/>
          </a:xfrm>
          <a:prstGeom prst="rect">
            <a:avLst/>
          </a:prstGeom>
          <a:noFill/>
          <a:ln w="12700" cap="rnd">
            <a:noFill/>
            <a:round/>
          </a:ln>
        </p:spPr>
        <p:txBody>
          <a:bodyPr wrap="square" lIns="21048" tIns="21048" rIns="21048" bIns="21048">
            <a:spAutoFit/>
          </a:bodyPr>
          <a:lstStyle/>
          <a:p>
            <a:r>
              <a:rPr lang="en-US" sz="1050" dirty="0">
                <a:latin typeface="Corbel Bold" panose="020B0703020204020204" pitchFamily="34" charset="0"/>
                <a:sym typeface="Corbel Bold" panose="020B0703020204020204" pitchFamily="34" charset="0"/>
              </a:rPr>
              <a:t>PEMERIKSAAN BERKAS (JP)</a:t>
            </a:r>
            <a:endParaRPr lang="en-US" sz="1050" dirty="0">
              <a:latin typeface="Corbel Bold" panose="020B0703020204020204" pitchFamily="34" charset="0"/>
              <a:sym typeface="Corbel Bold" panose="020B0703020204020204" pitchFamily="34" charset="0"/>
            </a:endParaRPr>
          </a:p>
        </p:txBody>
      </p:sp>
      <p:sp>
        <p:nvSpPr>
          <p:cNvPr id="25" name="Rectangle 8"/>
          <p:cNvSpPr/>
          <p:nvPr/>
        </p:nvSpPr>
        <p:spPr bwMode="auto">
          <a:xfrm>
            <a:off x="6701731" y="2979739"/>
            <a:ext cx="964406" cy="204090"/>
          </a:xfrm>
          <a:prstGeom prst="rect">
            <a:avLst/>
          </a:prstGeom>
          <a:noFill/>
          <a:ln w="12700" cap="rnd">
            <a:noFill/>
            <a:round/>
          </a:ln>
        </p:spPr>
        <p:txBody>
          <a:bodyPr wrap="square" lIns="21048" tIns="21048" rIns="21048" bIns="21048">
            <a:spAutoFit/>
          </a:bodyPr>
          <a:lstStyle/>
          <a:p>
            <a:r>
              <a:rPr lang="en-US" sz="1050" dirty="0">
                <a:latin typeface="Corbel Bold" panose="020B0703020204020204" pitchFamily="34" charset="0"/>
                <a:sym typeface="Corbel Bold" panose="020B0703020204020204" pitchFamily="34" charset="0"/>
              </a:rPr>
              <a:t>PENUNTUTAN</a:t>
            </a:r>
            <a:endParaRPr lang="en-US" sz="1050" dirty="0">
              <a:latin typeface="Corbel Bold" panose="020B0703020204020204" pitchFamily="34" charset="0"/>
              <a:sym typeface="Corbel Bold" panose="020B0703020204020204" pitchFamily="34" charset="0"/>
            </a:endParaRPr>
          </a:p>
        </p:txBody>
      </p:sp>
      <p:sp>
        <p:nvSpPr>
          <p:cNvPr id="26" name="Rectangle 8"/>
          <p:cNvSpPr/>
          <p:nvPr/>
        </p:nvSpPr>
        <p:spPr bwMode="auto">
          <a:xfrm>
            <a:off x="5335489" y="3777259"/>
            <a:ext cx="964406" cy="204090"/>
          </a:xfrm>
          <a:prstGeom prst="rect">
            <a:avLst/>
          </a:prstGeom>
          <a:noFill/>
          <a:ln w="12700" cap="rnd">
            <a:noFill/>
            <a:round/>
          </a:ln>
        </p:spPr>
        <p:txBody>
          <a:bodyPr wrap="square" lIns="21048" tIns="21048" rIns="21048" bIns="21048">
            <a:spAutoFit/>
          </a:bodyPr>
          <a:lstStyle/>
          <a:p>
            <a:r>
              <a:rPr lang="en-US" sz="1050" dirty="0">
                <a:latin typeface="Corbel Bold" panose="020B0703020204020204" pitchFamily="34" charset="0"/>
                <a:sym typeface="Corbel Bold" panose="020B0703020204020204" pitchFamily="34" charset="0"/>
              </a:rPr>
              <a:t>PERSIDANGAN</a:t>
            </a:r>
            <a:endParaRPr lang="en-US" sz="1050" dirty="0">
              <a:latin typeface="Corbel Bold" panose="020B0703020204020204" pitchFamily="34" charset="0"/>
              <a:sym typeface="Corbel Bold" panose="020B0703020204020204" pitchFamily="34" charset="0"/>
            </a:endParaRPr>
          </a:p>
        </p:txBody>
      </p:sp>
      <p:sp>
        <p:nvSpPr>
          <p:cNvPr id="27" name="Rectangle 8"/>
          <p:cNvSpPr/>
          <p:nvPr/>
        </p:nvSpPr>
        <p:spPr bwMode="auto">
          <a:xfrm>
            <a:off x="3607594" y="3737075"/>
            <a:ext cx="964406" cy="204090"/>
          </a:xfrm>
          <a:prstGeom prst="rect">
            <a:avLst/>
          </a:prstGeom>
          <a:noFill/>
          <a:ln w="12700" cap="rnd">
            <a:noFill/>
            <a:round/>
          </a:ln>
        </p:spPr>
        <p:txBody>
          <a:bodyPr wrap="square" lIns="21048" tIns="21048" rIns="21048" bIns="21048">
            <a:spAutoFit/>
          </a:bodyPr>
          <a:lstStyle/>
          <a:p>
            <a:r>
              <a:rPr lang="en-US" sz="1050" dirty="0">
                <a:latin typeface="Corbel Bold" panose="020B0703020204020204" pitchFamily="34" charset="0"/>
                <a:sym typeface="Corbel Bold" panose="020B0703020204020204" pitchFamily="34" charset="0"/>
              </a:rPr>
              <a:t>EKSEKUSI</a:t>
            </a:r>
            <a:endParaRPr lang="en-US" sz="1050" dirty="0">
              <a:latin typeface="Corbel Bold" panose="020B0703020204020204" pitchFamily="34" charset="0"/>
              <a:sym typeface="Corbel Bold" panose="020B0703020204020204" pitchFamily="34" charset="0"/>
            </a:endParaRPr>
          </a:p>
        </p:txBody>
      </p:sp>
      <p:sp>
        <p:nvSpPr>
          <p:cNvPr id="28" name="Bent Arrow 27"/>
          <p:cNvSpPr/>
          <p:nvPr/>
        </p:nvSpPr>
        <p:spPr bwMode="auto">
          <a:xfrm rot="10800000">
            <a:off x="6460629" y="3696890"/>
            <a:ext cx="763488" cy="602754"/>
          </a:xfrm>
          <a:prstGeom prst="bentArrow">
            <a:avLst/>
          </a:prstGeom>
          <a:solidFill>
            <a:srgbClr val="008000"/>
          </a:solidFill>
          <a:ln w="25400" cap="flat" cmpd="sng" algn="ctr">
            <a:noFill/>
            <a:prstDash val="solid"/>
            <a:round/>
            <a:headEnd type="none" w="med" len="med"/>
            <a:tailEnd type="none" w="med" len="med"/>
          </a:ln>
          <a:effectLst/>
        </p:spPr>
        <p:txBody>
          <a:bodyPr vert="horz" wrap="square" lIns="50516" tIns="25258" rIns="50516" bIns="25258" numCol="1" rtlCol="0" anchor="t" anchorCtr="0" compatLnSpc="1"/>
          <a:lstStyle/>
          <a:p>
            <a:pPr defTabSz="505460"/>
            <a:endParaRPr lang="en-US" sz="1350" dirty="0">
              <a:cs typeface="ヒラギノ角ゴ ProN W3" charset="-128"/>
            </a:endParaRPr>
          </a:p>
        </p:txBody>
      </p:sp>
      <p:sp>
        <p:nvSpPr>
          <p:cNvPr id="29" name="Rectangle 8"/>
          <p:cNvSpPr/>
          <p:nvPr/>
        </p:nvSpPr>
        <p:spPr bwMode="auto">
          <a:xfrm>
            <a:off x="4170163" y="2868337"/>
            <a:ext cx="1245692" cy="365672"/>
          </a:xfrm>
          <a:prstGeom prst="rect">
            <a:avLst/>
          </a:prstGeom>
          <a:noFill/>
          <a:ln w="12700" cap="rnd">
            <a:noFill/>
            <a:round/>
          </a:ln>
        </p:spPr>
        <p:txBody>
          <a:bodyPr wrap="square" lIns="21048" tIns="21048" rIns="21048" bIns="21048">
            <a:spAutoFit/>
          </a:bodyPr>
          <a:lstStyle/>
          <a:p>
            <a:r>
              <a:rPr lang="en-US" sz="1050" dirty="0">
                <a:latin typeface="Corbel Bold" panose="020B0703020204020204" pitchFamily="34" charset="0"/>
                <a:sym typeface="Corbel Bold" panose="020B0703020204020204" pitchFamily="34" charset="0"/>
              </a:rPr>
              <a:t>BERKAS HARUS DILENGKAPI</a:t>
            </a:r>
            <a:endParaRPr lang="en-US" sz="1050" dirty="0">
              <a:latin typeface="Corbel Bold" panose="020B0703020204020204" pitchFamily="34" charset="0"/>
              <a:sym typeface="Corbel Bold" panose="020B0703020204020204" pitchFamily="34" charset="0"/>
            </a:endParaRPr>
          </a:p>
        </p:txBody>
      </p:sp>
      <p:sp>
        <p:nvSpPr>
          <p:cNvPr id="30" name="Rectangle 8"/>
          <p:cNvSpPr/>
          <p:nvPr/>
        </p:nvSpPr>
        <p:spPr bwMode="auto">
          <a:xfrm>
            <a:off x="6259713" y="1808263"/>
            <a:ext cx="964406" cy="204090"/>
          </a:xfrm>
          <a:prstGeom prst="rect">
            <a:avLst/>
          </a:prstGeom>
          <a:noFill/>
          <a:ln w="12700" cap="rnd">
            <a:noFill/>
            <a:round/>
          </a:ln>
        </p:spPr>
        <p:txBody>
          <a:bodyPr wrap="square" lIns="21048" tIns="21048" rIns="21048" bIns="21048">
            <a:spAutoFit/>
          </a:bodyPr>
          <a:lstStyle/>
          <a:p>
            <a:r>
              <a:rPr lang="en-US" sz="1050" dirty="0">
                <a:latin typeface="Corbel Bold" panose="020B0703020204020204" pitchFamily="34" charset="0"/>
                <a:sym typeface="Corbel Bold" panose="020B0703020204020204" pitchFamily="34" charset="0"/>
              </a:rPr>
              <a:t>BERKAS </a:t>
            </a:r>
            <a:endParaRPr lang="en-US" sz="1050" dirty="0">
              <a:latin typeface="Corbel Bold" panose="020B0703020204020204" pitchFamily="34" charset="0"/>
              <a:sym typeface="Corbel Bold" panose="020B0703020204020204" pitchFamily="34" charset="0"/>
            </a:endParaRPr>
          </a:p>
        </p:txBody>
      </p:sp>
      <p:sp>
        <p:nvSpPr>
          <p:cNvPr id="31" name="Rectangle 8"/>
          <p:cNvSpPr/>
          <p:nvPr/>
        </p:nvSpPr>
        <p:spPr bwMode="auto">
          <a:xfrm rot="5400000">
            <a:off x="6684717" y="2108054"/>
            <a:ext cx="964406" cy="204090"/>
          </a:xfrm>
          <a:prstGeom prst="rect">
            <a:avLst/>
          </a:prstGeom>
          <a:noFill/>
          <a:ln w="12700" cap="rnd">
            <a:noFill/>
            <a:round/>
          </a:ln>
        </p:spPr>
        <p:txBody>
          <a:bodyPr wrap="square" lIns="21048" tIns="21048" rIns="21048" bIns="21048">
            <a:spAutoFit/>
          </a:bodyPr>
          <a:lstStyle/>
          <a:p>
            <a:r>
              <a:rPr lang="en-US" sz="1050" dirty="0">
                <a:latin typeface="Corbel Bold" panose="020B0703020204020204" pitchFamily="34" charset="0"/>
                <a:sym typeface="Corbel Bold" panose="020B0703020204020204" pitchFamily="34" charset="0"/>
              </a:rPr>
              <a:t>LENGKAP </a:t>
            </a:r>
            <a:endParaRPr lang="en-US" sz="1050" dirty="0">
              <a:latin typeface="Corbel Bold" panose="020B0703020204020204" pitchFamily="34" charset="0"/>
              <a:sym typeface="Corbel Bold" panose="020B0703020204020204" pitchFamily="34" charset="0"/>
            </a:endParaRPr>
          </a:p>
        </p:txBody>
      </p:sp>
      <p:pic>
        <p:nvPicPr>
          <p:cNvPr id="32" name="Picture 14"/>
          <p:cNvPicPr>
            <a:picLocks noChangeAspect="1" noChangeArrowheads="1"/>
          </p:cNvPicPr>
          <p:nvPr/>
        </p:nvPicPr>
        <p:blipFill>
          <a:blip r:embed="rId1"/>
          <a:srcRect t="33096" r="73549" b="46959"/>
          <a:stretch>
            <a:fillRect/>
          </a:stretch>
        </p:blipFill>
        <p:spPr bwMode="auto">
          <a:xfrm rot="746096">
            <a:off x="3164494" y="2233141"/>
            <a:ext cx="639791" cy="482204"/>
          </a:xfrm>
          <a:prstGeom prst="rect">
            <a:avLst/>
          </a:prstGeom>
          <a:noFill/>
          <a:ln w="12700">
            <a:noFill/>
            <a:miter lim="800000"/>
            <a:headEnd/>
            <a:tailEnd/>
          </a:ln>
        </p:spPr>
      </p:pic>
      <p:pic>
        <p:nvPicPr>
          <p:cNvPr id="33" name="Picture 32"/>
          <p:cNvPicPr>
            <a:picLocks noChangeAspect="1"/>
          </p:cNvPicPr>
          <p:nvPr/>
        </p:nvPicPr>
        <p:blipFill>
          <a:blip r:embed="rId2"/>
          <a:stretch>
            <a:fillRect/>
          </a:stretch>
        </p:blipFill>
        <p:spPr>
          <a:xfrm rot="20955192">
            <a:off x="4611899" y="2213430"/>
            <a:ext cx="648210" cy="488904"/>
          </a:xfrm>
          <a:prstGeom prst="rect">
            <a:avLst/>
          </a:prstGeom>
        </p:spPr>
      </p:pic>
      <p:pic>
        <p:nvPicPr>
          <p:cNvPr id="34" name="Picture 33"/>
          <p:cNvPicPr>
            <a:picLocks noChangeAspect="1"/>
          </p:cNvPicPr>
          <p:nvPr/>
        </p:nvPicPr>
        <p:blipFill>
          <a:blip r:embed="rId3"/>
          <a:stretch>
            <a:fillRect/>
          </a:stretch>
        </p:blipFill>
        <p:spPr>
          <a:xfrm>
            <a:off x="6540998" y="3134322"/>
            <a:ext cx="562571" cy="580336"/>
          </a:xfrm>
          <a:prstGeom prst="rect">
            <a:avLst/>
          </a:prstGeom>
        </p:spPr>
      </p:pic>
      <p:pic>
        <p:nvPicPr>
          <p:cNvPr id="35" name="Picture 34"/>
          <p:cNvPicPr>
            <a:picLocks noChangeAspect="1"/>
          </p:cNvPicPr>
          <p:nvPr/>
        </p:nvPicPr>
        <p:blipFill>
          <a:blip r:embed="rId4"/>
          <a:stretch>
            <a:fillRect/>
          </a:stretch>
        </p:blipFill>
        <p:spPr>
          <a:xfrm>
            <a:off x="5094388" y="3937993"/>
            <a:ext cx="763488" cy="709910"/>
          </a:xfrm>
          <a:prstGeom prst="rect">
            <a:avLst/>
          </a:prstGeom>
        </p:spPr>
      </p:pic>
      <p:sp>
        <p:nvSpPr>
          <p:cNvPr id="40" name="Rectangle 8"/>
          <p:cNvSpPr/>
          <p:nvPr/>
        </p:nvSpPr>
        <p:spPr bwMode="auto">
          <a:xfrm>
            <a:off x="1718965" y="2853037"/>
            <a:ext cx="964406" cy="204090"/>
          </a:xfrm>
          <a:prstGeom prst="rect">
            <a:avLst/>
          </a:prstGeom>
          <a:noFill/>
          <a:ln w="12700" cap="rnd">
            <a:noFill/>
            <a:round/>
          </a:ln>
        </p:spPr>
        <p:txBody>
          <a:bodyPr wrap="square" lIns="21048" tIns="21048" rIns="21048" bIns="21048">
            <a:spAutoFit/>
          </a:bodyPr>
          <a:lstStyle/>
          <a:p>
            <a:r>
              <a:rPr lang="en-US" sz="1050" dirty="0">
                <a:latin typeface="Corbel Bold" panose="020B0703020204020204" pitchFamily="34" charset="0"/>
                <a:sym typeface="Corbel Bold" panose="020B0703020204020204" pitchFamily="34" charset="0"/>
              </a:rPr>
              <a:t>PENYELIDIKAN</a:t>
            </a:r>
            <a:endParaRPr lang="en-US" sz="1050" dirty="0">
              <a:latin typeface="Corbel Bold" panose="020B0703020204020204" pitchFamily="34" charset="0"/>
              <a:sym typeface="Corbel Bold" panose="020B0703020204020204" pitchFamily="34" charset="0"/>
            </a:endParaRPr>
          </a:p>
        </p:txBody>
      </p:sp>
      <p:pic>
        <p:nvPicPr>
          <p:cNvPr id="52" name="Picture 51"/>
          <p:cNvPicPr>
            <a:picLocks noChangeAspect="1"/>
          </p:cNvPicPr>
          <p:nvPr/>
        </p:nvPicPr>
        <p:blipFill>
          <a:blip r:embed="rId5" cstate="print"/>
          <a:stretch>
            <a:fillRect/>
          </a:stretch>
        </p:blipFill>
        <p:spPr>
          <a:xfrm>
            <a:off x="7036594" y="1808263"/>
            <a:ext cx="964406" cy="964406"/>
          </a:xfrm>
          <a:prstGeom prst="rect">
            <a:avLst/>
          </a:prstGeom>
        </p:spPr>
      </p:pic>
      <p:cxnSp>
        <p:nvCxnSpPr>
          <p:cNvPr id="37" name="Elbow Connector 36"/>
          <p:cNvCxnSpPr/>
          <p:nvPr/>
        </p:nvCxnSpPr>
        <p:spPr bwMode="auto">
          <a:xfrm rot="5400000" flipH="1">
            <a:off x="4752826" y="1687711"/>
            <a:ext cx="40184" cy="1808262"/>
          </a:xfrm>
          <a:prstGeom prst="bentConnector3">
            <a:avLst>
              <a:gd name="adj1" fmla="val -1575003"/>
            </a:avLst>
          </a:prstGeom>
          <a:blipFill dpi="0" rotWithShape="0">
            <a:blip r:embed="rId6"/>
            <a:srcRect/>
            <a:tile tx="0" ty="0" sx="100000" sy="100000" flip="none" algn="tl"/>
          </a:blipFill>
          <a:ln w="76200" cap="flat" cmpd="sng" algn="ctr">
            <a:solidFill>
              <a:schemeClr val="accent1">
                <a:lumMod val="75000"/>
                <a:lumOff val="25000"/>
              </a:schemeClr>
            </a:solidFill>
            <a:prstDash val="solid"/>
            <a:round/>
            <a:headEnd type="none" w="med" len="med"/>
            <a:tailEnd type="arrow"/>
          </a:ln>
          <a:effectLst/>
        </p:spPr>
      </p:cxnSp>
      <p:pic>
        <p:nvPicPr>
          <p:cNvPr id="36" name="Picture 35"/>
          <p:cNvPicPr>
            <a:picLocks noChangeAspect="1"/>
          </p:cNvPicPr>
          <p:nvPr/>
        </p:nvPicPr>
        <p:blipFill>
          <a:blip r:embed="rId7"/>
          <a:srcRect r="10769"/>
          <a:stretch>
            <a:fillRect/>
          </a:stretch>
        </p:blipFill>
        <p:spPr>
          <a:xfrm>
            <a:off x="3085208" y="3857627"/>
            <a:ext cx="651388" cy="677321"/>
          </a:xfrm>
          <a:prstGeom prst="rect">
            <a:avLst/>
          </a:prstGeom>
        </p:spPr>
      </p:pic>
      <p:pic>
        <p:nvPicPr>
          <p:cNvPr id="41" name="Picture 10" descr="Bibit Unggul Untuk Jaksa Agung â IndependensI"/>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857877" y="2868338"/>
            <a:ext cx="602752" cy="85442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52 Gambar Jaksa Karikatur | Karitu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913794" y="1493275"/>
            <a:ext cx="399238" cy="10382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10"/>
          <a:stretch>
            <a:fillRect/>
          </a:stretch>
        </p:blipFill>
        <p:spPr>
          <a:xfrm>
            <a:off x="1511352" y="1421691"/>
            <a:ext cx="508992" cy="1190243"/>
          </a:xfrm>
          <a:prstGeom prst="rect">
            <a:avLst/>
          </a:prstGeom>
        </p:spPr>
      </p:pic>
      <p:pic>
        <p:nvPicPr>
          <p:cNvPr id="44" name="Picture 1"/>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255123" y="789553"/>
            <a:ext cx="463451" cy="12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52 Gambar Jaksa Karikatur | Karitu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019919" y="3424489"/>
            <a:ext cx="431992" cy="96309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52 Gambar Jaksa Karikatur | Karitu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933985" y="924879"/>
            <a:ext cx="431992" cy="84385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10"/>
          <a:stretch>
            <a:fillRect/>
          </a:stretch>
        </p:blipFill>
        <p:spPr>
          <a:xfrm>
            <a:off x="3538069" y="964407"/>
            <a:ext cx="508992" cy="803671"/>
          </a:xfrm>
          <a:prstGeom prst="rect">
            <a:avLst/>
          </a:prstGeom>
        </p:spPr>
      </p:pic>
      <p:sp>
        <p:nvSpPr>
          <p:cNvPr id="2" name="Rectangle: Rounded Corners 1"/>
          <p:cNvSpPr/>
          <p:nvPr/>
        </p:nvSpPr>
        <p:spPr>
          <a:xfrm>
            <a:off x="3150427" y="2862911"/>
            <a:ext cx="678179" cy="3559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50" dirty="0"/>
              <a:t>P-19</a:t>
            </a:r>
            <a:endParaRPr lang="en-ID" sz="1350" dirty="0"/>
          </a:p>
        </p:txBody>
      </p:sp>
      <p:sp>
        <p:nvSpPr>
          <p:cNvPr id="46" name="Rectangle: Rounded Corners 45"/>
          <p:cNvSpPr/>
          <p:nvPr/>
        </p:nvSpPr>
        <p:spPr>
          <a:xfrm>
            <a:off x="6978296" y="1308829"/>
            <a:ext cx="678179" cy="3559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50" dirty="0"/>
              <a:t>P-21</a:t>
            </a:r>
            <a:endParaRPr lang="en-ID" sz="1350" dirty="0"/>
          </a:p>
        </p:txBody>
      </p:sp>
      <p:sp>
        <p:nvSpPr>
          <p:cNvPr id="3" name="Oval 2"/>
          <p:cNvSpPr/>
          <p:nvPr/>
        </p:nvSpPr>
        <p:spPr>
          <a:xfrm>
            <a:off x="1477645" y="3502025"/>
            <a:ext cx="1546860" cy="70167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50" dirty="0" err="1"/>
              <a:t>Eksekusi</a:t>
            </a:r>
            <a:endParaRPr lang="en-US" sz="1350" dirty="0"/>
          </a:p>
          <a:p>
            <a:pPr algn="ctr"/>
            <a:r>
              <a:rPr lang="en-US" sz="1350" dirty="0"/>
              <a:t>Oleh </a:t>
            </a:r>
            <a:r>
              <a:rPr lang="en-US" sz="1350" dirty="0" err="1"/>
              <a:t>Jaksa</a:t>
            </a:r>
            <a:endParaRPr lang="en-ID" sz="1350" dirty="0"/>
          </a:p>
        </p:txBody>
      </p:sp>
    </p:spTree>
  </p:cSld>
  <p:clrMapOvr>
    <a:masterClrMapping/>
  </p:clrMapOvr>
  <p:transition spd="med">
    <p:plu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2384296" y="485982"/>
            <a:ext cx="4375409" cy="4171536"/>
          </a:xfrm>
          <a:prstGeom prst="rect">
            <a:avLst/>
          </a:prstGeom>
        </p:spPr>
      </p:pic>
      <p:sp>
        <p:nvSpPr>
          <p:cNvPr id="3" name="Rectangle: Rounded Corners 2"/>
          <p:cNvSpPr/>
          <p:nvPr/>
        </p:nvSpPr>
        <p:spPr>
          <a:xfrm>
            <a:off x="139564" y="340138"/>
            <a:ext cx="1741566" cy="6194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500" b="1" dirty="0">
                <a:latin typeface="Agency FB" panose="020B0503020202020204" pitchFamily="34" charset="0"/>
              </a:rPr>
              <a:t>SUASANA </a:t>
            </a:r>
            <a:endParaRPr lang="en-US" sz="1500" b="1" dirty="0">
              <a:latin typeface="Agency FB" panose="020B0503020202020204" pitchFamily="34" charset="0"/>
            </a:endParaRPr>
          </a:p>
          <a:p>
            <a:pPr algn="ctr"/>
            <a:r>
              <a:rPr lang="en-US" sz="1500" b="1" dirty="0">
                <a:latin typeface="Agency FB" panose="020B0503020202020204" pitchFamily="34" charset="0"/>
              </a:rPr>
              <a:t>PERSIDANGAN</a:t>
            </a:r>
            <a:endParaRPr lang="en-ID" sz="1500" b="1" dirty="0">
              <a:latin typeface="Agency FB" panose="020B0503020202020204" pitchFamily="34" charset="0"/>
            </a:endParaRPr>
          </a:p>
        </p:txBody>
      </p:sp>
      <p:sp>
        <p:nvSpPr>
          <p:cNvPr id="5" name="Rectangle: Rounded Corners 4"/>
          <p:cNvSpPr/>
          <p:nvPr/>
        </p:nvSpPr>
        <p:spPr>
          <a:xfrm>
            <a:off x="6003231" y="651548"/>
            <a:ext cx="1590355" cy="4664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err="1">
                <a:latin typeface="Agency FB" panose="020B0503020202020204" pitchFamily="34" charset="0"/>
              </a:rPr>
              <a:t>Majelis</a:t>
            </a:r>
            <a:r>
              <a:rPr lang="en-US" sz="2100" b="1" dirty="0">
                <a:latin typeface="Agency FB" panose="020B0503020202020204" pitchFamily="34" charset="0"/>
              </a:rPr>
              <a:t> Hakim</a:t>
            </a:r>
            <a:endParaRPr lang="en-ID" sz="2100" b="1" dirty="0">
              <a:latin typeface="Agency FB" panose="020B0503020202020204" pitchFamily="34" charset="0"/>
            </a:endParaRPr>
          </a:p>
        </p:txBody>
      </p:sp>
      <p:sp>
        <p:nvSpPr>
          <p:cNvPr id="6" name="Rectangle: Rounded Corners 5"/>
          <p:cNvSpPr/>
          <p:nvPr/>
        </p:nvSpPr>
        <p:spPr>
          <a:xfrm>
            <a:off x="447355" y="1676559"/>
            <a:ext cx="1434281" cy="6194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err="1">
                <a:latin typeface="Agency FB" panose="020B0503020202020204" pitchFamily="34" charset="0"/>
              </a:rPr>
              <a:t>Penuntut</a:t>
            </a:r>
            <a:r>
              <a:rPr lang="en-US" b="1" dirty="0">
                <a:latin typeface="Agency FB" panose="020B0503020202020204" pitchFamily="34" charset="0"/>
              </a:rPr>
              <a:t> </a:t>
            </a:r>
            <a:r>
              <a:rPr lang="en-US" b="1" dirty="0" err="1">
                <a:latin typeface="Agency FB" panose="020B0503020202020204" pitchFamily="34" charset="0"/>
              </a:rPr>
              <a:t>Umum</a:t>
            </a:r>
            <a:endParaRPr lang="en-ID" b="1" dirty="0">
              <a:latin typeface="Agency FB" panose="020B0503020202020204" pitchFamily="34" charset="0"/>
            </a:endParaRPr>
          </a:p>
        </p:txBody>
      </p:sp>
      <p:sp>
        <p:nvSpPr>
          <p:cNvPr id="7" name="Rectangle: Rounded Corners 6"/>
          <p:cNvSpPr/>
          <p:nvPr/>
        </p:nvSpPr>
        <p:spPr>
          <a:xfrm>
            <a:off x="7182464" y="1874477"/>
            <a:ext cx="1590355" cy="5272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500" b="1" dirty="0" err="1">
                <a:latin typeface="Agency FB" panose="020B0503020202020204" pitchFamily="34" charset="0"/>
              </a:rPr>
              <a:t>Terdakwa</a:t>
            </a:r>
            <a:r>
              <a:rPr lang="en-US" sz="1500" b="1" dirty="0">
                <a:latin typeface="Agency FB" panose="020B0503020202020204" pitchFamily="34" charset="0"/>
              </a:rPr>
              <a:t> &amp; </a:t>
            </a:r>
            <a:r>
              <a:rPr lang="en-US" sz="1500" b="1" dirty="0" err="1">
                <a:latin typeface="Agency FB" panose="020B0503020202020204" pitchFamily="34" charset="0"/>
              </a:rPr>
              <a:t>Penasehat</a:t>
            </a:r>
            <a:r>
              <a:rPr lang="en-US" sz="1500" b="1" dirty="0">
                <a:latin typeface="Agency FB" panose="020B0503020202020204" pitchFamily="34" charset="0"/>
              </a:rPr>
              <a:t> </a:t>
            </a:r>
            <a:r>
              <a:rPr lang="en-US" sz="1500" b="1" dirty="0" err="1">
                <a:latin typeface="Agency FB" panose="020B0503020202020204" pitchFamily="34" charset="0"/>
              </a:rPr>
              <a:t>Hukum</a:t>
            </a:r>
            <a:endParaRPr lang="en-ID" sz="1500" b="1" dirty="0">
              <a:latin typeface="Agency FB" panose="020B0503020202020204" pitchFamily="34" charset="0"/>
            </a:endParaRPr>
          </a:p>
        </p:txBody>
      </p:sp>
      <p:sp>
        <p:nvSpPr>
          <p:cNvPr id="8" name="Rectangle: Rounded Corners 7"/>
          <p:cNvSpPr/>
          <p:nvPr/>
        </p:nvSpPr>
        <p:spPr>
          <a:xfrm>
            <a:off x="227344" y="3165907"/>
            <a:ext cx="1673942" cy="9432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err="1">
                <a:latin typeface="Agency FB" panose="020B0503020202020204" pitchFamily="34" charset="0"/>
              </a:rPr>
              <a:t>Saksi</a:t>
            </a:r>
            <a:r>
              <a:rPr lang="en-US" b="1" dirty="0">
                <a:latin typeface="Agency FB" panose="020B0503020202020204" pitchFamily="34" charset="0"/>
              </a:rPr>
              <a:t> &amp;</a:t>
            </a:r>
            <a:endParaRPr lang="en-US" b="1" dirty="0">
              <a:latin typeface="Agency FB" panose="020B0503020202020204" pitchFamily="34" charset="0"/>
            </a:endParaRPr>
          </a:p>
          <a:p>
            <a:pPr algn="ctr"/>
            <a:r>
              <a:rPr lang="en-US" b="1" dirty="0" err="1">
                <a:latin typeface="Agency FB" panose="020B0503020202020204" pitchFamily="34" charset="0"/>
              </a:rPr>
              <a:t>Pengunjung</a:t>
            </a:r>
            <a:r>
              <a:rPr lang="en-US" b="1" dirty="0">
                <a:latin typeface="Agency FB" panose="020B0503020202020204" pitchFamily="34" charset="0"/>
              </a:rPr>
              <a:t> </a:t>
            </a:r>
            <a:r>
              <a:rPr lang="en-US" b="1" dirty="0" err="1">
                <a:latin typeface="Agency FB" panose="020B0503020202020204" pitchFamily="34" charset="0"/>
              </a:rPr>
              <a:t>Sidang</a:t>
            </a:r>
            <a:endParaRPr lang="en-ID" b="1" dirty="0">
              <a:latin typeface="Agency FB" panose="020B0503020202020204" pitchFamily="34" charset="0"/>
            </a:endParaRPr>
          </a:p>
        </p:txBody>
      </p:sp>
      <p:sp>
        <p:nvSpPr>
          <p:cNvPr id="9" name="Arrow: Right 8"/>
          <p:cNvSpPr/>
          <p:nvPr/>
        </p:nvSpPr>
        <p:spPr>
          <a:xfrm>
            <a:off x="2048416" y="3436374"/>
            <a:ext cx="267314" cy="7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10" name="Arrow: Right 9"/>
          <p:cNvSpPr/>
          <p:nvPr/>
        </p:nvSpPr>
        <p:spPr>
          <a:xfrm>
            <a:off x="1997779" y="1885122"/>
            <a:ext cx="267314" cy="7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11" name="Arrow: Left 10"/>
          <p:cNvSpPr/>
          <p:nvPr/>
        </p:nvSpPr>
        <p:spPr>
          <a:xfrm>
            <a:off x="6837113" y="2087137"/>
            <a:ext cx="331839" cy="125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12" name="Arrow: Left 11"/>
          <p:cNvSpPr/>
          <p:nvPr/>
        </p:nvSpPr>
        <p:spPr>
          <a:xfrm>
            <a:off x="5639444" y="959661"/>
            <a:ext cx="331839" cy="125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p>
        </p:txBody>
      </p:sp>
      <p:sp>
        <p:nvSpPr>
          <p:cNvPr id="13" name="Rectangle: Rounded Corners 12"/>
          <p:cNvSpPr/>
          <p:nvPr/>
        </p:nvSpPr>
        <p:spPr>
          <a:xfrm>
            <a:off x="4037330" y="2002790"/>
            <a:ext cx="974725" cy="5689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b="1" dirty="0" err="1">
                <a:solidFill>
                  <a:schemeClr val="tx1"/>
                </a:solidFill>
                <a:latin typeface="Agency FB" panose="020B0503020202020204" pitchFamily="34" charset="0"/>
              </a:rPr>
              <a:t>Saksi</a:t>
            </a:r>
            <a:r>
              <a:rPr lang="en-US" sz="1500" b="1" dirty="0">
                <a:solidFill>
                  <a:schemeClr val="tx1"/>
                </a:solidFill>
                <a:latin typeface="Agency FB" panose="020B0503020202020204" pitchFamily="34" charset="0"/>
              </a:rPr>
              <a:t>/</a:t>
            </a:r>
            <a:endParaRPr lang="en-US" sz="1500" b="1" dirty="0">
              <a:solidFill>
                <a:schemeClr val="tx1"/>
              </a:solidFill>
              <a:latin typeface="Agency FB" panose="020B0503020202020204" pitchFamily="34" charset="0"/>
            </a:endParaRPr>
          </a:p>
          <a:p>
            <a:pPr algn="ctr"/>
            <a:r>
              <a:rPr lang="en-US" sz="1500" b="1" dirty="0" err="1">
                <a:solidFill>
                  <a:schemeClr val="tx1"/>
                </a:solidFill>
                <a:latin typeface="Agency FB" panose="020B0503020202020204" pitchFamily="34" charset="0"/>
              </a:rPr>
              <a:t>Terdakwa</a:t>
            </a:r>
            <a:endParaRPr lang="en-ID" sz="1500" b="1" dirty="0">
              <a:solidFill>
                <a:schemeClr val="tx1"/>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4"/>
          <p:cNvSpPr>
            <a:spLocks noChangeArrowheads="1"/>
          </p:cNvSpPr>
          <p:nvPr/>
        </p:nvSpPr>
        <p:spPr bwMode="auto">
          <a:xfrm>
            <a:off x="5378997" y="1319812"/>
            <a:ext cx="1272605" cy="40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txBody>
          <a:bodyPr wrap="none" lIns="15786" tIns="15786" rIns="15786" bIns="1578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dirty="0">
                <a:latin typeface="Agency FB" panose="020B0503020202020204" pitchFamily="34" charset="0"/>
                <a:ea typeface="Cambria Math" panose="02040503050406030204" pitchFamily="18" charset="0"/>
                <a:cs typeface="Cambria Math" panose="02040503050406030204" pitchFamily="18" charset="0"/>
                <a:sym typeface="Corbel Bold" panose="020B0703020204020204" pitchFamily="34" charset="0"/>
              </a:rPr>
              <a:t>PIDANA MATI</a:t>
            </a:r>
            <a:endParaRPr lang="en-US" altLang="en-US" sz="1200" b="1" dirty="0">
              <a:latin typeface="Agency FB" panose="020B0503020202020204" pitchFamily="34" charset="0"/>
              <a:ea typeface="Cambria Math" panose="02040503050406030204" pitchFamily="18" charset="0"/>
              <a:cs typeface="Cambria Math" panose="02040503050406030204" pitchFamily="18" charset="0"/>
              <a:sym typeface="Corbel Bold" panose="020B0703020204020204" pitchFamily="34" charset="0"/>
            </a:endParaRPr>
          </a:p>
          <a:p>
            <a:pPr eaLnBrk="1" hangingPunct="1">
              <a:lnSpc>
                <a:spcPct val="100000"/>
              </a:lnSpc>
              <a:spcBef>
                <a:spcPct val="0"/>
              </a:spcBef>
              <a:buFontTx/>
              <a:buNone/>
            </a:pPr>
            <a:r>
              <a:rPr lang="en-US" altLang="en-US" sz="1200" b="1" dirty="0" err="1">
                <a:latin typeface="Agency FB" panose="020B0503020202020204" pitchFamily="34" charset="0"/>
                <a:sym typeface="Corbel Bold" panose="020B0703020204020204" pitchFamily="34" charset="0"/>
              </a:rPr>
              <a:t>Dalam</a:t>
            </a:r>
            <a:r>
              <a:rPr lang="en-US" altLang="en-US" sz="1200" b="1" dirty="0">
                <a:latin typeface="Agency FB" panose="020B0503020202020204" pitchFamily="34" charset="0"/>
                <a:sym typeface="Corbel Bold" panose="020B0703020204020204" pitchFamily="34" charset="0"/>
              </a:rPr>
              <a:t> </a:t>
            </a:r>
            <a:r>
              <a:rPr lang="en-US" altLang="en-US" sz="1200" b="1" dirty="0" err="1">
                <a:latin typeface="Agency FB" panose="020B0503020202020204" pitchFamily="34" charset="0"/>
                <a:sym typeface="Corbel Bold" panose="020B0703020204020204" pitchFamily="34" charset="0"/>
              </a:rPr>
              <a:t>keadaan</a:t>
            </a:r>
            <a:r>
              <a:rPr lang="en-US" altLang="en-US" sz="1200" b="1" dirty="0">
                <a:latin typeface="Agency FB" panose="020B0503020202020204" pitchFamily="34" charset="0"/>
                <a:sym typeface="Corbel Bold" panose="020B0703020204020204" pitchFamily="34" charset="0"/>
              </a:rPr>
              <a:t> </a:t>
            </a:r>
            <a:r>
              <a:rPr lang="en-US" altLang="en-US" sz="1200" b="1" dirty="0" err="1">
                <a:latin typeface="Agency FB" panose="020B0503020202020204" pitchFamily="34" charset="0"/>
                <a:sym typeface="Corbel Bold" panose="020B0703020204020204" pitchFamily="34" charset="0"/>
              </a:rPr>
              <a:t>tertentu</a:t>
            </a:r>
            <a:endParaRPr lang="en-US" altLang="en-US" sz="1200" b="1" dirty="0">
              <a:latin typeface="Agency FB" panose="020B0503020202020204" pitchFamily="34" charset="0"/>
              <a:sym typeface="Corbel Bold" panose="020B0703020204020204" pitchFamily="34" charset="0"/>
            </a:endParaRPr>
          </a:p>
        </p:txBody>
      </p:sp>
      <p:sp>
        <p:nvSpPr>
          <p:cNvPr id="40964" name="Rectangle 14"/>
          <p:cNvSpPr>
            <a:spLocks noChangeArrowheads="1"/>
          </p:cNvSpPr>
          <p:nvPr/>
        </p:nvSpPr>
        <p:spPr bwMode="auto">
          <a:xfrm>
            <a:off x="3279844" y="1356905"/>
            <a:ext cx="1601413" cy="27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txBody>
          <a:bodyPr wrap="none" lIns="15786" tIns="15786" rIns="15786" bIns="1578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dirty="0">
                <a:latin typeface="Cambria Math" panose="02040503050406030204" pitchFamily="18" charset="0"/>
                <a:ea typeface="Cambria Math" panose="02040503050406030204" pitchFamily="18" charset="0"/>
                <a:cs typeface="Cambria Math" panose="02040503050406030204" pitchFamily="18" charset="0"/>
                <a:sym typeface="Corbel Bold" panose="020B0703020204020204" pitchFamily="34" charset="0"/>
              </a:rPr>
              <a:t>PIDANA PENJARA</a:t>
            </a:r>
            <a:endParaRPr lang="en-US" altLang="en-US" sz="1600" b="1" dirty="0">
              <a:latin typeface="Cambria Math" panose="02040503050406030204" pitchFamily="18" charset="0"/>
              <a:ea typeface="Cambria Math" panose="02040503050406030204" pitchFamily="18" charset="0"/>
              <a:cs typeface="Cambria Math" panose="02040503050406030204" pitchFamily="18" charset="0"/>
              <a:sym typeface="Corbel Bold" panose="020B0703020204020204" pitchFamily="34" charset="0"/>
            </a:endParaRPr>
          </a:p>
        </p:txBody>
      </p:sp>
      <p:sp>
        <p:nvSpPr>
          <p:cNvPr id="40965" name="Rectangle 14"/>
          <p:cNvSpPr>
            <a:spLocks noChangeArrowheads="1"/>
          </p:cNvSpPr>
          <p:nvPr/>
        </p:nvSpPr>
        <p:spPr bwMode="auto">
          <a:xfrm>
            <a:off x="7364171" y="1321301"/>
            <a:ext cx="1299087" cy="41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txBody>
          <a:bodyPr wrap="none" lIns="15786" tIns="15786" rIns="15786" bIns="1578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40" b="1" dirty="0">
                <a:latin typeface="Cambria Math" panose="02040503050406030204" pitchFamily="18" charset="0"/>
                <a:ea typeface="Cambria Math" panose="02040503050406030204" pitchFamily="18" charset="0"/>
                <a:cs typeface="Cambria Math" panose="02040503050406030204" pitchFamily="18" charset="0"/>
                <a:sym typeface="Corbel Bold" panose="020B0703020204020204" pitchFamily="34" charset="0"/>
              </a:rPr>
              <a:t>PIDANA DENDA/</a:t>
            </a:r>
            <a:endParaRPr lang="en-US" altLang="en-US" sz="1240" b="1" dirty="0">
              <a:latin typeface="Cambria Math" panose="02040503050406030204" pitchFamily="18" charset="0"/>
              <a:ea typeface="Cambria Math" panose="02040503050406030204" pitchFamily="18" charset="0"/>
              <a:cs typeface="Cambria Math" panose="02040503050406030204" pitchFamily="18" charset="0"/>
              <a:sym typeface="Corbel Bold" panose="020B0703020204020204" pitchFamily="34" charset="0"/>
            </a:endParaRPr>
          </a:p>
          <a:p>
            <a:pPr eaLnBrk="1" hangingPunct="1">
              <a:lnSpc>
                <a:spcPct val="100000"/>
              </a:lnSpc>
              <a:spcBef>
                <a:spcPct val="0"/>
              </a:spcBef>
              <a:buFontTx/>
              <a:buNone/>
            </a:pPr>
            <a:r>
              <a:rPr lang="en-US" altLang="en-US" sz="1240" b="1" dirty="0">
                <a:latin typeface="Cambria Math" panose="02040503050406030204" pitchFamily="18" charset="0"/>
                <a:ea typeface="Cambria Math" panose="02040503050406030204" pitchFamily="18" charset="0"/>
                <a:cs typeface="Cambria Math" panose="02040503050406030204" pitchFamily="18" charset="0"/>
                <a:sym typeface="Corbel Bold" panose="020B0703020204020204" pitchFamily="34" charset="0"/>
              </a:rPr>
              <a:t>UANG PENGGANTI</a:t>
            </a:r>
            <a:endParaRPr lang="en-US" altLang="en-US" sz="1240" b="1" dirty="0">
              <a:latin typeface="Cambria Math" panose="02040503050406030204" pitchFamily="18" charset="0"/>
              <a:ea typeface="Cambria Math" panose="02040503050406030204" pitchFamily="18" charset="0"/>
              <a:cs typeface="Cambria Math" panose="02040503050406030204" pitchFamily="18" charset="0"/>
              <a:sym typeface="Corbel Bold" panose="020B0703020204020204" pitchFamily="34" charset="0"/>
            </a:endParaRPr>
          </a:p>
        </p:txBody>
      </p:sp>
      <p:pic>
        <p:nvPicPr>
          <p:cNvPr id="40966" name="Picture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17253" y="1762273"/>
            <a:ext cx="1299086" cy="17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57334" y="1827248"/>
            <a:ext cx="1366813" cy="168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18"/>
          <p:cNvSpPr txBox="1">
            <a:spLocks noChangeArrowheads="1"/>
          </p:cNvSpPr>
          <p:nvPr/>
        </p:nvSpPr>
        <p:spPr bwMode="auto">
          <a:xfrm>
            <a:off x="7594175" y="1827248"/>
            <a:ext cx="843855" cy="6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887" tIns="18944" rIns="37887" bIns="1894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995" b="1" dirty="0">
                <a:latin typeface="Corbel" panose="020B0503020204020204" charset="0"/>
              </a:rPr>
              <a:t>RP</a:t>
            </a:r>
            <a:endParaRPr lang="en-US" altLang="en-US" sz="3995" b="1" dirty="0">
              <a:latin typeface="Corbel" panose="020B0503020204020204" charset="0"/>
            </a:endParaRPr>
          </a:p>
        </p:txBody>
      </p:sp>
      <p:sp>
        <p:nvSpPr>
          <p:cNvPr id="40969" name="TextBox 19"/>
          <p:cNvSpPr txBox="1">
            <a:spLocks noChangeArrowheads="1"/>
          </p:cNvSpPr>
          <p:nvPr/>
        </p:nvSpPr>
        <p:spPr bwMode="auto">
          <a:xfrm>
            <a:off x="7629846" y="2269614"/>
            <a:ext cx="602754" cy="34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887" tIns="18944" rIns="37887" bIns="1894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970" b="1" dirty="0">
                <a:latin typeface="Corbel" panose="020B0503020204020204" charset="0"/>
              </a:rPr>
              <a:t>RP</a:t>
            </a:r>
            <a:endParaRPr lang="en-US" altLang="en-US" sz="1970" b="1" dirty="0">
              <a:latin typeface="Corbel" panose="020B0503020204020204" charset="0"/>
            </a:endParaRPr>
          </a:p>
        </p:txBody>
      </p:sp>
      <p:sp>
        <p:nvSpPr>
          <p:cNvPr id="40970" name="TextBox 20"/>
          <p:cNvSpPr txBox="1">
            <a:spLocks noChangeArrowheads="1"/>
          </p:cNvSpPr>
          <p:nvPr/>
        </p:nvSpPr>
        <p:spPr bwMode="auto">
          <a:xfrm>
            <a:off x="8027171" y="2148427"/>
            <a:ext cx="602754" cy="46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887" tIns="18944" rIns="37887" bIns="1894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755" b="1">
                <a:latin typeface="Corbel" panose="020B0503020204020204" charset="0"/>
              </a:rPr>
              <a:t>RP</a:t>
            </a:r>
            <a:endParaRPr lang="en-US" altLang="en-US" sz="2755" b="1">
              <a:latin typeface="Corbel" panose="020B0503020204020204" charset="0"/>
            </a:endParaRPr>
          </a:p>
        </p:txBody>
      </p:sp>
      <p:sp>
        <p:nvSpPr>
          <p:cNvPr id="40971" name="TextBox 21"/>
          <p:cNvSpPr txBox="1">
            <a:spLocks noChangeArrowheads="1"/>
          </p:cNvSpPr>
          <p:nvPr/>
        </p:nvSpPr>
        <p:spPr bwMode="auto">
          <a:xfrm>
            <a:off x="7869900" y="2435449"/>
            <a:ext cx="602754" cy="21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887" tIns="18944" rIns="37887" bIns="1894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180" b="1" dirty="0">
                <a:latin typeface="Corbel" panose="020B0503020204020204" charset="0"/>
              </a:rPr>
              <a:t>RP</a:t>
            </a:r>
            <a:endParaRPr lang="en-US" altLang="en-US" sz="1180" b="1" dirty="0">
              <a:latin typeface="Corbel" panose="020B0503020204020204" charset="0"/>
            </a:endParaRPr>
          </a:p>
        </p:txBody>
      </p:sp>
      <p:sp>
        <p:nvSpPr>
          <p:cNvPr id="40972" name="TextBox 22"/>
          <p:cNvSpPr txBox="1">
            <a:spLocks noChangeArrowheads="1"/>
          </p:cNvSpPr>
          <p:nvPr/>
        </p:nvSpPr>
        <p:spPr bwMode="auto">
          <a:xfrm>
            <a:off x="8075330" y="2461731"/>
            <a:ext cx="602754" cy="21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7887" tIns="18944" rIns="37887" bIns="1894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180" b="1" dirty="0">
                <a:latin typeface="Corbel" panose="020B0503020204020204" charset="0"/>
              </a:rPr>
              <a:t>RP</a:t>
            </a:r>
            <a:endParaRPr lang="en-US" altLang="en-US" sz="1180" b="1" dirty="0">
              <a:latin typeface="Corbel" panose="020B0503020204020204" charset="0"/>
            </a:endParaRPr>
          </a:p>
        </p:txBody>
      </p:sp>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151635" y="44735"/>
            <a:ext cx="2724301" cy="3463759"/>
          </a:xfrm>
          <a:prstGeom prst="rect">
            <a:avLst/>
          </a:prstGeom>
        </p:spPr>
      </p:pic>
      <p:sp>
        <p:nvSpPr>
          <p:cNvPr id="14" name="Rectangle 7"/>
          <p:cNvSpPr>
            <a:spLocks noChangeArrowheads="1"/>
          </p:cNvSpPr>
          <p:nvPr/>
        </p:nvSpPr>
        <p:spPr bwMode="auto">
          <a:xfrm>
            <a:off x="3030646" y="391658"/>
            <a:ext cx="5820187" cy="401212"/>
          </a:xfrm>
          <a:prstGeom prst="rect">
            <a:avLst/>
          </a:prstGeom>
        </p:spPr>
        <p:style>
          <a:lnRef idx="2">
            <a:schemeClr val="accent3"/>
          </a:lnRef>
          <a:fillRef idx="1">
            <a:schemeClr val="lt1"/>
          </a:fillRef>
          <a:effectRef idx="0">
            <a:schemeClr val="accent3"/>
          </a:effectRef>
          <a:fontRef idx="minor">
            <a:schemeClr val="dk1"/>
          </a:fontRef>
        </p:style>
        <p:txBody>
          <a:bodyPr wrap="square" lIns="15786" tIns="15786" rIns="15786" bIns="1578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latin typeface="Cambria" panose="02040503050406030204" pitchFamily="18" charset="0"/>
                <a:ea typeface="Cambria" panose="02040503050406030204" pitchFamily="18" charset="0"/>
                <a:sym typeface="Arial Black" panose="020B0A04020102020204" pitchFamily="34" charset="0"/>
              </a:rPr>
              <a:t> </a:t>
            </a:r>
            <a:r>
              <a:rPr lang="en-US" altLang="en-US" sz="2000" b="1" dirty="0">
                <a:latin typeface="Agency FB" panose="020B0503020202020204" pitchFamily="34" charset="0"/>
                <a:ea typeface="Cambria" panose="02040503050406030204" pitchFamily="18" charset="0"/>
                <a:sym typeface="Arial Black" panose="020B0A04020102020204" pitchFamily="34" charset="0"/>
              </a:rPr>
              <a:t>JENIS HUKUMAN BAGI PELAKU KORUPSI YANG TERBUKTI BERSALAH</a:t>
            </a:r>
            <a:endParaRPr lang="en-US" altLang="en-US" sz="2000" b="1" dirty="0">
              <a:latin typeface="Agency FB" panose="020B0503020202020204" pitchFamily="34" charset="0"/>
              <a:ea typeface="Cambria" panose="02040503050406030204" pitchFamily="18" charset="0"/>
              <a:sym typeface="Arial Black" panose="020B0A04020102020204" pitchFamily="34" charset="0"/>
            </a:endParaRPr>
          </a:p>
        </p:txBody>
      </p:sp>
    </p:spTree>
  </p:cSld>
  <p:clrMapOvr>
    <a:masterClrMapping/>
  </p:clrMapOvr>
  <p:transition spd="med">
    <p:plu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bwMode="auto">
          <a:xfrm>
            <a:off x="6057900" y="4767264"/>
            <a:ext cx="1600200" cy="273844"/>
          </a:xfrm>
          <a:prstGeom prst="rect">
            <a:avLst/>
          </a:prstGeom>
          <a:noFill/>
          <a:ln>
            <a:miter lim="800000"/>
          </a:ln>
        </p:spPr>
        <p:txBody>
          <a:bodyPr/>
          <a:lstStyle/>
          <a:p>
            <a:fld id="{1EF83989-9F4A-43B0-B2A1-B4E3A18C07FB}" type="slidenum">
              <a:rPr lang="id-ID" altLang="en-US" smtClean="0">
                <a:solidFill>
                  <a:prstClr val="black">
                    <a:tint val="75000"/>
                  </a:prstClr>
                </a:solidFill>
              </a:rPr>
            </a:fld>
            <a:endParaRPr lang="id-ID" altLang="en-US">
              <a:solidFill>
                <a:prstClr val="black">
                  <a:tint val="75000"/>
                </a:prstClr>
              </a:solidFill>
            </a:endParaRPr>
          </a:p>
        </p:txBody>
      </p:sp>
      <p:sp>
        <p:nvSpPr>
          <p:cNvPr id="13" name="Oval 12"/>
          <p:cNvSpPr/>
          <p:nvPr/>
        </p:nvSpPr>
        <p:spPr>
          <a:xfrm>
            <a:off x="1771649" y="478626"/>
            <a:ext cx="6345061" cy="3178974"/>
          </a:xfrm>
          <a:prstGeom prst="ellipse">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3200" b="1" spc="38" dirty="0">
                <a:ln w="11430"/>
                <a:gradFill>
                  <a:gsLst>
                    <a:gs pos="25000">
                      <a:srgbClr val="C0504D">
                        <a:satMod val="155000"/>
                      </a:srgbClr>
                    </a:gs>
                    <a:gs pos="100000">
                      <a:srgbClr val="C0504D">
                        <a:shade val="45000"/>
                        <a:satMod val="165000"/>
                      </a:srgbClr>
                    </a:gs>
                  </a:gsLst>
                  <a:lin ang="5400000"/>
                </a:gradFill>
                <a:latin typeface="Agency FB" panose="020B0503020202020204" pitchFamily="34" charset="0"/>
              </a:rPr>
              <a:t>PERAN KEJAKSAAN RI</a:t>
            </a:r>
            <a:endParaRPr lang="en-US" sz="3200" b="1" spc="38" dirty="0">
              <a:ln w="11430"/>
              <a:gradFill>
                <a:gsLst>
                  <a:gs pos="25000">
                    <a:srgbClr val="C0504D">
                      <a:satMod val="155000"/>
                    </a:srgbClr>
                  </a:gs>
                  <a:gs pos="100000">
                    <a:srgbClr val="C0504D">
                      <a:shade val="45000"/>
                      <a:satMod val="165000"/>
                    </a:srgbClr>
                  </a:gs>
                </a:gsLst>
                <a:lin ang="5400000"/>
              </a:gradFill>
              <a:latin typeface="Agency FB" panose="020B0503020202020204" pitchFamily="34" charset="0"/>
            </a:endParaRPr>
          </a:p>
          <a:p>
            <a:pPr algn="ctr">
              <a:defRPr/>
            </a:pPr>
            <a:r>
              <a:rPr lang="en-US" sz="3200" b="1" spc="38" dirty="0">
                <a:ln w="11430"/>
                <a:gradFill>
                  <a:gsLst>
                    <a:gs pos="25000">
                      <a:srgbClr val="C0504D">
                        <a:satMod val="155000"/>
                      </a:srgbClr>
                    </a:gs>
                    <a:gs pos="100000">
                      <a:srgbClr val="C0504D">
                        <a:shade val="45000"/>
                        <a:satMod val="165000"/>
                      </a:srgbClr>
                    </a:gs>
                  </a:gsLst>
                  <a:lin ang="5400000"/>
                </a:gradFill>
                <a:latin typeface="Agency FB" panose="020B0503020202020204" pitchFamily="34" charset="0"/>
              </a:rPr>
              <a:t>DALAM UPAYA PENCEGAHAN  </a:t>
            </a:r>
            <a:endParaRPr lang="en-US" sz="3200" b="1" spc="38" dirty="0">
              <a:ln w="11430"/>
              <a:gradFill>
                <a:gsLst>
                  <a:gs pos="25000">
                    <a:srgbClr val="C0504D">
                      <a:satMod val="155000"/>
                    </a:srgbClr>
                  </a:gs>
                  <a:gs pos="100000">
                    <a:srgbClr val="C0504D">
                      <a:shade val="45000"/>
                      <a:satMod val="165000"/>
                    </a:srgbClr>
                  </a:gs>
                </a:gsLst>
                <a:lin ang="5400000"/>
              </a:gradFill>
              <a:latin typeface="Agency FB" panose="020B0503020202020204" pitchFamily="34" charset="0"/>
            </a:endParaRPr>
          </a:p>
          <a:p>
            <a:pPr algn="ctr">
              <a:defRPr/>
            </a:pPr>
            <a:r>
              <a:rPr lang="en-US" sz="3200" b="1" spc="38" dirty="0">
                <a:ln w="11430"/>
                <a:gradFill>
                  <a:gsLst>
                    <a:gs pos="25000">
                      <a:srgbClr val="C0504D">
                        <a:satMod val="155000"/>
                      </a:srgbClr>
                    </a:gs>
                    <a:gs pos="100000">
                      <a:srgbClr val="C0504D">
                        <a:shade val="45000"/>
                        <a:satMod val="165000"/>
                      </a:srgbClr>
                    </a:gs>
                  </a:gsLst>
                  <a:lin ang="5400000"/>
                </a:gradFill>
                <a:latin typeface="Agency FB" panose="020B0503020202020204" pitchFamily="34" charset="0"/>
              </a:rPr>
              <a:t>TINDAK PIDANA KORUPSI</a:t>
            </a:r>
            <a:endParaRPr lang="en-US" sz="3200" b="1" spc="38" dirty="0">
              <a:ln w="11430"/>
              <a:gradFill>
                <a:gsLst>
                  <a:gs pos="25000">
                    <a:srgbClr val="C0504D">
                      <a:satMod val="155000"/>
                    </a:srgbClr>
                  </a:gs>
                  <a:gs pos="100000">
                    <a:srgbClr val="C0504D">
                      <a:shade val="45000"/>
                      <a:satMod val="165000"/>
                    </a:srgbClr>
                  </a:gs>
                </a:gsLst>
                <a:lin ang="5400000"/>
              </a:gradFill>
              <a:latin typeface="Agency FB" panose="020B0503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728202" y="158044"/>
            <a:ext cx="7687596" cy="23142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300" b="1" dirty="0">
                <a:solidFill>
                  <a:schemeClr val="tx1"/>
                </a:solidFill>
                <a:latin typeface="Agency FB" panose="020B0503020202020204" pitchFamily="34" charset="0"/>
              </a:rPr>
              <a:t>TUGAS BID. INTELIJEN</a:t>
            </a:r>
            <a:endParaRPr lang="en-US" sz="3300" b="1" dirty="0">
              <a:solidFill>
                <a:schemeClr val="tx1"/>
              </a:solidFill>
              <a:latin typeface="Agency FB" panose="020B0503020202020204" pitchFamily="34" charset="0"/>
            </a:endParaRPr>
          </a:p>
          <a:p>
            <a:pPr algn="ctr">
              <a:defRPr/>
            </a:pPr>
            <a:r>
              <a:rPr lang="en-US" sz="3300" b="1" dirty="0">
                <a:solidFill>
                  <a:schemeClr val="tx1"/>
                </a:solidFill>
                <a:latin typeface="Agency FB" panose="020B0503020202020204" pitchFamily="34" charset="0"/>
              </a:rPr>
              <a:t>P </a:t>
            </a:r>
            <a:r>
              <a:rPr lang="en-US" sz="3300" b="1" dirty="0" err="1">
                <a:solidFill>
                  <a:schemeClr val="tx1"/>
                </a:solidFill>
                <a:latin typeface="Agency FB" panose="020B0503020202020204" pitchFamily="34" charset="0"/>
              </a:rPr>
              <a:t>P</a:t>
            </a:r>
            <a:r>
              <a:rPr lang="en-US" sz="3300" b="1" dirty="0">
                <a:solidFill>
                  <a:schemeClr val="tx1"/>
                </a:solidFill>
                <a:latin typeface="Agency FB" panose="020B0503020202020204" pitchFamily="34" charset="0"/>
              </a:rPr>
              <a:t> S</a:t>
            </a:r>
            <a:endParaRPr lang="en-US" sz="3300" b="1" dirty="0">
              <a:solidFill>
                <a:schemeClr val="tx1"/>
              </a:solidFill>
              <a:latin typeface="Agency FB" panose="020B0503020202020204" pitchFamily="34" charset="0"/>
            </a:endParaRPr>
          </a:p>
          <a:p>
            <a:pPr algn="ctr">
              <a:defRPr/>
            </a:pPr>
            <a:r>
              <a:rPr lang="en-US" sz="3300" b="1" dirty="0">
                <a:solidFill>
                  <a:schemeClr val="tx1"/>
                </a:solidFill>
                <a:latin typeface="Agency FB" panose="020B0503020202020204" pitchFamily="34" charset="0"/>
              </a:rPr>
              <a:t>( PENGAMANAN PEMBANGUNAN STRATEGIS)</a:t>
            </a:r>
            <a:endParaRPr lang="en-US" sz="3300" b="1" dirty="0">
              <a:solidFill>
                <a:schemeClr val="tx1"/>
              </a:solidFill>
              <a:latin typeface="Agency FB" panose="020B0503020202020204" pitchFamily="34" charset="0"/>
            </a:endParaRPr>
          </a:p>
          <a:p>
            <a:pPr algn="ctr">
              <a:defRPr/>
            </a:pPr>
            <a:r>
              <a:rPr lang="en-US" sz="3300" b="1" dirty="0">
                <a:solidFill>
                  <a:schemeClr val="tx1"/>
                </a:solidFill>
                <a:latin typeface="Agency FB" panose="020B0503020202020204" pitchFamily="34" charset="0"/>
              </a:rPr>
              <a:t>UNTUK PSN &amp; PSD</a:t>
            </a:r>
            <a:endParaRPr lang="id-ID" sz="3300" b="1" dirty="0">
              <a:solidFill>
                <a:schemeClr val="tx1"/>
              </a:solidFill>
              <a:latin typeface="Agency FB" panose="020B0503020202020204" pitchFamily="34" charset="0"/>
            </a:endParaRPr>
          </a:p>
        </p:txBody>
      </p:sp>
      <p:sp>
        <p:nvSpPr>
          <p:cNvPr id="3" name="Rounded Rectangle 3"/>
          <p:cNvSpPr/>
          <p:nvPr/>
        </p:nvSpPr>
        <p:spPr>
          <a:xfrm>
            <a:off x="728203" y="2754261"/>
            <a:ext cx="7687595" cy="17698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solidFill>
                <a:latin typeface="Agency FB" panose="020B0503020202020204" pitchFamily="34" charset="0"/>
              </a:rPr>
              <a:t>TUGAS BID. DATUN          </a:t>
            </a:r>
            <a:endParaRPr lang="en-US" sz="3000" b="1" dirty="0">
              <a:solidFill>
                <a:schemeClr val="tx1"/>
              </a:solidFill>
              <a:latin typeface="Agency FB" panose="020B0503020202020204" pitchFamily="34" charset="0"/>
            </a:endParaRPr>
          </a:p>
          <a:p>
            <a:pPr algn="ctr">
              <a:defRPr/>
            </a:pPr>
            <a:r>
              <a:rPr lang="en-US" sz="3000" b="1" dirty="0">
                <a:solidFill>
                  <a:schemeClr val="tx1"/>
                </a:solidFill>
                <a:latin typeface="Agency FB" panose="020B0503020202020204" pitchFamily="34" charset="0"/>
              </a:rPr>
              <a:t>PERTIMBANGAN HUKUM</a:t>
            </a:r>
            <a:endParaRPr lang="en-US" sz="3000" b="1" dirty="0">
              <a:solidFill>
                <a:schemeClr val="tx1"/>
              </a:solidFill>
              <a:latin typeface="Agency FB" panose="020B0503020202020204" pitchFamily="34" charset="0"/>
            </a:endParaRPr>
          </a:p>
          <a:p>
            <a:pPr algn="ctr">
              <a:defRPr/>
            </a:pPr>
            <a:r>
              <a:rPr lang="en-US" sz="3000" b="1" dirty="0">
                <a:solidFill>
                  <a:schemeClr val="tx1"/>
                </a:solidFill>
                <a:latin typeface="Agency FB" panose="020B0503020202020204" pitchFamily="34" charset="0"/>
              </a:rPr>
              <a:t>(Legal Opinion, Legal </a:t>
            </a:r>
            <a:r>
              <a:rPr lang="en-US" sz="3000" b="1" dirty="0" err="1">
                <a:solidFill>
                  <a:schemeClr val="tx1"/>
                </a:solidFill>
                <a:latin typeface="Agency FB" panose="020B0503020202020204" pitchFamily="34" charset="0"/>
              </a:rPr>
              <a:t>Asistance</a:t>
            </a:r>
            <a:r>
              <a:rPr lang="en-US" sz="3000" b="1" dirty="0">
                <a:solidFill>
                  <a:schemeClr val="tx1"/>
                </a:solidFill>
                <a:latin typeface="Agency FB" panose="020B0503020202020204" pitchFamily="34" charset="0"/>
              </a:rPr>
              <a:t>, Legal Audit) </a:t>
            </a:r>
            <a:endParaRPr lang="id-ID" sz="3000" b="1" dirty="0">
              <a:solidFill>
                <a:schemeClr val="tx1"/>
              </a:solidFill>
              <a:latin typeface="Agency FB" panose="020B0503020202020204" pitchFamily="34" charset="0"/>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rot="10800000" flipV="1">
            <a:off x="3408619" y="338667"/>
            <a:ext cx="2501695" cy="115544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en-US" altLang="en-US" sz="2100" dirty="0">
                <a:solidFill>
                  <a:srgbClr val="0000CC"/>
                </a:solidFill>
                <a:latin typeface="Cambria Math" panose="02040503050406030204" pitchFamily="18" charset="0"/>
                <a:ea typeface="Cambria Math" panose="02040503050406030204" pitchFamily="18" charset="0"/>
              </a:rPr>
              <a:t>DATUN</a:t>
            </a:r>
            <a:endParaRPr lang="en-GB" altLang="en-US" sz="2100" dirty="0">
              <a:solidFill>
                <a:srgbClr val="0000CC"/>
              </a:solidFill>
              <a:latin typeface="Cambria Math" panose="02040503050406030204" pitchFamily="18" charset="0"/>
              <a:ea typeface="Cambria Math" panose="02040503050406030204" pitchFamily="18" charset="0"/>
            </a:endParaRPr>
          </a:p>
        </p:txBody>
      </p:sp>
      <p:sp>
        <p:nvSpPr>
          <p:cNvPr id="15368" name="Rectangle 9"/>
          <p:cNvSpPr>
            <a:spLocks noChangeArrowheads="1"/>
          </p:cNvSpPr>
          <p:nvPr/>
        </p:nvSpPr>
        <p:spPr bwMode="auto">
          <a:xfrm rot="10800000" flipV="1">
            <a:off x="1098332" y="2197954"/>
            <a:ext cx="7337777" cy="1772956"/>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r>
              <a:rPr lang="en-US" altLang="en-US" sz="2100" b="1" dirty="0">
                <a:latin typeface="Agency FB" panose="020B0503020202020204" pitchFamily="34" charset="0"/>
                <a:ea typeface="Cambria Math" panose="02040503050406030204" pitchFamily="18" charset="0"/>
              </a:rPr>
              <a:t>1</a:t>
            </a:r>
            <a:r>
              <a:rPr lang="en-US" altLang="en-US" sz="1800" b="1" dirty="0">
                <a:latin typeface="Agency FB" panose="020B0503020202020204" pitchFamily="34" charset="0"/>
                <a:ea typeface="Cambria Math" panose="02040503050406030204" pitchFamily="18" charset="0"/>
              </a:rPr>
              <a:t>. BANTUAN HUKUM (</a:t>
            </a:r>
            <a:r>
              <a:rPr lang="en-US" altLang="en-US" sz="1800" b="1" dirty="0" err="1">
                <a:latin typeface="Agency FB" panose="020B0503020202020204" pitchFamily="34" charset="0"/>
                <a:ea typeface="Cambria Math" panose="02040503050406030204" pitchFamily="18" charset="0"/>
              </a:rPr>
              <a:t>Litigasi</a:t>
            </a:r>
            <a:r>
              <a:rPr lang="en-US" altLang="en-US" sz="1800" b="1" dirty="0">
                <a:latin typeface="Agency FB" panose="020B0503020202020204" pitchFamily="34" charset="0"/>
                <a:ea typeface="Cambria Math" panose="02040503050406030204" pitchFamily="18" charset="0"/>
              </a:rPr>
              <a:t> &amp; Non </a:t>
            </a:r>
            <a:r>
              <a:rPr lang="en-US" altLang="en-US" sz="1800" b="1" dirty="0" err="1">
                <a:latin typeface="Agency FB" panose="020B0503020202020204" pitchFamily="34" charset="0"/>
                <a:ea typeface="Cambria Math" panose="02040503050406030204" pitchFamily="18" charset="0"/>
              </a:rPr>
              <a:t>litigasi</a:t>
            </a:r>
            <a:r>
              <a:rPr lang="en-US" altLang="en-US" sz="1800" b="1" dirty="0">
                <a:latin typeface="Agency FB" panose="020B0503020202020204" pitchFamily="34" charset="0"/>
                <a:ea typeface="Cambria Math" panose="02040503050406030204" pitchFamily="18" charset="0"/>
              </a:rPr>
              <a:t>) mis. (</a:t>
            </a:r>
            <a:r>
              <a:rPr lang="en-US" altLang="en-US" sz="1800" b="1" dirty="0" err="1">
                <a:latin typeface="Agency FB" panose="020B0503020202020204" pitchFamily="34" charset="0"/>
                <a:ea typeface="Cambria Math" panose="02040503050406030204" pitchFamily="18" charset="0"/>
              </a:rPr>
              <a:t>Tindak</a:t>
            </a:r>
            <a:r>
              <a:rPr lang="en-US" altLang="en-US" sz="1800" b="1" dirty="0">
                <a:latin typeface="Agency FB" panose="020B0503020202020204" pitchFamily="34" charset="0"/>
                <a:ea typeface="Cambria Math" panose="02040503050406030204" pitchFamily="18" charset="0"/>
              </a:rPr>
              <a:t> </a:t>
            </a:r>
            <a:r>
              <a:rPr lang="en-US" altLang="en-US" sz="1800" b="1" dirty="0" err="1">
                <a:latin typeface="Agency FB" panose="020B0503020202020204" pitchFamily="34" charset="0"/>
                <a:ea typeface="Cambria Math" panose="02040503050406030204" pitchFamily="18" charset="0"/>
              </a:rPr>
              <a:t>lanjut</a:t>
            </a:r>
            <a:r>
              <a:rPr lang="en-US" altLang="en-US" sz="1800" b="1" dirty="0">
                <a:latin typeface="Agency FB" panose="020B0503020202020204" pitchFamily="34" charset="0"/>
                <a:ea typeface="Cambria Math" panose="02040503050406030204" pitchFamily="18" charset="0"/>
              </a:rPr>
              <a:t> </a:t>
            </a:r>
            <a:r>
              <a:rPr lang="en-US" altLang="en-US" sz="1800" b="1" dirty="0" err="1">
                <a:latin typeface="Agency FB" panose="020B0503020202020204" pitchFamily="34" charset="0"/>
                <a:ea typeface="Cambria Math" panose="02040503050406030204" pitchFamily="18" charset="0"/>
              </a:rPr>
              <a:t>hasil</a:t>
            </a:r>
            <a:r>
              <a:rPr lang="en-US" altLang="en-US" sz="1800" b="1" dirty="0">
                <a:latin typeface="Agency FB" panose="020B0503020202020204" pitchFamily="34" charset="0"/>
                <a:ea typeface="Cambria Math" panose="02040503050406030204" pitchFamily="18" charset="0"/>
              </a:rPr>
              <a:t> </a:t>
            </a:r>
            <a:r>
              <a:rPr lang="en-US" altLang="en-US" sz="1800" b="1" dirty="0" err="1">
                <a:latin typeface="Agency FB" panose="020B0503020202020204" pitchFamily="34" charset="0"/>
                <a:ea typeface="Cambria Math" panose="02040503050406030204" pitchFamily="18" charset="0"/>
              </a:rPr>
              <a:t>temuan</a:t>
            </a:r>
            <a:r>
              <a:rPr lang="en-US" altLang="en-US" sz="1800" b="1" dirty="0">
                <a:latin typeface="Agency FB" panose="020B0503020202020204" pitchFamily="34" charset="0"/>
                <a:ea typeface="Cambria Math" panose="02040503050406030204" pitchFamily="18" charset="0"/>
              </a:rPr>
              <a:t> BPK RI);</a:t>
            </a:r>
            <a:endParaRPr lang="en-US" altLang="en-US" sz="1800" b="1" dirty="0">
              <a:latin typeface="Agency FB" panose="020B0503020202020204" pitchFamily="34" charset="0"/>
              <a:ea typeface="Cambria Math" panose="02040503050406030204" pitchFamily="18" charset="0"/>
            </a:endParaRPr>
          </a:p>
          <a:p>
            <a:r>
              <a:rPr lang="en-US" altLang="en-US" sz="1800" b="1" dirty="0">
                <a:latin typeface="Agency FB" panose="020B0503020202020204" pitchFamily="34" charset="0"/>
                <a:ea typeface="Cambria Math" panose="02040503050406030204" pitchFamily="18" charset="0"/>
              </a:rPr>
              <a:t>2. PERTIMBANGAN HUKUM (Legal Opinion, Legal </a:t>
            </a:r>
            <a:r>
              <a:rPr lang="en-US" altLang="en-US" sz="1800" b="1" dirty="0" err="1">
                <a:latin typeface="Agency FB" panose="020B0503020202020204" pitchFamily="34" charset="0"/>
                <a:ea typeface="Cambria Math" panose="02040503050406030204" pitchFamily="18" charset="0"/>
              </a:rPr>
              <a:t>Asistance</a:t>
            </a:r>
            <a:r>
              <a:rPr lang="en-US" altLang="en-US" sz="1800" b="1" dirty="0">
                <a:latin typeface="Agency FB" panose="020B0503020202020204" pitchFamily="34" charset="0"/>
                <a:ea typeface="Cambria Math" panose="02040503050406030204" pitchFamily="18" charset="0"/>
              </a:rPr>
              <a:t> &amp; Legal Audit).</a:t>
            </a:r>
            <a:endParaRPr lang="en-GB" altLang="en-US" sz="1800" b="1" dirty="0">
              <a:latin typeface="Agency FB" panose="020B0503020202020204" pitchFamily="34" charset="0"/>
              <a:ea typeface="Cambria Math" panose="02040503050406030204" pitchFamily="18" charset="0"/>
            </a:endParaRPr>
          </a:p>
        </p:txBody>
      </p:sp>
      <p:sp>
        <p:nvSpPr>
          <p:cNvPr id="72717" name="AutoShape 13"/>
          <p:cNvSpPr>
            <a:spLocks noChangeArrowheads="1"/>
          </p:cNvSpPr>
          <p:nvPr/>
        </p:nvSpPr>
        <p:spPr bwMode="auto">
          <a:xfrm rot="5400000">
            <a:off x="4569577" y="1861425"/>
            <a:ext cx="179784" cy="215504"/>
          </a:xfrm>
          <a:prstGeom prst="rightArrow">
            <a:avLst>
              <a:gd name="adj1" fmla="val 50000"/>
              <a:gd name="adj2" fmla="val 25000"/>
            </a:avLst>
          </a:prstGeom>
          <a:solidFill>
            <a:schemeClr val="accent1"/>
          </a:solidFill>
          <a:ln w="12700">
            <a:solidFill>
              <a:schemeClr val="tx1"/>
            </a:solidFill>
            <a:miter lim="800000"/>
          </a:ln>
        </p:spPr>
        <p:txBody>
          <a:bodyPr rot="10800000" vert="eaVert" wrap="none"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endParaRPr lang="en-US" altLang="en-US"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2717"/>
                                        </p:tgtEl>
                                        <p:attrNameLst>
                                          <p:attrName>style.visibility</p:attrName>
                                        </p:attrNameLst>
                                      </p:cBhvr>
                                      <p:to>
                                        <p:strVal val="visible"/>
                                      </p:to>
                                    </p:set>
                                    <p:anim calcmode="lin" valueType="num">
                                      <p:cBhvr additive="base">
                                        <p:cTn id="7" dur="500" fill="hold"/>
                                        <p:tgtEl>
                                          <p:spTgt spid="72717"/>
                                        </p:tgtEl>
                                        <p:attrNameLst>
                                          <p:attrName>ppt_x</p:attrName>
                                        </p:attrNameLst>
                                      </p:cBhvr>
                                      <p:tavLst>
                                        <p:tav tm="0">
                                          <p:val>
                                            <p:strVal val="#ppt_x"/>
                                          </p:val>
                                        </p:tav>
                                        <p:tav tm="100000">
                                          <p:val>
                                            <p:strVal val="#ppt_x"/>
                                          </p:val>
                                        </p:tav>
                                      </p:tavLst>
                                    </p:anim>
                                    <p:anim calcmode="lin" valueType="num">
                                      <p:cBhvr additive="base">
                                        <p:cTn id="8" dur="500" fill="hold"/>
                                        <p:tgtEl>
                                          <p:spTgt spid="727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rot="10800000" flipV="1">
            <a:off x="2811286" y="777400"/>
            <a:ext cx="1727597" cy="6477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en-US" altLang="en-US" sz="1800" b="1" dirty="0">
                <a:latin typeface="Agency FB" panose="020B0503020202020204" pitchFamily="34" charset="0"/>
              </a:rPr>
              <a:t>PERMOHONAN PPS</a:t>
            </a:r>
            <a:endParaRPr lang="en-US" altLang="en-US" sz="1800" b="1" dirty="0">
              <a:latin typeface="Agency FB" panose="020B0503020202020204" pitchFamily="34" charset="0"/>
            </a:endParaRPr>
          </a:p>
          <a:p>
            <a:pPr algn="ctr"/>
            <a:r>
              <a:rPr lang="en-US" altLang="en-US" sz="1800" b="1" dirty="0">
                <a:latin typeface="Agency FB" panose="020B0503020202020204" pitchFamily="34" charset="0"/>
              </a:rPr>
              <a:t>(SATKER)</a:t>
            </a:r>
            <a:endParaRPr lang="en-GB" altLang="en-US" sz="1800" b="1" dirty="0">
              <a:latin typeface="Agency FB" panose="020B0503020202020204" pitchFamily="34" charset="0"/>
            </a:endParaRPr>
          </a:p>
        </p:txBody>
      </p:sp>
      <p:sp>
        <p:nvSpPr>
          <p:cNvPr id="15363" name="Rectangle 4"/>
          <p:cNvSpPr>
            <a:spLocks noChangeArrowheads="1"/>
          </p:cNvSpPr>
          <p:nvPr/>
        </p:nvSpPr>
        <p:spPr bwMode="auto">
          <a:xfrm rot="10800000" flipV="1">
            <a:off x="5112544" y="783393"/>
            <a:ext cx="1782365"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en-US" altLang="en-US" sz="2100" b="1" dirty="0">
                <a:solidFill>
                  <a:srgbClr val="0000CC"/>
                </a:solidFill>
                <a:latin typeface="Agency FB" panose="020B0503020202020204" pitchFamily="34" charset="0"/>
              </a:rPr>
              <a:t>KAJARI</a:t>
            </a:r>
            <a:endParaRPr lang="en-GB" altLang="en-US" sz="2100" b="1" dirty="0">
              <a:solidFill>
                <a:srgbClr val="0000CC"/>
              </a:solidFill>
              <a:latin typeface="Agency FB" panose="020B0503020202020204" pitchFamily="34" charset="0"/>
            </a:endParaRPr>
          </a:p>
        </p:txBody>
      </p:sp>
      <p:sp>
        <p:nvSpPr>
          <p:cNvPr id="15364" name="Rectangle 5"/>
          <p:cNvSpPr>
            <a:spLocks noChangeArrowheads="1"/>
          </p:cNvSpPr>
          <p:nvPr/>
        </p:nvSpPr>
        <p:spPr bwMode="auto">
          <a:xfrm rot="10800000" flipV="1">
            <a:off x="5247084" y="1637071"/>
            <a:ext cx="1513284" cy="646550"/>
          </a:xfrm>
          <a:prstGeom prst="rect">
            <a:avLst/>
          </a:prstGeom>
        </p:spPr>
        <p:style>
          <a:lnRef idx="3">
            <a:schemeClr val="lt1"/>
          </a:lnRef>
          <a:fillRef idx="1">
            <a:schemeClr val="accent5"/>
          </a:fillRef>
          <a:effectRef idx="1">
            <a:schemeClr val="accent5"/>
          </a:effectRef>
          <a:fontRef idx="minor">
            <a:schemeClr val="lt1"/>
          </a:fontRef>
        </p:style>
        <p:txBody>
          <a:bodyPr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en-US" altLang="en-US" sz="1800" b="1" dirty="0">
                <a:latin typeface="Agency FB" panose="020B0503020202020204" pitchFamily="34" charset="0"/>
              </a:rPr>
              <a:t>TELAAHAN</a:t>
            </a:r>
            <a:endParaRPr lang="en-US" altLang="en-US" sz="1800" b="1" dirty="0">
              <a:latin typeface="Agency FB" panose="020B0503020202020204" pitchFamily="34" charset="0"/>
            </a:endParaRPr>
          </a:p>
          <a:p>
            <a:pPr algn="ctr"/>
            <a:r>
              <a:rPr lang="en-US" altLang="en-US" sz="1800" b="1" dirty="0">
                <a:latin typeface="Agency FB" panose="020B0503020202020204" pitchFamily="34" charset="0"/>
              </a:rPr>
              <a:t>TIM DI KEJARI</a:t>
            </a:r>
            <a:endParaRPr lang="en-GB" altLang="en-US" sz="1800" b="1" dirty="0">
              <a:latin typeface="Agency FB" panose="020B0503020202020204" pitchFamily="34" charset="0"/>
            </a:endParaRPr>
          </a:p>
        </p:txBody>
      </p:sp>
      <p:sp>
        <p:nvSpPr>
          <p:cNvPr id="15365" name="Rectangle 6"/>
          <p:cNvSpPr>
            <a:spLocks noChangeArrowheads="1"/>
          </p:cNvSpPr>
          <p:nvPr/>
        </p:nvSpPr>
        <p:spPr bwMode="auto">
          <a:xfrm rot="10800000" flipV="1">
            <a:off x="332445" y="565429"/>
            <a:ext cx="1981795" cy="1071641"/>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en-US" altLang="en-US" b="1" dirty="0">
                <a:latin typeface="Agency FB" panose="020B0503020202020204" pitchFamily="34" charset="0"/>
              </a:rPr>
              <a:t>SK BUPATI</a:t>
            </a:r>
            <a:endParaRPr lang="en-US" altLang="en-US" b="1" dirty="0">
              <a:latin typeface="Agency FB" panose="020B0503020202020204" pitchFamily="34" charset="0"/>
            </a:endParaRPr>
          </a:p>
          <a:p>
            <a:pPr algn="ctr"/>
            <a:r>
              <a:rPr lang="en-US" altLang="en-US" b="1" dirty="0">
                <a:latin typeface="Agency FB" panose="020B0503020202020204" pitchFamily="34" charset="0"/>
              </a:rPr>
              <a:t>(TERKAIT PROYEK STRATEGIS DAERAH)</a:t>
            </a:r>
            <a:endParaRPr lang="en-GB" altLang="en-US" b="1" dirty="0">
              <a:latin typeface="Agency FB" panose="020B0503020202020204" pitchFamily="34" charset="0"/>
            </a:endParaRPr>
          </a:p>
        </p:txBody>
      </p:sp>
      <p:sp>
        <p:nvSpPr>
          <p:cNvPr id="15366" name="Rectangle 7"/>
          <p:cNvSpPr>
            <a:spLocks noChangeArrowheads="1"/>
          </p:cNvSpPr>
          <p:nvPr/>
        </p:nvSpPr>
        <p:spPr bwMode="auto">
          <a:xfrm rot="10800000" flipV="1">
            <a:off x="6151764" y="2568134"/>
            <a:ext cx="1837134" cy="92985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en-US" altLang="en-US" sz="1500" b="1" dirty="0">
                <a:latin typeface="Agency FB" panose="020B0503020202020204" pitchFamily="34" charset="0"/>
              </a:rPr>
              <a:t>DITOLAK</a:t>
            </a:r>
            <a:endParaRPr lang="en-US" altLang="en-US" sz="1500" b="1" dirty="0">
              <a:latin typeface="Agency FB" panose="020B0503020202020204" pitchFamily="34" charset="0"/>
            </a:endParaRPr>
          </a:p>
          <a:p>
            <a:pPr algn="ctr"/>
            <a:r>
              <a:rPr lang="en-US" altLang="en-US" sz="1500" b="1" dirty="0">
                <a:latin typeface="Agency FB" panose="020B0503020202020204" pitchFamily="34" charset="0"/>
              </a:rPr>
              <a:t>BILA ADA INDIKASI</a:t>
            </a:r>
            <a:endParaRPr lang="en-US" altLang="en-US" sz="1500" b="1" dirty="0">
              <a:latin typeface="Agency FB" panose="020B0503020202020204" pitchFamily="34" charset="0"/>
            </a:endParaRPr>
          </a:p>
          <a:p>
            <a:pPr algn="ctr"/>
            <a:r>
              <a:rPr lang="en-US" altLang="en-US" sz="1500" b="1" dirty="0">
                <a:latin typeface="Agency FB" panose="020B0503020202020204" pitchFamily="34" charset="0"/>
              </a:rPr>
              <a:t>PENYIMPANGAN DALAM PERENCANAAN, DLL</a:t>
            </a:r>
            <a:endParaRPr lang="en-GB" altLang="en-US" sz="1500" dirty="0">
              <a:latin typeface="Agency FB" panose="020B0503020202020204" pitchFamily="34" charset="0"/>
            </a:endParaRPr>
          </a:p>
        </p:txBody>
      </p:sp>
      <p:sp>
        <p:nvSpPr>
          <p:cNvPr id="15367" name="Rectangle 8"/>
          <p:cNvSpPr>
            <a:spLocks noChangeArrowheads="1"/>
          </p:cNvSpPr>
          <p:nvPr/>
        </p:nvSpPr>
        <p:spPr bwMode="auto">
          <a:xfrm rot="10800000" flipV="1">
            <a:off x="4274938" y="2571750"/>
            <a:ext cx="1728788" cy="916220"/>
          </a:xfrm>
          <a:prstGeom prst="rect">
            <a:avLst/>
          </a:prstGeom>
          <a:solidFill>
            <a:srgbClr val="FF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en-US" altLang="en-US" sz="1500" b="1" dirty="0">
                <a:latin typeface="Agency FB" panose="020B0503020202020204" pitchFamily="34" charset="0"/>
              </a:rPr>
              <a:t>DITERIMA</a:t>
            </a:r>
            <a:endParaRPr lang="en-US" altLang="en-US" sz="1500" b="1" dirty="0">
              <a:latin typeface="Agency FB" panose="020B0503020202020204" pitchFamily="34" charset="0"/>
            </a:endParaRPr>
          </a:p>
          <a:p>
            <a:pPr algn="ctr"/>
            <a:r>
              <a:rPr lang="en-US" altLang="en-US" sz="1500" b="1" dirty="0">
                <a:latin typeface="Agency FB" panose="020B0503020202020204" pitchFamily="34" charset="0"/>
              </a:rPr>
              <a:t>BILA TIDAK ADA </a:t>
            </a:r>
            <a:endParaRPr lang="en-US" altLang="en-US" sz="1500" b="1" dirty="0">
              <a:latin typeface="Agency FB" panose="020B0503020202020204" pitchFamily="34" charset="0"/>
            </a:endParaRPr>
          </a:p>
          <a:p>
            <a:pPr algn="ctr"/>
            <a:r>
              <a:rPr lang="en-US" altLang="en-US" sz="1500" b="1" dirty="0">
                <a:latin typeface="Agency FB" panose="020B0503020202020204" pitchFamily="34" charset="0"/>
              </a:rPr>
              <a:t>INDIKASI PENYIMPANGAN</a:t>
            </a:r>
            <a:endParaRPr lang="en-GB" altLang="en-US" sz="1500" b="1" dirty="0">
              <a:latin typeface="Agency FB" panose="020B0503020202020204" pitchFamily="34" charset="0"/>
            </a:endParaRPr>
          </a:p>
        </p:txBody>
      </p:sp>
      <p:sp>
        <p:nvSpPr>
          <p:cNvPr id="72715" name="Oval 11"/>
          <p:cNvSpPr>
            <a:spLocks noChangeArrowheads="1"/>
          </p:cNvSpPr>
          <p:nvPr/>
        </p:nvSpPr>
        <p:spPr bwMode="auto">
          <a:xfrm>
            <a:off x="4329707" y="3776099"/>
            <a:ext cx="2187179" cy="1103013"/>
          </a:xfrm>
          <a:prstGeom prst="ellipse">
            <a:avLst/>
          </a:prstGeom>
          <a:solidFill>
            <a:srgbClr val="FF0000">
              <a:alpha val="59000"/>
            </a:srgbClr>
          </a:solidFill>
          <a:ln w="9525">
            <a:solidFill>
              <a:schemeClr val="tx1"/>
            </a:solidFill>
            <a:round/>
          </a:ln>
          <a:effectLst/>
        </p:spPr>
        <p:txBody>
          <a:bodyPr wrap="none" anchor="ctr"/>
          <a:lstStyle/>
          <a:p>
            <a:pPr algn="ctr" eaLnBrk="1" hangingPunct="1">
              <a:defRPr/>
            </a:pPr>
            <a:r>
              <a:rPr lang="en-US" b="1" dirty="0">
                <a:solidFill>
                  <a:schemeClr val="tx2"/>
                </a:solidFill>
                <a:effectLst>
                  <a:outerShdw blurRad="38100" dist="38100" dir="2700000" algn="tl">
                    <a:srgbClr val="000000"/>
                  </a:outerShdw>
                </a:effectLst>
                <a:latin typeface="Agency FB" panose="020B0503020202020204" pitchFamily="34" charset="0"/>
                <a:cs typeface="Arial" panose="020B0604020202020204" pitchFamily="34" charset="0"/>
              </a:rPr>
              <a:t>SK</a:t>
            </a:r>
            <a:endParaRPr lang="en-US" b="1" dirty="0">
              <a:solidFill>
                <a:schemeClr val="tx2"/>
              </a:solidFill>
              <a:effectLst>
                <a:outerShdw blurRad="38100" dist="38100" dir="2700000" algn="tl">
                  <a:srgbClr val="000000"/>
                </a:outerShdw>
              </a:effectLst>
              <a:latin typeface="Agency FB" panose="020B0503020202020204" pitchFamily="34" charset="0"/>
              <a:cs typeface="Arial" panose="020B0604020202020204" pitchFamily="34" charset="0"/>
            </a:endParaRPr>
          </a:p>
          <a:p>
            <a:pPr algn="ctr" eaLnBrk="1" hangingPunct="1">
              <a:defRPr/>
            </a:pPr>
            <a:r>
              <a:rPr lang="en-US" b="1" dirty="0">
                <a:solidFill>
                  <a:schemeClr val="tx2"/>
                </a:solidFill>
                <a:effectLst>
                  <a:outerShdw blurRad="38100" dist="38100" dir="2700000" algn="tl">
                    <a:srgbClr val="000000"/>
                  </a:outerShdw>
                </a:effectLst>
                <a:latin typeface="Agency FB" panose="020B0503020202020204" pitchFamily="34" charset="0"/>
                <a:cs typeface="Arial" panose="020B0604020202020204" pitchFamily="34" charset="0"/>
              </a:rPr>
              <a:t>KAJARI</a:t>
            </a:r>
            <a:endParaRPr lang="en-US" b="1" dirty="0">
              <a:solidFill>
                <a:schemeClr val="tx2"/>
              </a:solidFill>
              <a:effectLst>
                <a:outerShdw blurRad="38100" dist="38100" dir="2700000" algn="tl">
                  <a:srgbClr val="000000"/>
                </a:outerShdw>
              </a:effectLst>
              <a:latin typeface="Agency FB" panose="020B0503020202020204" pitchFamily="34" charset="0"/>
              <a:cs typeface="Arial" panose="020B0604020202020204" pitchFamily="34" charset="0"/>
            </a:endParaRPr>
          </a:p>
          <a:p>
            <a:pPr algn="ctr" eaLnBrk="1" hangingPunct="1">
              <a:defRPr/>
            </a:pPr>
            <a:r>
              <a:rPr lang="en-US" b="1" dirty="0">
                <a:solidFill>
                  <a:schemeClr val="tx2"/>
                </a:solidFill>
                <a:effectLst>
                  <a:outerShdw blurRad="38100" dist="38100" dir="2700000" algn="tl">
                    <a:srgbClr val="000000"/>
                  </a:outerShdw>
                </a:effectLst>
                <a:latin typeface="Agency FB" panose="020B0503020202020204" pitchFamily="34" charset="0"/>
                <a:cs typeface="Arial" panose="020B0604020202020204" pitchFamily="34" charset="0"/>
              </a:rPr>
              <a:t>TENTANG PPS</a:t>
            </a:r>
            <a:endParaRPr lang="en-GB" b="1" dirty="0">
              <a:solidFill>
                <a:schemeClr val="tx2"/>
              </a:solidFill>
              <a:effectLst>
                <a:outerShdw blurRad="38100" dist="38100" dir="2700000" algn="tl">
                  <a:srgbClr val="000000"/>
                </a:outerShdw>
              </a:effectLst>
              <a:latin typeface="Agency FB" panose="020B0503020202020204" pitchFamily="34" charset="0"/>
              <a:cs typeface="Arial" panose="020B0604020202020204" pitchFamily="34" charset="0"/>
            </a:endParaRPr>
          </a:p>
          <a:p>
            <a:pPr algn="ctr">
              <a:defRPr/>
            </a:pPr>
            <a:endParaRPr lang="en-US" sz="9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2718" name="AutoShape 14"/>
          <p:cNvSpPr>
            <a:spLocks noChangeArrowheads="1"/>
          </p:cNvSpPr>
          <p:nvPr/>
        </p:nvSpPr>
        <p:spPr bwMode="auto">
          <a:xfrm rot="5400000">
            <a:off x="5166121" y="3520043"/>
            <a:ext cx="161925" cy="215504"/>
          </a:xfrm>
          <a:prstGeom prst="rightArrow">
            <a:avLst>
              <a:gd name="adj1" fmla="val 50000"/>
              <a:gd name="adj2" fmla="val 25000"/>
            </a:avLst>
          </a:prstGeom>
          <a:solidFill>
            <a:schemeClr val="accent1"/>
          </a:solidFill>
          <a:ln w="12700">
            <a:solidFill>
              <a:schemeClr val="tx1"/>
            </a:solidFill>
            <a:miter lim="800000"/>
          </a:ln>
        </p:spPr>
        <p:txBody>
          <a:bodyPr rot="10800000" vert="eaVert" wrap="none"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endParaRPr lang="en-US" altLang="en-US" sz="1350"/>
          </a:p>
        </p:txBody>
      </p:sp>
      <p:sp>
        <p:nvSpPr>
          <p:cNvPr id="72719" name="AutoShape 15"/>
          <p:cNvSpPr>
            <a:spLocks noChangeArrowheads="1"/>
          </p:cNvSpPr>
          <p:nvPr/>
        </p:nvSpPr>
        <p:spPr bwMode="auto">
          <a:xfrm rot="5400000">
            <a:off x="5895380" y="2321286"/>
            <a:ext cx="216694" cy="215504"/>
          </a:xfrm>
          <a:prstGeom prst="rightArrow">
            <a:avLst>
              <a:gd name="adj1" fmla="val 50000"/>
              <a:gd name="adj2" fmla="val 25138"/>
            </a:avLst>
          </a:prstGeom>
          <a:solidFill>
            <a:schemeClr val="accent1"/>
          </a:solidFill>
          <a:ln w="12700">
            <a:solidFill>
              <a:schemeClr val="tx1"/>
            </a:solidFill>
            <a:miter lim="800000"/>
          </a:ln>
        </p:spPr>
        <p:txBody>
          <a:bodyPr rot="10800000" vert="eaVert" wrap="none"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endParaRPr lang="en-US" altLang="en-US" sz="1350"/>
          </a:p>
        </p:txBody>
      </p:sp>
      <p:sp>
        <p:nvSpPr>
          <p:cNvPr id="72720" name="AutoShape 16"/>
          <p:cNvSpPr>
            <a:spLocks noChangeArrowheads="1"/>
          </p:cNvSpPr>
          <p:nvPr/>
        </p:nvSpPr>
        <p:spPr bwMode="auto">
          <a:xfrm>
            <a:off x="2363224" y="921550"/>
            <a:ext cx="341709" cy="269081"/>
          </a:xfrm>
          <a:prstGeom prst="rightArrow">
            <a:avLst>
              <a:gd name="adj1" fmla="val 50000"/>
              <a:gd name="adj2" fmla="val 31748"/>
            </a:avLst>
          </a:prstGeom>
          <a:solidFill>
            <a:schemeClr val="accent1"/>
          </a:solidFill>
          <a:ln w="12700">
            <a:solidFill>
              <a:schemeClr val="tx1"/>
            </a:solidFill>
            <a:miter lim="800000"/>
          </a:ln>
        </p:spPr>
        <p:txBody>
          <a:bodyPr wrap="none"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endParaRPr lang="en-US" altLang="en-US" sz="1350"/>
          </a:p>
        </p:txBody>
      </p:sp>
      <p:sp>
        <p:nvSpPr>
          <p:cNvPr id="72721" name="AutoShape 17"/>
          <p:cNvSpPr>
            <a:spLocks noChangeArrowheads="1"/>
          </p:cNvSpPr>
          <p:nvPr/>
        </p:nvSpPr>
        <p:spPr bwMode="auto">
          <a:xfrm>
            <a:off x="4610957" y="921549"/>
            <a:ext cx="377429" cy="269081"/>
          </a:xfrm>
          <a:prstGeom prst="rightArrow">
            <a:avLst>
              <a:gd name="adj1" fmla="val 50000"/>
              <a:gd name="adj2" fmla="val 35066"/>
            </a:avLst>
          </a:prstGeom>
          <a:solidFill>
            <a:schemeClr val="accent1"/>
          </a:solidFill>
          <a:ln w="12700">
            <a:solidFill>
              <a:schemeClr val="tx1"/>
            </a:solidFill>
            <a:miter lim="800000"/>
          </a:ln>
        </p:spPr>
        <p:txBody>
          <a:bodyPr wrap="none"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endParaRPr lang="en-US" altLang="en-US" sz="1350"/>
          </a:p>
        </p:txBody>
      </p:sp>
      <p:sp>
        <p:nvSpPr>
          <p:cNvPr id="72723" name="AutoShape 19"/>
          <p:cNvSpPr>
            <a:spLocks noChangeArrowheads="1"/>
          </p:cNvSpPr>
          <p:nvPr/>
        </p:nvSpPr>
        <p:spPr bwMode="auto">
          <a:xfrm rot="5400000">
            <a:off x="5922764" y="1411286"/>
            <a:ext cx="161925" cy="215504"/>
          </a:xfrm>
          <a:prstGeom prst="rightArrow">
            <a:avLst>
              <a:gd name="adj1" fmla="val 50000"/>
              <a:gd name="adj2" fmla="val 25000"/>
            </a:avLst>
          </a:prstGeom>
          <a:solidFill>
            <a:schemeClr val="accent1"/>
          </a:solidFill>
          <a:ln w="12700">
            <a:solidFill>
              <a:schemeClr val="tx1"/>
            </a:solidFill>
            <a:miter lim="800000"/>
          </a:ln>
        </p:spPr>
        <p:txBody>
          <a:bodyPr wrap="none"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endParaRPr lang="en-US" altLang="en-US" sz="1350"/>
          </a:p>
        </p:txBody>
      </p:sp>
      <p:sp>
        <p:nvSpPr>
          <p:cNvPr id="15379" name="Rectangle 3"/>
          <p:cNvSpPr>
            <a:spLocks noChangeArrowheads="1"/>
          </p:cNvSpPr>
          <p:nvPr/>
        </p:nvSpPr>
        <p:spPr bwMode="auto">
          <a:xfrm rot="10800000" flipV="1">
            <a:off x="2142530" y="77392"/>
            <a:ext cx="4617837" cy="378619"/>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en-US" altLang="en-US" sz="1800" b="1" dirty="0">
                <a:latin typeface="Agency FB" panose="020B0503020202020204" pitchFamily="34" charset="0"/>
              </a:rPr>
              <a:t>MEKANISME PPS (</a:t>
            </a:r>
            <a:r>
              <a:rPr lang="en-US" altLang="en-US" sz="1800" b="1" dirty="0" err="1">
                <a:latin typeface="Agency FB" panose="020B0503020202020204" pitchFamily="34" charset="0"/>
              </a:rPr>
              <a:t>Pengamanan</a:t>
            </a:r>
            <a:r>
              <a:rPr lang="en-US" altLang="en-US" sz="1800" b="1" dirty="0">
                <a:latin typeface="Agency FB" panose="020B0503020202020204" pitchFamily="34" charset="0"/>
              </a:rPr>
              <a:t> Pembangunan  </a:t>
            </a:r>
            <a:r>
              <a:rPr lang="en-US" altLang="en-US" sz="1800" b="1" dirty="0" err="1">
                <a:latin typeface="Agency FB" panose="020B0503020202020204" pitchFamily="34" charset="0"/>
              </a:rPr>
              <a:t>Strategis</a:t>
            </a:r>
            <a:r>
              <a:rPr lang="en-US" altLang="en-US" sz="1800" b="1" dirty="0">
                <a:latin typeface="Agency FB" panose="020B0503020202020204" pitchFamily="34" charset="0"/>
              </a:rPr>
              <a:t>)</a:t>
            </a:r>
            <a:endParaRPr lang="en-GB" altLang="en-US" sz="1800" b="1" dirty="0">
              <a:latin typeface="Agency FB" panose="020B0503020202020204" pitchFamily="34" charset="0"/>
            </a:endParaRPr>
          </a:p>
        </p:txBody>
      </p:sp>
      <p:sp>
        <p:nvSpPr>
          <p:cNvPr id="21" name="AutoShape 17"/>
          <p:cNvSpPr>
            <a:spLocks noChangeArrowheads="1"/>
          </p:cNvSpPr>
          <p:nvPr/>
        </p:nvSpPr>
        <p:spPr bwMode="auto">
          <a:xfrm>
            <a:off x="7018810" y="970692"/>
            <a:ext cx="377429" cy="269081"/>
          </a:xfrm>
          <a:prstGeom prst="rightArrow">
            <a:avLst>
              <a:gd name="adj1" fmla="val 50000"/>
              <a:gd name="adj2" fmla="val 35066"/>
            </a:avLst>
          </a:prstGeom>
          <a:solidFill>
            <a:schemeClr val="accent1"/>
          </a:solidFill>
          <a:ln w="12700">
            <a:solidFill>
              <a:schemeClr val="tx1"/>
            </a:solidFill>
            <a:miter lim="800000"/>
          </a:ln>
        </p:spPr>
        <p:txBody>
          <a:bodyPr wrap="none"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eaLnBrk="1" hangingPunct="1"/>
            <a:endParaRPr lang="en-US" altLang="en-US" sz="1350"/>
          </a:p>
        </p:txBody>
      </p:sp>
      <p:sp>
        <p:nvSpPr>
          <p:cNvPr id="22" name="Rectangle 4"/>
          <p:cNvSpPr>
            <a:spLocks noChangeArrowheads="1"/>
          </p:cNvSpPr>
          <p:nvPr/>
        </p:nvSpPr>
        <p:spPr bwMode="auto">
          <a:xfrm rot="10800000" flipV="1">
            <a:off x="7468570" y="790376"/>
            <a:ext cx="1546382" cy="6477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en-US" altLang="en-US" sz="2100" b="1" dirty="0">
                <a:solidFill>
                  <a:srgbClr val="0000CC"/>
                </a:solidFill>
                <a:latin typeface="Agency FB" panose="020B0503020202020204" pitchFamily="34" charset="0"/>
              </a:rPr>
              <a:t>KAJATI</a:t>
            </a:r>
            <a:endParaRPr lang="en-GB" altLang="en-US" sz="2100" b="1" dirty="0">
              <a:solidFill>
                <a:srgbClr val="0000CC"/>
              </a:solidFill>
              <a:latin typeface="Agency FB" panose="020B0503020202020204" pitchFamily="34" charset="0"/>
            </a:endParaRPr>
          </a:p>
        </p:txBody>
      </p:sp>
      <p:sp>
        <p:nvSpPr>
          <p:cNvPr id="23" name="Rectangle 3"/>
          <p:cNvSpPr>
            <a:spLocks noChangeArrowheads="1"/>
          </p:cNvSpPr>
          <p:nvPr/>
        </p:nvSpPr>
        <p:spPr bwMode="auto">
          <a:xfrm rot="10800000" flipV="1">
            <a:off x="6894908" y="376119"/>
            <a:ext cx="759505" cy="3786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lvl1pPr>
              <a:defRPr sz="1600">
                <a:solidFill>
                  <a:schemeClr val="tx1"/>
                </a:solidFill>
                <a:latin typeface="Tahoma" panose="020B0604030504040204" pitchFamily="34" charset="0"/>
                <a:cs typeface="Arial" panose="020B0604020202020204" pitchFamily="34" charset="0"/>
              </a:defRPr>
            </a:lvl1pPr>
            <a:lvl2pPr marL="742950" indent="-285750">
              <a:defRPr sz="1600">
                <a:solidFill>
                  <a:schemeClr val="tx1"/>
                </a:solidFill>
                <a:latin typeface="Tahoma" panose="020B0604030504040204" pitchFamily="34" charset="0"/>
                <a:cs typeface="Arial" panose="020B0604020202020204" pitchFamily="34" charset="0"/>
              </a:defRPr>
            </a:lvl2pPr>
            <a:lvl3pPr marL="1143000" indent="-228600">
              <a:defRPr sz="1600">
                <a:solidFill>
                  <a:schemeClr val="tx1"/>
                </a:solidFill>
                <a:latin typeface="Tahoma" panose="020B0604030504040204" pitchFamily="34" charset="0"/>
                <a:cs typeface="Arial" panose="020B0604020202020204" pitchFamily="34" charset="0"/>
              </a:defRPr>
            </a:lvl3pPr>
            <a:lvl4pPr marL="1600200" indent="-228600">
              <a:defRPr sz="1600">
                <a:solidFill>
                  <a:schemeClr val="tx1"/>
                </a:solidFill>
                <a:latin typeface="Tahoma" panose="020B0604030504040204" pitchFamily="34" charset="0"/>
                <a:cs typeface="Arial" panose="020B0604020202020204" pitchFamily="34" charset="0"/>
              </a:defRPr>
            </a:lvl4pPr>
            <a:lvl5pPr marL="2057400" indent="-228600">
              <a:defRPr sz="1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ahoma" panose="020B0604030504040204" pitchFamily="34" charset="0"/>
                <a:cs typeface="Arial" panose="020B0604020202020204" pitchFamily="34" charset="0"/>
              </a:defRPr>
            </a:lvl9pPr>
          </a:lstStyle>
          <a:p>
            <a:pPr algn="ctr"/>
            <a:r>
              <a:rPr lang="en-US" altLang="en-US" sz="1350" b="1" dirty="0">
                <a:latin typeface="Agency FB" panose="020B0503020202020204" pitchFamily="34" charset="0"/>
              </a:rPr>
              <a:t>LAPORAN</a:t>
            </a:r>
            <a:endParaRPr lang="en-GB" altLang="en-US" sz="1350" b="1" dirty="0">
              <a:latin typeface="Agency FB" panose="020B0503020202020204" pitchFamily="34" charset="0"/>
            </a:endParaRPr>
          </a:p>
        </p:txBody>
      </p:sp>
      <p:sp>
        <p:nvSpPr>
          <p:cNvPr id="24" name="Rectangle: Rounded Corners 23"/>
          <p:cNvSpPr/>
          <p:nvPr/>
        </p:nvSpPr>
        <p:spPr>
          <a:xfrm>
            <a:off x="0" y="2421419"/>
            <a:ext cx="3749861" cy="264469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2700" b="1" dirty="0">
                <a:solidFill>
                  <a:schemeClr val="bg1"/>
                </a:solidFill>
                <a:latin typeface="Bahnschrift Condensed" panose="020B0502040204020203" pitchFamily="34" charset="0"/>
              </a:rPr>
              <a:t> </a:t>
            </a:r>
            <a:r>
              <a:rPr lang="en-US" b="1" dirty="0" err="1">
                <a:solidFill>
                  <a:schemeClr val="tx1"/>
                </a:solidFill>
                <a:latin typeface="Agency FB" panose="020B0503020202020204" pitchFamily="34" charset="0"/>
                <a:ea typeface="Cambria" panose="02040503050406030204" pitchFamily="18" charset="0"/>
              </a:rPr>
              <a:t>Pelaksanaan</a:t>
            </a:r>
            <a:r>
              <a:rPr lang="en-US" b="1" dirty="0">
                <a:solidFill>
                  <a:schemeClr val="tx1"/>
                </a:solidFill>
                <a:latin typeface="Agency FB" panose="020B0503020202020204" pitchFamily="34" charset="0"/>
                <a:ea typeface="Cambria" panose="02040503050406030204" pitchFamily="18" charset="0"/>
              </a:rPr>
              <a:t> PPS</a:t>
            </a:r>
            <a:endParaRPr lang="en-US" b="1" dirty="0">
              <a:solidFill>
                <a:schemeClr val="tx1"/>
              </a:solidFill>
              <a:latin typeface="Agency FB" panose="020B0503020202020204" pitchFamily="34" charset="0"/>
              <a:ea typeface="Cambria" panose="02040503050406030204" pitchFamily="18" charset="0"/>
            </a:endParaRPr>
          </a:p>
          <a:p>
            <a:pPr marL="257175" indent="-257175">
              <a:buFontTx/>
              <a:buChar char="-"/>
              <a:defRPr/>
            </a:pPr>
            <a:r>
              <a:rPr lang="en-US" b="1" dirty="0" err="1">
                <a:solidFill>
                  <a:schemeClr val="tx1"/>
                </a:solidFill>
                <a:latin typeface="Agency FB" panose="020B0503020202020204" pitchFamily="34" charset="0"/>
                <a:ea typeface="Cambria" panose="02040503050406030204" pitchFamily="18" charset="0"/>
              </a:rPr>
              <a:t>Koordinasi</a:t>
            </a:r>
            <a:r>
              <a:rPr lang="en-US" b="1" dirty="0">
                <a:solidFill>
                  <a:schemeClr val="tx1"/>
                </a:solidFill>
                <a:latin typeface="Agency FB" panose="020B0503020202020204" pitchFamily="34" charset="0"/>
                <a:ea typeface="Cambria" panose="02040503050406030204" pitchFamily="18" charset="0"/>
              </a:rPr>
              <a:t> Stake Holder</a:t>
            </a:r>
            <a:endParaRPr lang="en-US" b="1" dirty="0">
              <a:solidFill>
                <a:schemeClr val="tx1"/>
              </a:solidFill>
              <a:latin typeface="Agency FB" panose="020B0503020202020204" pitchFamily="34" charset="0"/>
              <a:ea typeface="Cambria" panose="02040503050406030204" pitchFamily="18" charset="0"/>
            </a:endParaRPr>
          </a:p>
          <a:p>
            <a:pPr marL="257175" indent="-257175">
              <a:buFontTx/>
              <a:buChar char="-"/>
              <a:defRPr/>
            </a:pPr>
            <a:r>
              <a:rPr lang="en-US" b="1" dirty="0" err="1">
                <a:solidFill>
                  <a:schemeClr val="tx1"/>
                </a:solidFill>
                <a:latin typeface="Agency FB" panose="020B0503020202020204" pitchFamily="34" charset="0"/>
                <a:ea typeface="Cambria" panose="02040503050406030204" pitchFamily="18" charset="0"/>
              </a:rPr>
              <a:t>Rapat</a:t>
            </a:r>
            <a:r>
              <a:rPr lang="en-US" b="1" dirty="0">
                <a:solidFill>
                  <a:schemeClr val="tx1"/>
                </a:solidFill>
                <a:latin typeface="Agency FB" panose="020B0503020202020204" pitchFamily="34" charset="0"/>
                <a:ea typeface="Cambria" panose="02040503050406030204" pitchFamily="18" charset="0"/>
              </a:rPr>
              <a:t> </a:t>
            </a:r>
            <a:r>
              <a:rPr lang="en-US" b="1" dirty="0" err="1">
                <a:solidFill>
                  <a:schemeClr val="tx1"/>
                </a:solidFill>
                <a:latin typeface="Agency FB" panose="020B0503020202020204" pitchFamily="34" charset="0"/>
                <a:ea typeface="Cambria" panose="02040503050406030204" pitchFamily="18" charset="0"/>
              </a:rPr>
              <a:t>Perkembangan</a:t>
            </a:r>
            <a:r>
              <a:rPr lang="en-US" b="1" dirty="0">
                <a:solidFill>
                  <a:schemeClr val="tx1"/>
                </a:solidFill>
                <a:latin typeface="Agency FB" panose="020B0503020202020204" pitchFamily="34" charset="0"/>
                <a:ea typeface="Cambria" panose="02040503050406030204" pitchFamily="18" charset="0"/>
              </a:rPr>
              <a:t> </a:t>
            </a:r>
            <a:r>
              <a:rPr lang="en-US" b="1" dirty="0" err="1">
                <a:solidFill>
                  <a:schemeClr val="tx1"/>
                </a:solidFill>
                <a:latin typeface="Agency FB" panose="020B0503020202020204" pitchFamily="34" charset="0"/>
                <a:ea typeface="Cambria" panose="02040503050406030204" pitchFamily="18" charset="0"/>
              </a:rPr>
              <a:t>Pekerjaan</a:t>
            </a:r>
            <a:r>
              <a:rPr lang="en-US" b="1" dirty="0">
                <a:solidFill>
                  <a:schemeClr val="tx1"/>
                </a:solidFill>
                <a:latin typeface="Agency FB" panose="020B0503020202020204" pitchFamily="34" charset="0"/>
                <a:ea typeface="Cambria" panose="02040503050406030204" pitchFamily="18" charset="0"/>
              </a:rPr>
              <a:t> </a:t>
            </a:r>
            <a:endParaRPr lang="en-US" b="1" dirty="0">
              <a:solidFill>
                <a:schemeClr val="tx1"/>
              </a:solidFill>
              <a:latin typeface="Agency FB" panose="020B0503020202020204" pitchFamily="34" charset="0"/>
              <a:ea typeface="Cambria" panose="02040503050406030204" pitchFamily="18" charset="0"/>
            </a:endParaRPr>
          </a:p>
          <a:p>
            <a:pPr marL="257175" indent="-257175">
              <a:buFontTx/>
              <a:buChar char="-"/>
              <a:defRPr/>
            </a:pPr>
            <a:r>
              <a:rPr lang="en-US" b="1" dirty="0">
                <a:solidFill>
                  <a:schemeClr val="tx1"/>
                </a:solidFill>
                <a:latin typeface="Agency FB" panose="020B0503020202020204" pitchFamily="34" charset="0"/>
                <a:ea typeface="Cambria" panose="02040503050406030204" pitchFamily="18" charset="0"/>
              </a:rPr>
              <a:t>Monitoring &amp; </a:t>
            </a:r>
            <a:r>
              <a:rPr lang="en-US" b="1" dirty="0" err="1">
                <a:solidFill>
                  <a:schemeClr val="tx1"/>
                </a:solidFill>
                <a:latin typeface="Agency FB" panose="020B0503020202020204" pitchFamily="34" charset="0"/>
                <a:ea typeface="Cambria" panose="02040503050406030204" pitchFamily="18" charset="0"/>
              </a:rPr>
              <a:t>Evaluasi</a:t>
            </a:r>
            <a:r>
              <a:rPr lang="en-US" b="1" dirty="0">
                <a:solidFill>
                  <a:schemeClr val="tx1"/>
                </a:solidFill>
                <a:latin typeface="Agency FB" panose="020B0503020202020204" pitchFamily="34" charset="0"/>
                <a:ea typeface="Cambria" panose="02040503050406030204" pitchFamily="18" charset="0"/>
              </a:rPr>
              <a:t> (Tim </a:t>
            </a:r>
            <a:r>
              <a:rPr lang="en-US" b="1" dirty="0" err="1">
                <a:solidFill>
                  <a:schemeClr val="tx1"/>
                </a:solidFill>
                <a:latin typeface="Agency FB" panose="020B0503020202020204" pitchFamily="34" charset="0"/>
                <a:ea typeface="Cambria" panose="02040503050406030204" pitchFamily="18" charset="0"/>
              </a:rPr>
              <a:t>Kejati</a:t>
            </a:r>
            <a:r>
              <a:rPr lang="en-US" b="1" dirty="0">
                <a:solidFill>
                  <a:schemeClr val="tx1"/>
                </a:solidFill>
                <a:latin typeface="Agency FB" panose="020B0503020202020204" pitchFamily="34" charset="0"/>
                <a:ea typeface="Cambria" panose="02040503050406030204" pitchFamily="18" charset="0"/>
              </a:rPr>
              <a:t> </a:t>
            </a:r>
            <a:r>
              <a:rPr lang="en-US" b="1" dirty="0" err="1">
                <a:solidFill>
                  <a:schemeClr val="tx1"/>
                </a:solidFill>
                <a:latin typeface="Agency FB" panose="020B0503020202020204" pitchFamily="34" charset="0"/>
                <a:ea typeface="Cambria" panose="02040503050406030204" pitchFamily="18" charset="0"/>
              </a:rPr>
              <a:t>turun</a:t>
            </a:r>
            <a:r>
              <a:rPr lang="en-US" b="1" dirty="0">
                <a:solidFill>
                  <a:schemeClr val="tx1"/>
                </a:solidFill>
                <a:latin typeface="Agency FB" panose="020B0503020202020204" pitchFamily="34" charset="0"/>
                <a:ea typeface="Cambria" panose="02040503050406030204" pitchFamily="18" charset="0"/>
              </a:rPr>
              <a:t>)</a:t>
            </a:r>
            <a:endParaRPr lang="en-US" b="1" dirty="0">
              <a:solidFill>
                <a:schemeClr val="tx1"/>
              </a:solidFill>
              <a:latin typeface="Agency FB" panose="020B0503020202020204" pitchFamily="34" charset="0"/>
              <a:ea typeface="Cambria" panose="02040503050406030204" pitchFamily="18" charset="0"/>
            </a:endParaRPr>
          </a:p>
          <a:p>
            <a:pPr marL="257175" indent="-257175">
              <a:buFontTx/>
              <a:buChar char="-"/>
              <a:defRPr/>
            </a:pPr>
            <a:r>
              <a:rPr lang="en-US" b="1" dirty="0" err="1">
                <a:solidFill>
                  <a:schemeClr val="tx1"/>
                </a:solidFill>
                <a:latin typeface="Agency FB" panose="020B0503020202020204" pitchFamily="34" charset="0"/>
                <a:ea typeface="Cambria" panose="02040503050406030204" pitchFamily="18" charset="0"/>
              </a:rPr>
              <a:t>Rekomendasi</a:t>
            </a:r>
            <a:r>
              <a:rPr lang="en-US" b="1" dirty="0">
                <a:solidFill>
                  <a:schemeClr val="tx1"/>
                </a:solidFill>
                <a:latin typeface="Agency FB" panose="020B0503020202020204" pitchFamily="34" charset="0"/>
                <a:ea typeface="Cambria" panose="02040503050406030204" pitchFamily="18" charset="0"/>
              </a:rPr>
              <a:t> (Tim PPS, Ahli PBJ, Tim </a:t>
            </a:r>
            <a:r>
              <a:rPr lang="en-US" b="1" dirty="0" err="1">
                <a:solidFill>
                  <a:schemeClr val="tx1"/>
                </a:solidFill>
                <a:latin typeface="Agency FB" panose="020B0503020202020204" pitchFamily="34" charset="0"/>
                <a:ea typeface="Cambria" panose="02040503050406030204" pitchFamily="18" charset="0"/>
              </a:rPr>
              <a:t>Tehnis</a:t>
            </a:r>
            <a:r>
              <a:rPr lang="en-US" b="1" dirty="0">
                <a:solidFill>
                  <a:schemeClr val="tx1"/>
                </a:solidFill>
                <a:latin typeface="Agency FB" panose="020B0503020202020204" pitchFamily="34" charset="0"/>
                <a:ea typeface="Cambria" panose="02040503050406030204" pitchFamily="18" charset="0"/>
              </a:rPr>
              <a:t>)</a:t>
            </a:r>
            <a:endParaRPr lang="en-US" b="1" dirty="0">
              <a:solidFill>
                <a:schemeClr val="tx1"/>
              </a:solidFill>
              <a:latin typeface="Agency FB" panose="020B0503020202020204" pitchFamily="34" charset="0"/>
              <a:ea typeface="Cambria" panose="02040503050406030204" pitchFamily="18" charset="0"/>
            </a:endParaRPr>
          </a:p>
          <a:p>
            <a:pPr marL="257175" indent="-257175">
              <a:buFontTx/>
              <a:buChar char="-"/>
              <a:defRPr/>
            </a:pPr>
            <a:r>
              <a:rPr lang="en-US" b="1" dirty="0" err="1">
                <a:solidFill>
                  <a:schemeClr val="tx1"/>
                </a:solidFill>
                <a:latin typeface="Agency FB" panose="020B0503020202020204" pitchFamily="34" charset="0"/>
                <a:ea typeface="Cambria" panose="02040503050406030204" pitchFamily="18" charset="0"/>
              </a:rPr>
              <a:t>Penindakan</a:t>
            </a:r>
            <a:endParaRPr lang="en-US" b="1" dirty="0">
              <a:solidFill>
                <a:schemeClr val="tx1"/>
              </a:solidFill>
              <a:latin typeface="Agency FB" panose="020B0503020202020204" pitchFamily="34" charset="0"/>
              <a:ea typeface="Cambria" panose="02040503050406030204" pitchFamily="18" charset="0"/>
            </a:endParaRPr>
          </a:p>
        </p:txBody>
      </p:sp>
      <p:sp>
        <p:nvSpPr>
          <p:cNvPr id="25" name="Rectangle: Rounded Corners 24"/>
          <p:cNvSpPr/>
          <p:nvPr/>
        </p:nvSpPr>
        <p:spPr>
          <a:xfrm>
            <a:off x="3773352" y="3550861"/>
            <a:ext cx="916635" cy="39005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350" b="1" dirty="0">
                <a:latin typeface="Agency FB" panose="020B0503020202020204" pitchFamily="34" charset="0"/>
              </a:rPr>
              <a:t>PELAPORAN</a:t>
            </a:r>
            <a:endParaRPr lang="en-ID" sz="1350" b="1" dirty="0">
              <a:latin typeface="Agency FB" panose="020B0503020202020204" pitchFamily="34" charset="0"/>
            </a:endParaRPr>
          </a:p>
        </p:txBody>
      </p:sp>
      <p:pic>
        <p:nvPicPr>
          <p:cNvPr id="26" name="Graphic 23" descr="Transfer"/>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3870721" y="3911340"/>
            <a:ext cx="458987" cy="45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2718"/>
                                        </p:tgtEl>
                                        <p:attrNameLst>
                                          <p:attrName>style.visibility</p:attrName>
                                        </p:attrNameLst>
                                      </p:cBhvr>
                                      <p:to>
                                        <p:strVal val="visible"/>
                                      </p:to>
                                    </p:set>
                                    <p:anim calcmode="lin" valueType="num">
                                      <p:cBhvr additive="base">
                                        <p:cTn id="7" dur="500" fill="hold"/>
                                        <p:tgtEl>
                                          <p:spTgt spid="72718"/>
                                        </p:tgtEl>
                                        <p:attrNameLst>
                                          <p:attrName>ppt_x</p:attrName>
                                        </p:attrNameLst>
                                      </p:cBhvr>
                                      <p:tavLst>
                                        <p:tav tm="0">
                                          <p:val>
                                            <p:strVal val="#ppt_x"/>
                                          </p:val>
                                        </p:tav>
                                        <p:tav tm="100000">
                                          <p:val>
                                            <p:strVal val="#ppt_x"/>
                                          </p:val>
                                        </p:tav>
                                      </p:tavLst>
                                    </p:anim>
                                    <p:anim calcmode="lin" valueType="num">
                                      <p:cBhvr additive="base">
                                        <p:cTn id="8" dur="500" fill="hold"/>
                                        <p:tgtEl>
                                          <p:spTgt spid="72718"/>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2719"/>
                                        </p:tgtEl>
                                        <p:attrNameLst>
                                          <p:attrName>style.visibility</p:attrName>
                                        </p:attrNameLst>
                                      </p:cBhvr>
                                      <p:to>
                                        <p:strVal val="visible"/>
                                      </p:to>
                                    </p:set>
                                    <p:anim calcmode="lin" valueType="num">
                                      <p:cBhvr additive="base">
                                        <p:cTn id="11" dur="500" fill="hold"/>
                                        <p:tgtEl>
                                          <p:spTgt spid="72719"/>
                                        </p:tgtEl>
                                        <p:attrNameLst>
                                          <p:attrName>ppt_x</p:attrName>
                                        </p:attrNameLst>
                                      </p:cBhvr>
                                      <p:tavLst>
                                        <p:tav tm="0">
                                          <p:val>
                                            <p:strVal val="0-#ppt_w/2"/>
                                          </p:val>
                                        </p:tav>
                                        <p:tav tm="100000">
                                          <p:val>
                                            <p:strVal val="#ppt_x"/>
                                          </p:val>
                                        </p:tav>
                                      </p:tavLst>
                                    </p:anim>
                                    <p:anim calcmode="lin" valueType="num">
                                      <p:cBhvr additive="base">
                                        <p:cTn id="12" dur="500" fill="hold"/>
                                        <p:tgtEl>
                                          <p:spTgt spid="727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rrow.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72720"/>
                                        </p:tgtEl>
                                        <p:attrNameLst>
                                          <p:attrName>style.visibility</p:attrName>
                                        </p:attrNameLst>
                                      </p:cBhvr>
                                      <p:to>
                                        <p:strVal val="visible"/>
                                      </p:to>
                                    </p:set>
                                    <p:anim calcmode="lin" valueType="num">
                                      <p:cBhvr additive="base">
                                        <p:cTn id="15" dur="500" fill="hold"/>
                                        <p:tgtEl>
                                          <p:spTgt spid="72720"/>
                                        </p:tgtEl>
                                        <p:attrNameLst>
                                          <p:attrName>ppt_x</p:attrName>
                                        </p:attrNameLst>
                                      </p:cBhvr>
                                      <p:tavLst>
                                        <p:tav tm="0">
                                          <p:val>
                                            <p:strVal val="0-#ppt_w/2"/>
                                          </p:val>
                                        </p:tav>
                                        <p:tav tm="100000">
                                          <p:val>
                                            <p:strVal val="#ppt_x"/>
                                          </p:val>
                                        </p:tav>
                                      </p:tavLst>
                                    </p:anim>
                                    <p:anim calcmode="lin" valueType="num">
                                      <p:cBhvr additive="base">
                                        <p:cTn id="16" dur="500" fill="hold"/>
                                        <p:tgtEl>
                                          <p:spTgt spid="727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2721"/>
                                        </p:tgtEl>
                                        <p:attrNameLst>
                                          <p:attrName>style.visibility</p:attrName>
                                        </p:attrNameLst>
                                      </p:cBhvr>
                                      <p:to>
                                        <p:strVal val="visible"/>
                                      </p:to>
                                    </p:set>
                                    <p:anim calcmode="lin" valueType="num">
                                      <p:cBhvr additive="base">
                                        <p:cTn id="19" dur="500" fill="hold"/>
                                        <p:tgtEl>
                                          <p:spTgt spid="72721"/>
                                        </p:tgtEl>
                                        <p:attrNameLst>
                                          <p:attrName>ppt_x</p:attrName>
                                        </p:attrNameLst>
                                      </p:cBhvr>
                                      <p:tavLst>
                                        <p:tav tm="0">
                                          <p:val>
                                            <p:strVal val="0-#ppt_w/2"/>
                                          </p:val>
                                        </p:tav>
                                        <p:tav tm="100000">
                                          <p:val>
                                            <p:strVal val="#ppt_x"/>
                                          </p:val>
                                        </p:tav>
                                      </p:tavLst>
                                    </p:anim>
                                    <p:anim calcmode="lin" valueType="num">
                                      <p:cBhvr additive="base">
                                        <p:cTn id="20" dur="500" fill="hold"/>
                                        <p:tgtEl>
                                          <p:spTgt spid="7272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2723"/>
                                        </p:tgtEl>
                                        <p:attrNameLst>
                                          <p:attrName>style.visibility</p:attrName>
                                        </p:attrNameLst>
                                      </p:cBhvr>
                                      <p:to>
                                        <p:strVal val="visible"/>
                                      </p:to>
                                    </p:set>
                                    <p:anim calcmode="lin" valueType="num">
                                      <p:cBhvr additive="base">
                                        <p:cTn id="23" dur="500" fill="hold"/>
                                        <p:tgtEl>
                                          <p:spTgt spid="72723"/>
                                        </p:tgtEl>
                                        <p:attrNameLst>
                                          <p:attrName>ppt_x</p:attrName>
                                        </p:attrNameLst>
                                      </p:cBhvr>
                                      <p:tavLst>
                                        <p:tav tm="0">
                                          <p:val>
                                            <p:strVal val="0-#ppt_w/2"/>
                                          </p:val>
                                        </p:tav>
                                        <p:tav tm="100000">
                                          <p:val>
                                            <p:strVal val="#ppt_x"/>
                                          </p:val>
                                        </p:tav>
                                      </p:tavLst>
                                    </p:anim>
                                    <p:anim calcmode="lin" valueType="num">
                                      <p:cBhvr additive="base">
                                        <p:cTn id="24" dur="500" fill="hold"/>
                                        <p:tgtEl>
                                          <p:spTgt spid="7272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8" grpId="0" animBg="1"/>
      <p:bldP spid="72719" grpId="0" animBg="1"/>
      <p:bldP spid="72720" grpId="0" animBg="1"/>
      <p:bldP spid="72721" grpId="0" animBg="1"/>
      <p:bldP spid="72723"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ChangeArrowheads="1"/>
          </p:cNvSpPr>
          <p:nvPr/>
        </p:nvSpPr>
        <p:spPr bwMode="auto">
          <a:xfrm>
            <a:off x="0" y="559633"/>
            <a:ext cx="8999934" cy="5269865"/>
          </a:xfrm>
          <a:prstGeom prst="rect">
            <a:avLst/>
          </a:prstGeom>
          <a:noFill/>
          <a:ln>
            <a:noFill/>
          </a:ln>
        </p:spPr>
        <p:txBody>
          <a:bodyPr>
            <a:spAutoFit/>
          </a:bodyPr>
          <a:lstStyle>
            <a:lvl1pPr marL="361950" indent="-3619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67970" indent="-267970" eaLnBrk="1" hangingPunct="1">
              <a:spcBef>
                <a:spcPts val="450"/>
              </a:spcBef>
              <a:buNone/>
              <a:defRPr/>
            </a:pPr>
            <a:endParaRPr lang="en-US" sz="1800" b="1" dirty="0">
              <a:latin typeface="Cambria" panose="02040503050406030204" pitchFamily="18" charset="0"/>
              <a:ea typeface="Cambria" panose="02040503050406030204" pitchFamily="18" charset="0"/>
            </a:endParaRPr>
          </a:p>
          <a:p>
            <a:pPr marL="397510" indent="-397510" eaLnBrk="1" hangingPunct="1">
              <a:spcBef>
                <a:spcPts val="450"/>
              </a:spcBef>
              <a:buNone/>
              <a:defRPr/>
            </a:pPr>
            <a:endParaRPr lang="en-US" sz="1800" b="1" dirty="0">
              <a:latin typeface="Cambria" panose="02040503050406030204" pitchFamily="18" charset="0"/>
              <a:ea typeface="Cambria" panose="02040503050406030204" pitchFamily="18" charset="0"/>
            </a:endParaRPr>
          </a:p>
          <a:p>
            <a:pPr marL="631825" indent="-360680" eaLnBrk="1" hangingPunct="1">
              <a:spcBef>
                <a:spcPts val="450"/>
              </a:spcBef>
              <a:buNone/>
              <a:defRPr/>
            </a:pPr>
            <a:r>
              <a:rPr lang="en-US" sz="1800" b="1" dirty="0">
                <a:latin typeface="Cambria" panose="02040503050406030204" pitchFamily="18" charset="0"/>
                <a:ea typeface="Cambria" panose="02040503050406030204" pitchFamily="18" charset="0"/>
              </a:rPr>
              <a:t>1.	</a:t>
            </a:r>
            <a:r>
              <a:rPr lang="en-US" sz="1800" b="1" dirty="0" err="1">
                <a:latin typeface="Cambria" panose="02040503050406030204" pitchFamily="18" charset="0"/>
                <a:ea typeface="Cambria" panose="02040503050406030204" pitchFamily="18" charset="0"/>
              </a:rPr>
              <a:t>Jangan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Takut</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Melaksanakan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kegiatan</a:t>
            </a:r>
            <a:r>
              <a:rPr lang="en-US" sz="1800" b="1" dirty="0">
                <a:latin typeface="Cambria" panose="02040503050406030204" pitchFamily="18" charset="0"/>
                <a:ea typeface="Cambria" panose="02040503050406030204" pitchFamily="18" charset="0"/>
              </a:rPr>
              <a:t>, </a:t>
            </a:r>
            <a:r>
              <a:rPr lang="en-US" sz="1800" b="1" u="sng" dirty="0">
                <a:latin typeface="Cambria" panose="02040503050406030204" pitchFamily="18" charset="0"/>
                <a:ea typeface="Cambria" panose="02040503050406030204" pitchFamily="18" charset="0"/>
              </a:rPr>
              <a:t>ASAL :</a:t>
            </a:r>
            <a:endParaRPr lang="en-US" sz="1800" b="1" u="sng" dirty="0">
              <a:latin typeface="Cambria" panose="02040503050406030204" pitchFamily="18" charset="0"/>
              <a:ea typeface="Cambria" panose="02040503050406030204" pitchFamily="18" charset="0"/>
            </a:endParaRPr>
          </a:p>
          <a:p>
            <a:pPr marL="917575" indent="-285750" eaLnBrk="1" hangingPunct="1">
              <a:spcBef>
                <a:spcPts val="450"/>
              </a:spcBef>
              <a:buFont typeface="Arial" panose="020B0604020202020204" pitchFamily="34" charset="0"/>
              <a:buChar char="•"/>
              <a:defRPr/>
            </a:pPr>
            <a:r>
              <a:rPr lang="en-US" sz="1800" b="1" dirty="0" err="1">
                <a:latin typeface="Cambria" panose="02040503050406030204" pitchFamily="18" charset="0"/>
                <a:ea typeface="Cambria" panose="02040503050406030204" pitchFamily="18" charset="0"/>
              </a:rPr>
              <a:t>Tertib</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Aturan</a:t>
            </a:r>
            <a:r>
              <a:rPr lang="en-US" sz="1800" b="1" dirty="0">
                <a:latin typeface="Cambria" panose="02040503050406030204" pitchFamily="18" charset="0"/>
                <a:ea typeface="Cambria" panose="02040503050406030204" pitchFamily="18" charset="0"/>
              </a:rPr>
              <a:t> ( </a:t>
            </a:r>
            <a:r>
              <a:rPr lang="en-US" sz="1800" b="1" dirty="0" err="1">
                <a:latin typeface="Cambria" panose="02040503050406030204" pitchFamily="18" charset="0"/>
                <a:ea typeface="Cambria" panose="02040503050406030204" pitchFamily="18" charset="0"/>
              </a:rPr>
              <a:t>Aturan</a:t>
            </a:r>
            <a:r>
              <a:rPr lang="en-US" sz="1800" b="1" dirty="0">
                <a:latin typeface="Cambria" panose="02040503050406030204" pitchFamily="18" charset="0"/>
                <a:ea typeface="Cambria" panose="02040503050406030204" pitchFamily="18" charset="0"/>
              </a:rPr>
              <a:t> PBJ, </a:t>
            </a:r>
            <a:r>
              <a:rPr lang="en-US" sz="1800" b="1" dirty="0" err="1">
                <a:latin typeface="Cambria" panose="02040503050406030204" pitchFamily="18" charset="0"/>
                <a:ea typeface="Cambria" panose="02040503050406030204" pitchFamily="18" charset="0"/>
              </a:rPr>
              <a:t>Dll</a:t>
            </a:r>
            <a:r>
              <a:rPr lang="en-US" sz="1800" b="1" dirty="0">
                <a:latin typeface="Cambria" panose="02040503050406030204" pitchFamily="18" charset="0"/>
                <a:ea typeface="Cambria" panose="02040503050406030204" pitchFamily="18" charset="0"/>
              </a:rPr>
              <a:t>).</a:t>
            </a:r>
            <a:endParaRPr lang="en-US" sz="1800" b="1" dirty="0">
              <a:latin typeface="Cambria" panose="02040503050406030204" pitchFamily="18" charset="0"/>
              <a:ea typeface="Cambria" panose="02040503050406030204" pitchFamily="18" charset="0"/>
            </a:endParaRPr>
          </a:p>
          <a:p>
            <a:pPr marL="892175" indent="-260350" eaLnBrk="1" hangingPunct="1">
              <a:spcBef>
                <a:spcPts val="450"/>
              </a:spcBef>
              <a:defRPr/>
            </a:pPr>
            <a:r>
              <a:rPr lang="en-US" sz="1800" b="1" dirty="0" err="1">
                <a:latin typeface="Cambria" panose="02040503050406030204" pitchFamily="18" charset="0"/>
                <a:ea typeface="Cambria" panose="02040503050406030204" pitchFamily="18" charset="0"/>
              </a:rPr>
              <a:t>Tertib</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Keuangan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Aturan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Pengelolaan</a:t>
            </a:r>
            <a:r>
              <a:rPr lang="en-US" sz="1800" b="1" dirty="0">
                <a:latin typeface="Cambria" panose="02040503050406030204" pitchFamily="18" charset="0"/>
                <a:ea typeface="Cambria" panose="02040503050406030204" pitchFamily="18" charset="0"/>
              </a:rPr>
              <a:t> KN/KD </a:t>
            </a:r>
            <a:r>
              <a:rPr lang="en-US" sz="1800" b="1" dirty="0" err="1">
                <a:latin typeface="Cambria" panose="02040503050406030204" pitchFamily="18" charset="0"/>
                <a:ea typeface="Cambria" panose="02040503050406030204" pitchFamily="18" charset="0"/>
              </a:rPr>
              <a:t>ditaati</a:t>
            </a:r>
            <a:r>
              <a:rPr lang="en-US" sz="1800" b="1" dirty="0">
                <a:latin typeface="Cambria" panose="02040503050406030204" pitchFamily="18" charset="0"/>
                <a:ea typeface="Cambria" panose="02040503050406030204" pitchFamily="18" charset="0"/>
              </a:rPr>
              <a:t> &amp; </a:t>
            </a:r>
            <a:r>
              <a:rPr lang="en-US" sz="1800" b="1" dirty="0" err="1">
                <a:latin typeface="Cambria" panose="02040503050406030204" pitchFamily="18" charset="0"/>
                <a:ea typeface="Cambria" panose="02040503050406030204" pitchFamily="18" charset="0"/>
              </a:rPr>
              <a:t>dilaksanakan</a:t>
            </a:r>
            <a:r>
              <a:rPr lang="en-US" sz="1800" b="1" dirty="0">
                <a:latin typeface="Cambria" panose="02040503050406030204" pitchFamily="18" charset="0"/>
                <a:ea typeface="Cambria" panose="02040503050406030204" pitchFamily="18" charset="0"/>
              </a:rPr>
              <a:t>).</a:t>
            </a:r>
            <a:endParaRPr lang="en-US" sz="1800" b="1" dirty="0">
              <a:latin typeface="Cambria" panose="02040503050406030204" pitchFamily="18" charset="0"/>
              <a:ea typeface="Cambria" panose="02040503050406030204" pitchFamily="18" charset="0"/>
            </a:endParaRPr>
          </a:p>
          <a:p>
            <a:pPr marL="892175" indent="-260350" eaLnBrk="1" hangingPunct="1">
              <a:spcBef>
                <a:spcPts val="450"/>
              </a:spcBef>
              <a:buFont typeface="Arial" panose="020B0604020202020204" pitchFamily="34" charset="0"/>
              <a:buChar char="•"/>
              <a:defRPr/>
            </a:pPr>
            <a:r>
              <a:rPr lang="en-US" sz="1800" b="1" dirty="0" err="1">
                <a:latin typeface="Cambria" panose="02040503050406030204" pitchFamily="18" charset="0"/>
                <a:ea typeface="Cambria" panose="02040503050406030204" pitchFamily="18" charset="0"/>
              </a:rPr>
              <a:t>Tertib</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Administrasi</a:t>
            </a:r>
            <a:r>
              <a:rPr lang="en-US" sz="1800" b="1" dirty="0">
                <a:latin typeface="Cambria" panose="02040503050406030204" pitchFamily="18" charset="0"/>
                <a:ea typeface="Cambria" panose="02040503050406030204" pitchFamily="18" charset="0"/>
              </a:rPr>
              <a:t> (Daftar </a:t>
            </a:r>
            <a:r>
              <a:rPr lang="en-US" sz="1800" b="1" dirty="0" err="1">
                <a:latin typeface="Cambria" panose="02040503050406030204" pitchFamily="18" charset="0"/>
                <a:ea typeface="Cambria" panose="02040503050406030204" pitchFamily="18" charset="0"/>
              </a:rPr>
              <a:t>Hadir</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Monev</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Dokumentasi</a:t>
            </a:r>
            <a:r>
              <a:rPr lang="en-US" sz="1800" b="1" dirty="0">
                <a:latin typeface="Cambria" panose="02040503050406030204" pitchFamily="18" charset="0"/>
                <a:ea typeface="Cambria" panose="02040503050406030204" pitchFamily="18" charset="0"/>
              </a:rPr>
              <a:t> , </a:t>
            </a:r>
            <a:r>
              <a:rPr lang="en-US" sz="1800" b="1" dirty="0" err="1">
                <a:latin typeface="Cambria" panose="02040503050406030204" pitchFamily="18" charset="0"/>
                <a:ea typeface="Cambria" panose="02040503050406030204" pitchFamily="18" charset="0"/>
              </a:rPr>
              <a:t>Tanda</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terima</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dll</a:t>
            </a:r>
            <a:r>
              <a:rPr lang="en-US" sz="1800" b="1" dirty="0">
                <a:latin typeface="Cambria" panose="02040503050406030204" pitchFamily="18" charset="0"/>
                <a:ea typeface="Cambria" panose="02040503050406030204" pitchFamily="18" charset="0"/>
              </a:rPr>
              <a:t>).</a:t>
            </a:r>
            <a:endParaRPr lang="en-US" sz="1800" b="1" dirty="0">
              <a:latin typeface="Cambria" panose="02040503050406030204" pitchFamily="18" charset="0"/>
              <a:ea typeface="Cambria" panose="02040503050406030204" pitchFamily="18" charset="0"/>
            </a:endParaRPr>
          </a:p>
          <a:p>
            <a:pPr marL="892175" indent="-260350" eaLnBrk="1" hangingPunct="1">
              <a:spcBef>
                <a:spcPts val="450"/>
              </a:spcBef>
              <a:buFont typeface="Arial" panose="020B0604020202020204" pitchFamily="34" charset="0"/>
              <a:buChar char="•"/>
              <a:defRPr/>
            </a:pPr>
            <a:r>
              <a:rPr lang="en-US" sz="1800" b="1" dirty="0" err="1">
                <a:latin typeface="Cambria" panose="02040503050406030204" pitchFamily="18" charset="0"/>
                <a:ea typeface="Cambria" panose="02040503050406030204" pitchFamily="18" charset="0"/>
              </a:rPr>
              <a:t>Fungsi</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Pengawasan</a:t>
            </a:r>
            <a:r>
              <a:rPr lang="en-US" sz="1800" b="1" dirty="0">
                <a:latin typeface="Cambria" panose="02040503050406030204" pitchFamily="18" charset="0"/>
                <a:ea typeface="Cambria" panose="02040503050406030204" pitchFamily="18" charset="0"/>
              </a:rPr>
              <a:t> (Internal &amp; </a:t>
            </a:r>
            <a:r>
              <a:rPr lang="en-US" sz="1800" b="1" dirty="0" err="1">
                <a:latin typeface="Cambria" panose="02040503050406030204" pitchFamily="18" charset="0"/>
                <a:ea typeface="Cambria" panose="02040503050406030204" pitchFamily="18" charset="0"/>
              </a:rPr>
              <a:t>Eksternal</a:t>
            </a:r>
            <a:r>
              <a:rPr lang="en-US" sz="1800" b="1" dirty="0">
                <a:latin typeface="Cambria" panose="02040503050406030204" pitchFamily="18" charset="0"/>
                <a:ea typeface="Cambria" panose="02040503050406030204" pitchFamily="18" charset="0"/>
              </a:rPr>
              <a:t>).</a:t>
            </a:r>
            <a:endParaRPr lang="en-US" sz="1800" b="1" dirty="0">
              <a:latin typeface="Cambria" panose="02040503050406030204" pitchFamily="18" charset="0"/>
              <a:ea typeface="Cambria" panose="02040503050406030204" pitchFamily="18" charset="0"/>
            </a:endParaRPr>
          </a:p>
          <a:p>
            <a:pPr marL="631825" indent="-360680" eaLnBrk="1" hangingPunct="1">
              <a:spcBef>
                <a:spcPts val="450"/>
              </a:spcBef>
              <a:buNone/>
              <a:defRPr/>
            </a:pPr>
            <a:endParaRPr lang="en-US" sz="600" b="1" dirty="0">
              <a:latin typeface="Cambria" panose="02040503050406030204" pitchFamily="18" charset="0"/>
              <a:ea typeface="Cambria" panose="02040503050406030204" pitchFamily="18" charset="0"/>
            </a:endParaRPr>
          </a:p>
          <a:p>
            <a:pPr marL="631825" indent="-360680" eaLnBrk="1" hangingPunct="1">
              <a:spcBef>
                <a:spcPts val="450"/>
              </a:spcBef>
              <a:buNone/>
              <a:defRPr/>
            </a:pPr>
            <a:r>
              <a:rPr lang="en-US" sz="1800" b="1" dirty="0">
                <a:latin typeface="Cambria" panose="02040503050406030204" pitchFamily="18" charset="0"/>
                <a:ea typeface="Cambria" panose="02040503050406030204" pitchFamily="18" charset="0"/>
              </a:rPr>
              <a:t>2. 	</a:t>
            </a:r>
            <a:r>
              <a:rPr lang="en-US" sz="1800" b="1" dirty="0" err="1">
                <a:latin typeface="Cambria" panose="02040503050406030204" pitchFamily="18" charset="0"/>
                <a:ea typeface="Cambria" panose="02040503050406030204" pitchFamily="18" charset="0"/>
              </a:rPr>
              <a:t>Hindari</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adanya</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pemalsuan</a:t>
            </a:r>
            <a:r>
              <a:rPr lang="en-US" sz="1800" b="1" dirty="0">
                <a:latin typeface="Cambria" panose="02040503050406030204" pitchFamily="18" charset="0"/>
                <a:ea typeface="Cambria" panose="02040503050406030204" pitchFamily="18" charset="0"/>
              </a:rPr>
              <a:t> data (</a:t>
            </a:r>
            <a:r>
              <a:rPr lang="en-US" sz="1800" b="1" dirty="0" err="1">
                <a:latin typeface="Cambria" panose="02040503050406030204" pitchFamily="18" charset="0"/>
                <a:ea typeface="Cambria" panose="02040503050406030204" pitchFamily="18" charset="0"/>
              </a:rPr>
              <a:t>psl</a:t>
            </a:r>
            <a:r>
              <a:rPr lang="en-US" sz="1800" b="1" dirty="0">
                <a:latin typeface="Cambria" panose="02040503050406030204" pitchFamily="18" charset="0"/>
                <a:ea typeface="Cambria" panose="02040503050406030204" pitchFamily="18" charset="0"/>
              </a:rPr>
              <a:t>. 9 UU TPK)</a:t>
            </a:r>
            <a:endParaRPr lang="en-US" sz="1800" b="1" dirty="0">
              <a:latin typeface="Cambria" panose="02040503050406030204" pitchFamily="18" charset="0"/>
              <a:ea typeface="Cambria" panose="02040503050406030204" pitchFamily="18" charset="0"/>
            </a:endParaRPr>
          </a:p>
          <a:p>
            <a:pPr marL="631825" indent="-360680" eaLnBrk="1" hangingPunct="1">
              <a:spcBef>
                <a:spcPts val="450"/>
              </a:spcBef>
              <a:buNone/>
              <a:defRPr/>
            </a:pPr>
            <a:endParaRPr lang="en-US" sz="600" b="1" dirty="0">
              <a:latin typeface="Cambria" panose="02040503050406030204" pitchFamily="18" charset="0"/>
              <a:ea typeface="Cambria" panose="02040503050406030204" pitchFamily="18" charset="0"/>
            </a:endParaRPr>
          </a:p>
          <a:p>
            <a:pPr marL="631825" indent="-360680" eaLnBrk="1" hangingPunct="1">
              <a:spcBef>
                <a:spcPts val="450"/>
              </a:spcBef>
              <a:buNone/>
              <a:defRPr/>
            </a:pPr>
            <a:r>
              <a:rPr lang="en-US" sz="1800" b="1" dirty="0">
                <a:latin typeface="Cambria" panose="02040503050406030204" pitchFamily="18" charset="0"/>
                <a:ea typeface="Cambria" panose="02040503050406030204" pitchFamily="18" charset="0"/>
              </a:rPr>
              <a:t>3.	</a:t>
            </a:r>
            <a:r>
              <a:rPr lang="en-US" sz="1800" b="1" dirty="0" err="1">
                <a:latin typeface="Cambria" panose="02040503050406030204" pitchFamily="18" charset="0"/>
                <a:ea typeface="Cambria" panose="02040503050406030204" pitchFamily="18" charset="0"/>
              </a:rPr>
              <a:t>Hindari</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penggelapan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uang</a:t>
            </a:r>
            <a:r>
              <a:rPr lang="en-US" sz="1800" b="1" dirty="0">
                <a:latin typeface="Cambria" panose="02040503050406030204" pitchFamily="18" charset="0"/>
                <a:ea typeface="Cambria" panose="02040503050406030204" pitchFamily="18" charset="0"/>
              </a:rPr>
              <a:t>/</a:t>
            </a:r>
            <a:r>
              <a:rPr lang="en-US" sz="1800" b="1" dirty="0" err="1">
                <a:latin typeface="Cambria" panose="02040503050406030204" pitchFamily="18" charset="0"/>
                <a:ea typeface="Cambria" panose="02040503050406030204" pitchFamily="18" charset="0"/>
              </a:rPr>
              <a:t>dok</a:t>
            </a:r>
            <a:r>
              <a:rPr lang="en-US" sz="1800" b="1" dirty="0">
                <a:latin typeface="Cambria" panose="02040503050406030204" pitchFamily="18" charset="0"/>
                <a:ea typeface="Cambria" panose="02040503050406030204" pitchFamily="18" charset="0"/>
              </a:rPr>
              <a:t> negara (</a:t>
            </a:r>
            <a:r>
              <a:rPr lang="en-US" sz="1800" b="1" dirty="0" err="1">
                <a:latin typeface="Cambria" panose="02040503050406030204" pitchFamily="18" charset="0"/>
                <a:ea typeface="Cambria" panose="02040503050406030204" pitchFamily="18" charset="0"/>
              </a:rPr>
              <a:t>psl</a:t>
            </a:r>
            <a:r>
              <a:rPr lang="en-US" sz="1800" b="1" dirty="0">
                <a:latin typeface="Cambria" panose="02040503050406030204" pitchFamily="18" charset="0"/>
                <a:ea typeface="Cambria" panose="02040503050406030204" pitchFamily="18" charset="0"/>
              </a:rPr>
              <a:t>. 8).</a:t>
            </a:r>
            <a:endParaRPr lang="en-US" sz="1800" b="1" dirty="0">
              <a:latin typeface="Cambria" panose="02040503050406030204" pitchFamily="18" charset="0"/>
              <a:ea typeface="Cambria" panose="02040503050406030204" pitchFamily="18" charset="0"/>
            </a:endParaRPr>
          </a:p>
          <a:p>
            <a:pPr marL="631825" indent="-360680" eaLnBrk="1" hangingPunct="1">
              <a:spcBef>
                <a:spcPts val="450"/>
              </a:spcBef>
              <a:buNone/>
              <a:defRPr/>
            </a:pPr>
            <a:endParaRPr lang="en-US" sz="600" b="1" dirty="0">
              <a:latin typeface="Cambria" panose="02040503050406030204" pitchFamily="18" charset="0"/>
              <a:ea typeface="Cambria" panose="02040503050406030204" pitchFamily="18" charset="0"/>
            </a:endParaRPr>
          </a:p>
          <a:p>
            <a:pPr marL="631825" indent="-360680" eaLnBrk="1" hangingPunct="1">
              <a:spcBef>
                <a:spcPts val="450"/>
              </a:spcBef>
              <a:buNone/>
              <a:defRPr/>
            </a:pPr>
            <a:r>
              <a:rPr lang="en-US" sz="1800" b="1" dirty="0">
                <a:latin typeface="Cambria" panose="02040503050406030204" pitchFamily="18" charset="0"/>
                <a:ea typeface="Cambria" panose="02040503050406030204" pitchFamily="18" charset="0"/>
              </a:rPr>
              <a:t>4.	</a:t>
            </a:r>
            <a:r>
              <a:rPr lang="en-US" sz="1800" b="1" dirty="0" err="1">
                <a:latin typeface="Cambria" panose="02040503050406030204" pitchFamily="18" charset="0"/>
                <a:ea typeface="Cambria" panose="02040503050406030204" pitchFamily="18" charset="0"/>
              </a:rPr>
              <a:t>Harus</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sering</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koordinasi</a:t>
            </a:r>
            <a:r>
              <a:rPr lang="en-US" sz="1800" b="1" dirty="0">
                <a:latin typeface="Cambria" panose="02040503050406030204" pitchFamily="18" charset="0"/>
                <a:ea typeface="Cambria" panose="02040503050406030204" pitchFamily="18" charset="0"/>
              </a:rPr>
              <a:t> dan </a:t>
            </a:r>
            <a:r>
              <a:rPr lang="en-US" sz="1800" b="1" dirty="0" err="1">
                <a:latin typeface="Cambria" panose="02040503050406030204" pitchFamily="18" charset="0"/>
                <a:ea typeface="Cambria" panose="02040503050406030204" pitchFamily="18" charset="0"/>
              </a:rPr>
              <a:t>konsultasi</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dengan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Inspektorat</a:t>
            </a:r>
            <a:r>
              <a:rPr lang="en-US" sz="1800" b="1" dirty="0">
                <a:latin typeface="Cambria" panose="02040503050406030204" pitchFamily="18" charset="0"/>
                <a:ea typeface="Cambria" panose="02040503050406030204" pitchFamily="18" charset="0"/>
              </a:rPr>
              <a:t> (APIP) &amp; Ahli </a:t>
            </a:r>
            <a:r>
              <a:rPr lang="en-US" sz="1800" b="1" dirty="0" err="1">
                <a:latin typeface="Cambria" panose="02040503050406030204" pitchFamily="18" charset="0"/>
                <a:ea typeface="Cambria" panose="02040503050406030204" pitchFamily="18" charset="0"/>
              </a:rPr>
              <a:t>terkait</a:t>
            </a:r>
            <a:r>
              <a:rPr lang="en-US" sz="1800" b="1" dirty="0">
                <a:latin typeface="Cambria" panose="02040503050406030204" pitchFamily="18" charset="0"/>
                <a:ea typeface="Cambria" panose="02040503050406030204" pitchFamily="18" charset="0"/>
              </a:rPr>
              <a:t>.</a:t>
            </a:r>
            <a:endParaRPr lang="en-US" sz="1800" dirty="0">
              <a:latin typeface="Cambria" panose="02040503050406030204" pitchFamily="18" charset="0"/>
              <a:ea typeface="Cambria" panose="02040503050406030204" pitchFamily="18" charset="0"/>
            </a:endParaRPr>
          </a:p>
          <a:p>
            <a:pPr marL="0" indent="0">
              <a:buNone/>
              <a:defRPr/>
            </a:pPr>
            <a:endParaRPr lang="en-US" sz="2100" dirty="0">
              <a:latin typeface="Arial Narrow" panose="020B0606020202030204" pitchFamily="34" charset="0"/>
            </a:endParaRPr>
          </a:p>
          <a:p>
            <a:pPr marL="0" indent="0">
              <a:buNone/>
              <a:defRPr/>
            </a:pPr>
            <a:endParaRPr lang="en-US" sz="2100" dirty="0">
              <a:latin typeface="Arial Narrow" panose="020B0606020202030204" pitchFamily="34" charset="0"/>
            </a:endParaRPr>
          </a:p>
          <a:p>
            <a:pPr marL="342900" indent="-342900">
              <a:buNone/>
              <a:defRPr/>
            </a:pPr>
            <a:r>
              <a:rPr lang="en-US" sz="2100" dirty="0">
                <a:latin typeface="Arial Narrow" panose="020B0606020202030204" pitchFamily="34" charset="0"/>
              </a:rPr>
              <a:t>	</a:t>
            </a:r>
            <a:endParaRPr lang="en-US" altLang="id-ID" sz="2100" dirty="0">
              <a:latin typeface="Arial Narrow" panose="020B0606020202030204" pitchFamily="34" charset="0"/>
              <a:cs typeface="Arial" panose="020B0604020202020204" pitchFamily="34" charset="0"/>
            </a:endParaRPr>
          </a:p>
        </p:txBody>
      </p:sp>
      <p:sp>
        <p:nvSpPr>
          <p:cNvPr id="15" name="Rectangle 14"/>
          <p:cNvSpPr/>
          <p:nvPr/>
        </p:nvSpPr>
        <p:spPr>
          <a:xfrm>
            <a:off x="335526" y="0"/>
            <a:ext cx="8472949" cy="461665"/>
          </a:xfrm>
          <a:prstGeom prst="rect">
            <a:avLst/>
          </a:prstGeom>
          <a:solidFill>
            <a:srgbClr val="92D050"/>
          </a:solidFill>
          <a:effectLst>
            <a:innerShdw blurRad="63500" dist="50800" dir="5400000">
              <a:prstClr val="black">
                <a:alpha val="50000"/>
              </a:prstClr>
            </a:inn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38" dirty="0">
                <a:ln w="11430"/>
                <a:gradFill>
                  <a:gsLst>
                    <a:gs pos="25000">
                      <a:srgbClr val="C0504D">
                        <a:satMod val="155000"/>
                      </a:srgbClr>
                    </a:gs>
                    <a:gs pos="100000">
                      <a:srgbClr val="C0504D">
                        <a:shade val="45000"/>
                        <a:satMod val="165000"/>
                      </a:srgbClr>
                    </a:gs>
                  </a:gsLst>
                  <a:lin ang="5400000"/>
                </a:gradFill>
                <a:latin typeface="Arial Black" panose="020B0A04020102020204" pitchFamily="34" charset="0"/>
              </a:rPr>
              <a:t>KIAT TERHINDAR DARI PENYIMPANGAN</a:t>
            </a:r>
            <a:endParaRPr lang="en-US" sz="2700" b="1" spc="38" dirty="0">
              <a:ln w="11430"/>
              <a:gradFill>
                <a:gsLst>
                  <a:gs pos="25000">
                    <a:srgbClr val="C0504D">
                      <a:satMod val="155000"/>
                    </a:srgbClr>
                  </a:gs>
                  <a:gs pos="100000">
                    <a:srgbClr val="C0504D">
                      <a:shade val="45000"/>
                      <a:satMod val="165000"/>
                    </a:srgbClr>
                  </a:gs>
                </a:gsLst>
                <a:lin ang="5400000"/>
              </a:gradFill>
              <a:latin typeface="Arial Black" panose="020B0A04020102020204" pitchFamily="34" charset="0"/>
            </a:endParaRPr>
          </a:p>
        </p:txBody>
      </p:sp>
      <p:sp>
        <p:nvSpPr>
          <p:cNvPr id="66564" name="AutoShape 15" descr="data:image/jpeg;base64,/9j/4AAQSkZJRgABAQAAAQABAAD/2wCEAAkGBwgHBgkIBwgKCgkLDRYPDQwMDRsUFRAWIB0iIiAdHx8kKDQsJCYxJx8fLT0tMTU3Ojo6Iys/RD84QzQ5OjcBCgoKDQwNGg8PGjclHyU3Nzc3Nzc3Nzc3Nzc3Nzc3Nzc3Nzc3Nzc3Nzc3Nzc3Nzc3Nzc3Nzc3Nzc3Nzc3Nzc3N//AABEIAGsAjgMBIgACEQEDEQH/xAAcAAACAgMBAQAAAAAAAAAAAAACAwEEAAUGBwj/xABCEAABAwMCAwQFBwgLAAAAAAABAAIDBBEhBRIxQVEGEyJhFHGBkaEVMkKSscHRFiM0UmKT4fAHJDNEU1Rjc4Kisv/EABgBAQEBAQEAAAAAAAAAAAAAAAEAAgME/8QAHxEBAAMAAwEAAwEAAAAAAAAAAAECERMhURIxYYED/9oADAMBAAIRAxEAPwDroSHCxVlgBwqELnNOVeieF65hwhYazCzaAmMII4qTZZaCzBTWuykomGxSFtqINQMdgJrXLDQgCEYBQhynegiCJL7y3JR3hRh0xASh3KL3StHuCguBSiR1QPJbzVg04kdVBt1SAboZHkHCg0zo22uw2UNOB1S2k2sjaCu+OaxHIWqwx+4KntJ5pjGnqiYhbK2BcowLcklslhwymMeDxWck6ex2LIwSEthHJS7jxQdND+pWd4OSQ3JIJvnqjAt6lZC0wvPVQcocHAwUJvdSPacZKwutwSQbc0EsliFlownNzxS3S5QXe4XDT7Ukl17kWUD3y2bcJPpCTLIThBuTi0hsZRtjK5/8rtI3SM9MADXBgfa4eT09XVa+p7c0VFO2JkwqWg2e6J1xnhYnHxTN49Zx2zdwwmNHVc9ofami1iokhgEjHNyzePnjnYrfh3kVbqNACzdHe3eMBHEEhAHWFzwVR1Rp8ji70qnz+0EWtjURrZNc0fTafU4IjIwNLnPaABcm61YdQH+8U31wiBoP8xS/Xasch+TaHVIameaNpt4/zd/ptsPdm6qa52g+Rqhvf07n0zodwkbxD7nBxw4epPtRcp6X9438VrNT0+m1CEskqqVvi8OxzeHmCeKxN7Z+2vmNbXStT+VY5Z2RuZAH7Yi7i8WBv5LYB3FaOjpqakpo4Yp4HbSMumAsFb2wcqiP98PxWov12Jr30u7jfiodIG8Bf1qmWR8qgfv/AOKHum3uJ/dN/FP0sXd0jsk7Qgkvbiqj6stOwjh7VLZXv4BaEi2knJAU7QOOVFsZUEgJZfORc4ZIAv0K9C/o8paBmnTzao+mPfPaYmuG8gAZ4A2XJVmiVpmnlZR7Ie8O1rSPm3xYXXcf0dU7PkFxexoLqh5+DR9y88OrpoHaDA/fC+mjf+syMg/AK2K/S7/pjb/8/wAFq/TIBUdwKdxIdtIxf7VeMUQ+iE6lpuoabyqx/wB/wSYdPopIw+FrHRkktdtGQuN1zthDpmoSUjaIOMbg1zifVnHku30eojq9LpaiAERSxh7ARmxV+UqVdJBBNTMbTxu75zm5aMWaT9y45naQueP6jTbCf1M2XdV4vW6d/uv/APDl43Sue5jvEfDbn5oTt9Z1b0DUZaVlDA5se3Jb1AP3oq7VhTUdBOyhhLqmMvcC3AsbY9q0fbhxi16vduIG2I8f2WhZqpMnZXQpWuPzJRe/7ak3fywz5F9O9Ci3+kCHby4Xv8ENFrTZ6GunfRxh1MxrgG87my0ERc7sTVeI3i1Bhvfqy33otAu7RdcFz+hl3H9UgqTeaRrUddNOySjY3u4HS+EnO1dR8lU5F7cV592IO/UnMBuJKaRp9rV6dTu308TurAfgmErtdQ0zBF6SyMt4t4WPuSKztFpmmCBs1SZTNJsBZY7PM+SVqlfBR1DWzRss9wG53Mla/XquhoZI5ntpd4adpkZcjgRZOysbWTtJRvFqGKqrT/ownb9Z1gq0mqa3IbwUVFSM5ekSl7j7rBaN/aOimjcPlMtsALNbsHstlV6jWdMiax7m7g8Yc9wJJ9qt1fxw1XrVTO9xNROAAB/aEg29ZXcdkNXgptCo4nOG9xeTuBt84ri66iEjKYU0bWlsAbMXY3SXNz58k6GGVumywEt77vGOhItZgF93nk29y423OpLv4rO1EzbmmN0peDcLcvqIxkyx/XC8t006hTVTpZJy4Oa8bWvt4i0gH2Eg+xMp5dXgc1xrZJmAgmJzyQ7PmtRaAp9p42N1p74KdzY3Hw7nXuevFeqaNqdJp/ZjSZqyVsMcsUUbMfScMAfzwC8yqaOoqdRdVyyh4Mu/Y7PhvcNv6sLZ6xV1ep6ZS6eYYGRU7gWEF18NI+wqi9fU9Nq9zqygc0AtbK7dnh4HLxunhqWCpa6PaCz83kEk3XYUfaWubXRz1cMTmNYAY4g4XIvbJv1PwWogkc9hdJT7CXHF74VN6+pY7eU0k+qVjY23MkMO3PG1lFdDP+Q+jxMaO+a+RueHz7n4K1qleK6q78QCPwtbbdfghlrny6dBSGnYBC5zg7cbknijkp6umv06mrB2L1iN4YZvSIXtvgWuAm9joZZhqVFJtbJNRTNB5ZDR+KtQVssNHU0ogjLJ9u43yLG4tlBp9XNQVDpoY4y5zCw7hfBRy09Ws7J6LNpev0hfUscAHb2hhG67SOK7WXUY9M0AVczXObBBuLW8XWHBcTDWVUNVHUseC+M3G7PvSa6arrYnwy1cwhfe8bX+G3TPJUf7U9WmdstaMno9VA5zIqmJk0W7ILgSCPsXI6pW1lYPSak95HuDLi1t1r29dlvJKFstPDBPJJLHDcRNe64YDyHRLk06E05gb4WF4fbluta/uWeSno1zcAkdFLMxn5uEN7zIsLmw+KSZHPfjI5AngurjooIY3RtaA14AeM2dY3F/agNDSf4EXuTy1WmC3QIm+pKa8dLJgPmvMyYEQOUvdbKIOWQbdTuCWHIr+aEMFSHeaXjmPipuOikbfKku8glbhdEHBCHcqN3kUN/NQT5qw6ImyEkrCUJtZOLUkoCsJQOK0WOKAlSSEt3FMIlpHGwRgg8yk8j5Jg4+9Mg0E4zhHbOXZSuBFuic08FkMyD85EPahJIcEcebX6ISATfIKm9jgY8wsGD7VMfiOc4UmA3JUg9ETQNt7dELsOACMSC43ys3ZUkCyAcT/PRMQjA4IXH2oenHgoubpxMLh5oCb9URAz6kD/C4gJOoNrYQ7s44+aHcb2uoBJc6/JKf/9k="/>
          <p:cNvSpPr>
            <a:spLocks noChangeAspect="1" noChangeArrowheads="1"/>
          </p:cNvSpPr>
          <p:nvPr/>
        </p:nvSpPr>
        <p:spPr bwMode="auto">
          <a:xfrm>
            <a:off x="1259681" y="-365522"/>
            <a:ext cx="1014413" cy="76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id-ID" altLang="id-ID" sz="135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2756739" y="599797"/>
            <a:ext cx="3087050" cy="3292169"/>
          </a:xfrm>
          <a:prstGeom prst="rect">
            <a:avLst/>
          </a:prstGeom>
        </p:spPr>
      </p:pic>
      <p:sp>
        <p:nvSpPr>
          <p:cNvPr id="2" name="Title 1"/>
          <p:cNvSpPr>
            <a:spLocks noGrp="1"/>
          </p:cNvSpPr>
          <p:nvPr>
            <p:ph type="title"/>
          </p:nvPr>
        </p:nvSpPr>
        <p:spPr>
          <a:xfrm>
            <a:off x="1662959" y="3986103"/>
            <a:ext cx="5987505" cy="990600"/>
          </a:xfrm>
        </p:spPr>
        <p:txBody>
          <a:bodyPr>
            <a:noAutofit/>
          </a:bodyPr>
          <a:lstStyle/>
          <a:p>
            <a:r>
              <a:rPr lang="id-ID" sz="6600" dirty="0">
                <a:solidFill>
                  <a:srgbClr val="FF0000"/>
                </a:solidFill>
                <a:latin typeface="Algerian" panose="04020705040A02060702" pitchFamily="82" charset="0"/>
              </a:rPr>
              <a:t>TERIMA KASIH</a:t>
            </a:r>
            <a:endParaRPr lang="id-ID" sz="6600" dirty="0">
              <a:solidFill>
                <a:srgbClr val="FF0000"/>
              </a:solidFill>
              <a:latin typeface="Algerian" panose="04020705040A02060702" pitchFamily="82"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2366963" y="1781175"/>
            <a:ext cx="2362200" cy="721519"/>
          </a:xfrm>
          <a:prstGeom prst="rect">
            <a:avLst/>
          </a:prstGeom>
          <a:solidFill>
            <a:srgbClr val="FFFF00"/>
          </a:solidFill>
          <a:ln w="28575">
            <a:solidFill>
              <a:schemeClr val="tx1"/>
            </a:solidFill>
            <a:miter lim="800000"/>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100" b="1" dirty="0">
                <a:latin typeface="Agency FB" panose="020B0503020202020204" pitchFamily="34" charset="0"/>
                <a:ea typeface="MS PGothic" panose="020B0600070205080204" pitchFamily="34" charset="-128"/>
              </a:rPr>
              <a:t>DI BIDANG </a:t>
            </a:r>
            <a:endParaRPr lang="en-US" altLang="en-US" sz="2100" b="1" dirty="0">
              <a:latin typeface="Agency FB" panose="020B0503020202020204" pitchFamily="34" charset="0"/>
              <a:ea typeface="MS PGothic" panose="020B0600070205080204" pitchFamily="34" charset="-128"/>
            </a:endParaRPr>
          </a:p>
          <a:p>
            <a:pPr algn="ctr" eaLnBrk="1" hangingPunct="1">
              <a:lnSpc>
                <a:spcPct val="100000"/>
              </a:lnSpc>
              <a:spcBef>
                <a:spcPct val="0"/>
              </a:spcBef>
              <a:buFontTx/>
              <a:buNone/>
            </a:pPr>
            <a:r>
              <a:rPr lang="en-US" altLang="en-US" sz="2100" b="1" dirty="0">
                <a:latin typeface="Agency FB" panose="020B0503020202020204" pitchFamily="34" charset="0"/>
                <a:ea typeface="MS PGothic" panose="020B0600070205080204" pitchFamily="34" charset="-128"/>
              </a:rPr>
              <a:t>PERDATA &amp; TUN</a:t>
            </a:r>
            <a:endParaRPr lang="en-US" altLang="en-US" sz="2100" b="1" dirty="0">
              <a:latin typeface="Agency FB" panose="020B0503020202020204" pitchFamily="34" charset="0"/>
              <a:ea typeface="MS PGothic" panose="020B0600070205080204" pitchFamily="34" charset="-128"/>
            </a:endParaRPr>
          </a:p>
        </p:txBody>
      </p:sp>
      <p:sp>
        <p:nvSpPr>
          <p:cNvPr id="20483" name="Line 9"/>
          <p:cNvSpPr>
            <a:spLocks noChangeShapeType="1"/>
          </p:cNvSpPr>
          <p:nvPr/>
        </p:nvSpPr>
        <p:spPr bwMode="auto">
          <a:xfrm flipH="1">
            <a:off x="641747" y="2502694"/>
            <a:ext cx="508397" cy="428625"/>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ID" sz="1350"/>
          </a:p>
        </p:txBody>
      </p:sp>
      <p:sp>
        <p:nvSpPr>
          <p:cNvPr id="20484" name="Line 10"/>
          <p:cNvSpPr>
            <a:spLocks noChangeShapeType="1"/>
          </p:cNvSpPr>
          <p:nvPr/>
        </p:nvSpPr>
        <p:spPr bwMode="auto">
          <a:xfrm>
            <a:off x="1150144" y="2515791"/>
            <a:ext cx="535781" cy="415528"/>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ID" sz="1350"/>
          </a:p>
        </p:txBody>
      </p:sp>
      <p:sp>
        <p:nvSpPr>
          <p:cNvPr id="20485" name="Rectangle 14"/>
          <p:cNvSpPr>
            <a:spLocks noChangeArrowheads="1"/>
          </p:cNvSpPr>
          <p:nvPr/>
        </p:nvSpPr>
        <p:spPr bwMode="auto">
          <a:xfrm>
            <a:off x="2564606" y="2843213"/>
            <a:ext cx="2177654" cy="752475"/>
          </a:xfrm>
          <a:prstGeom prst="rect">
            <a:avLst/>
          </a:prstGeom>
          <a:solidFill>
            <a:srgbClr val="FFFF00"/>
          </a:solidFill>
          <a:ln w="28575">
            <a:solidFill>
              <a:schemeClr val="tx1"/>
            </a:solidFill>
            <a:miter lim="800000"/>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600" b="1" dirty="0">
                <a:latin typeface="Agency FB" panose="020B0503020202020204" pitchFamily="34" charset="0"/>
                <a:ea typeface="MS PGothic" panose="020B0600070205080204" pitchFamily="34" charset="-128"/>
              </a:rPr>
              <a:t>SEBAGAI</a:t>
            </a:r>
            <a:endParaRPr lang="en-US" altLang="en-US" sz="1600" b="1" dirty="0">
              <a:latin typeface="Agency FB" panose="020B0503020202020204" pitchFamily="34" charset="0"/>
              <a:ea typeface="MS PGothic" panose="020B0600070205080204" pitchFamily="34" charset="-128"/>
            </a:endParaRPr>
          </a:p>
          <a:p>
            <a:pPr algn="ctr" eaLnBrk="1" hangingPunct="1">
              <a:lnSpc>
                <a:spcPct val="100000"/>
              </a:lnSpc>
              <a:spcBef>
                <a:spcPct val="0"/>
              </a:spcBef>
              <a:buFontTx/>
              <a:buNone/>
            </a:pPr>
            <a:r>
              <a:rPr lang="en-US" altLang="en-US" sz="1600" b="1" dirty="0">
                <a:latin typeface="Agency FB" panose="020B0503020202020204" pitchFamily="34" charset="0"/>
                <a:ea typeface="MS PGothic" panose="020B0600070205080204" pitchFamily="34" charset="-128"/>
              </a:rPr>
              <a:t>JAKSA PENGACARA NEGARA</a:t>
            </a:r>
            <a:endParaRPr lang="en-US" altLang="en-US" sz="1600" b="1" dirty="0">
              <a:latin typeface="Agency FB" panose="020B0503020202020204" pitchFamily="34" charset="0"/>
              <a:ea typeface="MS PGothic" panose="020B0600070205080204" pitchFamily="34" charset="-128"/>
            </a:endParaRPr>
          </a:p>
        </p:txBody>
      </p:sp>
      <p:sp>
        <p:nvSpPr>
          <p:cNvPr id="20486" name="Rectangle 14"/>
          <p:cNvSpPr>
            <a:spLocks noChangeArrowheads="1"/>
          </p:cNvSpPr>
          <p:nvPr/>
        </p:nvSpPr>
        <p:spPr bwMode="auto">
          <a:xfrm>
            <a:off x="2559844" y="3851673"/>
            <a:ext cx="2169319" cy="1116806"/>
          </a:xfrm>
          <a:prstGeom prst="rect">
            <a:avLst/>
          </a:prstGeom>
          <a:solidFill>
            <a:srgbClr val="FFFF00"/>
          </a:solidFill>
          <a:ln w="28575">
            <a:solidFill>
              <a:schemeClr val="tx1"/>
            </a:solidFill>
            <a:miter lim="800000"/>
          </a:ln>
        </p:spPr>
        <p:txBody>
          <a:bodyPr wrap="none" anchor="ct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AutoNum type="arabicPeriod"/>
            </a:pPr>
            <a:r>
              <a:rPr lang="en-US" altLang="en-US" sz="1500" b="1" dirty="0" err="1">
                <a:latin typeface="Agency FB" panose="020B0503020202020204" pitchFamily="34" charset="0"/>
                <a:ea typeface="MS PGothic" panose="020B0600070205080204" pitchFamily="34" charset="-128"/>
              </a:rPr>
              <a:t>Penegakkan</a:t>
            </a:r>
            <a:r>
              <a:rPr lang="en-US" altLang="en-US" sz="1500" b="1" dirty="0">
                <a:latin typeface="Agency FB" panose="020B0503020202020204" pitchFamily="34" charset="0"/>
                <a:ea typeface="MS PGothic" panose="020B0600070205080204" pitchFamily="34" charset="-128"/>
              </a:rPr>
              <a:t> </a:t>
            </a:r>
            <a:r>
              <a:rPr lang="en-US" altLang="en-US" sz="1500" b="1" dirty="0" err="1">
                <a:latin typeface="Agency FB" panose="020B0503020202020204" pitchFamily="34" charset="0"/>
                <a:ea typeface="MS PGothic" panose="020B0600070205080204" pitchFamily="34" charset="-128"/>
              </a:rPr>
              <a:t>Hukum</a:t>
            </a:r>
            <a:endParaRPr lang="en-US" altLang="en-US" sz="1500" b="1" dirty="0">
              <a:latin typeface="Agency FB" panose="020B0503020202020204" pitchFamily="34" charset="0"/>
              <a:ea typeface="MS PGothic" panose="020B0600070205080204" pitchFamily="34" charset="-128"/>
            </a:endParaRPr>
          </a:p>
          <a:p>
            <a:pPr eaLnBrk="1" hangingPunct="1">
              <a:lnSpc>
                <a:spcPct val="100000"/>
              </a:lnSpc>
              <a:spcBef>
                <a:spcPct val="0"/>
              </a:spcBef>
              <a:buFontTx/>
              <a:buAutoNum type="arabicPeriod"/>
            </a:pPr>
            <a:r>
              <a:rPr lang="en-US" altLang="en-US" sz="1500" b="1" dirty="0" err="1">
                <a:latin typeface="Agency FB" panose="020B0503020202020204" pitchFamily="34" charset="0"/>
                <a:ea typeface="MS PGothic" panose="020B0600070205080204" pitchFamily="34" charset="-128"/>
              </a:rPr>
              <a:t>Bantuan</a:t>
            </a:r>
            <a:r>
              <a:rPr lang="en-US" altLang="en-US" sz="1500" b="1" dirty="0">
                <a:latin typeface="Agency FB" panose="020B0503020202020204" pitchFamily="34" charset="0"/>
                <a:ea typeface="MS PGothic" panose="020B0600070205080204" pitchFamily="34" charset="-128"/>
              </a:rPr>
              <a:t> </a:t>
            </a:r>
            <a:r>
              <a:rPr lang="en-US" altLang="en-US" sz="1500" b="1" dirty="0" err="1">
                <a:latin typeface="Agency FB" panose="020B0503020202020204" pitchFamily="34" charset="0"/>
                <a:ea typeface="MS PGothic" panose="020B0600070205080204" pitchFamily="34" charset="-128"/>
              </a:rPr>
              <a:t>Hukum</a:t>
            </a:r>
            <a:endParaRPr lang="en-US" altLang="en-US" sz="1500" b="1" dirty="0">
              <a:latin typeface="Agency FB" panose="020B0503020202020204" pitchFamily="34" charset="0"/>
              <a:ea typeface="MS PGothic" panose="020B0600070205080204" pitchFamily="34" charset="-128"/>
            </a:endParaRPr>
          </a:p>
          <a:p>
            <a:pPr eaLnBrk="1" hangingPunct="1">
              <a:lnSpc>
                <a:spcPct val="100000"/>
              </a:lnSpc>
              <a:spcBef>
                <a:spcPct val="0"/>
              </a:spcBef>
              <a:buFontTx/>
              <a:buAutoNum type="arabicPeriod"/>
            </a:pPr>
            <a:r>
              <a:rPr lang="en-US" altLang="en-US" sz="1500" b="1" dirty="0" err="1">
                <a:latin typeface="Agency FB" panose="020B0503020202020204" pitchFamily="34" charset="0"/>
                <a:ea typeface="MS PGothic" panose="020B0600070205080204" pitchFamily="34" charset="-128"/>
              </a:rPr>
              <a:t>Pertimbangan</a:t>
            </a:r>
            <a:r>
              <a:rPr lang="en-US" altLang="en-US" sz="1500" b="1" dirty="0">
                <a:latin typeface="Agency FB" panose="020B0503020202020204" pitchFamily="34" charset="0"/>
                <a:ea typeface="MS PGothic" panose="020B0600070205080204" pitchFamily="34" charset="-128"/>
              </a:rPr>
              <a:t> </a:t>
            </a:r>
            <a:r>
              <a:rPr lang="en-US" altLang="en-US" sz="1500" b="1" dirty="0" err="1">
                <a:latin typeface="Agency FB" panose="020B0503020202020204" pitchFamily="34" charset="0"/>
                <a:ea typeface="MS PGothic" panose="020B0600070205080204" pitchFamily="34" charset="-128"/>
              </a:rPr>
              <a:t>Hukum</a:t>
            </a:r>
            <a:endParaRPr lang="en-US" altLang="en-US" sz="1500" b="1" dirty="0">
              <a:latin typeface="Agency FB" panose="020B0503020202020204" pitchFamily="34" charset="0"/>
              <a:ea typeface="MS PGothic" panose="020B0600070205080204" pitchFamily="34" charset="-128"/>
            </a:endParaRPr>
          </a:p>
          <a:p>
            <a:pPr eaLnBrk="1" hangingPunct="1">
              <a:lnSpc>
                <a:spcPct val="100000"/>
              </a:lnSpc>
              <a:spcBef>
                <a:spcPct val="0"/>
              </a:spcBef>
              <a:buFontTx/>
              <a:buAutoNum type="arabicPeriod"/>
            </a:pPr>
            <a:r>
              <a:rPr lang="en-US" altLang="en-US" sz="1500" b="1" dirty="0" err="1">
                <a:latin typeface="Agency FB" panose="020B0503020202020204" pitchFamily="34" charset="0"/>
                <a:ea typeface="MS PGothic" panose="020B0600070205080204" pitchFamily="34" charset="-128"/>
              </a:rPr>
              <a:t>Pelayanan</a:t>
            </a:r>
            <a:r>
              <a:rPr lang="en-US" altLang="en-US" sz="1500" b="1" dirty="0">
                <a:latin typeface="Agency FB" panose="020B0503020202020204" pitchFamily="34" charset="0"/>
                <a:ea typeface="MS PGothic" panose="020B0600070205080204" pitchFamily="34" charset="-128"/>
              </a:rPr>
              <a:t> </a:t>
            </a:r>
            <a:r>
              <a:rPr lang="en-US" altLang="en-US" sz="1500" b="1" dirty="0" err="1">
                <a:latin typeface="Agency FB" panose="020B0503020202020204" pitchFamily="34" charset="0"/>
                <a:ea typeface="MS PGothic" panose="020B0600070205080204" pitchFamily="34" charset="-128"/>
              </a:rPr>
              <a:t>Hukum</a:t>
            </a:r>
            <a:endParaRPr lang="en-US" altLang="en-US" sz="1500" b="1" dirty="0">
              <a:latin typeface="Agency FB" panose="020B0503020202020204" pitchFamily="34" charset="0"/>
              <a:ea typeface="MS PGothic" panose="020B0600070205080204" pitchFamily="34" charset="-128"/>
            </a:endParaRPr>
          </a:p>
          <a:p>
            <a:pPr eaLnBrk="1" hangingPunct="1">
              <a:lnSpc>
                <a:spcPct val="100000"/>
              </a:lnSpc>
              <a:spcBef>
                <a:spcPct val="0"/>
              </a:spcBef>
              <a:buFontTx/>
              <a:buAutoNum type="arabicPeriod"/>
            </a:pPr>
            <a:r>
              <a:rPr lang="en-US" altLang="en-US" sz="1500" b="1" dirty="0" err="1">
                <a:latin typeface="Agency FB" panose="020B0503020202020204" pitchFamily="34" charset="0"/>
                <a:ea typeface="MS PGothic" panose="020B0600070205080204" pitchFamily="34" charset="-128"/>
              </a:rPr>
              <a:t>Tindakan</a:t>
            </a:r>
            <a:r>
              <a:rPr lang="en-US" altLang="en-US" sz="1500" b="1" dirty="0">
                <a:latin typeface="Agency FB" panose="020B0503020202020204" pitchFamily="34" charset="0"/>
                <a:ea typeface="MS PGothic" panose="020B0600070205080204" pitchFamily="34" charset="-128"/>
              </a:rPr>
              <a:t> </a:t>
            </a:r>
            <a:r>
              <a:rPr lang="en-US" altLang="en-US" sz="1500" b="1" dirty="0" err="1">
                <a:latin typeface="Agency FB" panose="020B0503020202020204" pitchFamily="34" charset="0"/>
                <a:ea typeface="MS PGothic" panose="020B0600070205080204" pitchFamily="34" charset="-128"/>
              </a:rPr>
              <a:t>Hukum</a:t>
            </a:r>
            <a:r>
              <a:rPr lang="en-US" altLang="en-US" sz="1500" b="1" dirty="0">
                <a:latin typeface="Agency FB" panose="020B0503020202020204" pitchFamily="34" charset="0"/>
                <a:ea typeface="MS PGothic" panose="020B0600070205080204" pitchFamily="34" charset="-128"/>
              </a:rPr>
              <a:t> Lain</a:t>
            </a:r>
            <a:endParaRPr lang="en-US" altLang="en-US" sz="1500" b="1" dirty="0">
              <a:latin typeface="Agency FB" panose="020B0503020202020204" pitchFamily="34" charset="0"/>
              <a:ea typeface="MS PGothic" panose="020B0600070205080204" pitchFamily="34" charset="-128"/>
            </a:endParaRPr>
          </a:p>
        </p:txBody>
      </p:sp>
      <p:sp>
        <p:nvSpPr>
          <p:cNvPr id="20487" name="Line 13"/>
          <p:cNvSpPr>
            <a:spLocks noChangeShapeType="1"/>
          </p:cNvSpPr>
          <p:nvPr/>
        </p:nvSpPr>
        <p:spPr bwMode="auto">
          <a:xfrm flipH="1">
            <a:off x="3558779" y="3613548"/>
            <a:ext cx="0" cy="221456"/>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ID" sz="1350"/>
          </a:p>
        </p:txBody>
      </p:sp>
      <p:sp>
        <p:nvSpPr>
          <p:cNvPr id="24" name="Rectangle 23"/>
          <p:cNvSpPr/>
          <p:nvPr/>
        </p:nvSpPr>
        <p:spPr>
          <a:xfrm>
            <a:off x="105199" y="1780869"/>
            <a:ext cx="2090353" cy="721462"/>
          </a:xfrm>
          <a:prstGeom prst="rect">
            <a:avLst/>
          </a:prstGeom>
          <a:solidFill>
            <a:srgbClr val="C00000"/>
          </a:solidFill>
          <a:ln>
            <a:noFill/>
          </a:ln>
          <a:effectLst>
            <a:glow rad="228600">
              <a:schemeClr val="accent6">
                <a:satMod val="175000"/>
                <a:alpha val="40000"/>
              </a:schemeClr>
            </a:glow>
            <a:reflection blurRad="6350" stA="50000" endA="300" endPos="5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id-ID" sz="2100" b="1" dirty="0">
                <a:solidFill>
                  <a:schemeClr val="tx1"/>
                </a:solidFill>
                <a:latin typeface="Agency FB" panose="020B0503020202020204" pitchFamily="34" charset="0"/>
              </a:rPr>
              <a:t>DI BIDANG PIDANA</a:t>
            </a:r>
            <a:endParaRPr lang="id-ID" altLang="id-ID" sz="2100" b="1" dirty="0">
              <a:solidFill>
                <a:schemeClr val="tx1"/>
              </a:solidFill>
              <a:latin typeface="Agency FB" panose="020B0503020202020204" pitchFamily="34" charset="0"/>
            </a:endParaRPr>
          </a:p>
        </p:txBody>
      </p:sp>
      <p:sp>
        <p:nvSpPr>
          <p:cNvPr id="27" name="Down Arrow Callout 26"/>
          <p:cNvSpPr/>
          <p:nvPr/>
        </p:nvSpPr>
        <p:spPr>
          <a:xfrm>
            <a:off x="2564765" y="74930"/>
            <a:ext cx="4398010" cy="1365250"/>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2400" b="1" dirty="0">
              <a:solidFill>
                <a:schemeClr val="tx1"/>
              </a:solidFill>
              <a:latin typeface="Agency FB" panose="020B0503020202020204" pitchFamily="34" charset="0"/>
            </a:endParaRPr>
          </a:p>
          <a:p>
            <a:pPr algn="ctr">
              <a:defRPr/>
            </a:pPr>
            <a:r>
              <a:rPr lang="en-US" sz="2400" b="1" dirty="0">
                <a:solidFill>
                  <a:schemeClr val="tx1"/>
                </a:solidFill>
                <a:latin typeface="Agency FB" panose="020B0503020202020204" pitchFamily="34" charset="0"/>
              </a:rPr>
              <a:t>TUGAS &amp; WEWENANG KEJAKSAAN RI</a:t>
            </a:r>
            <a:endParaRPr lang="en-US" sz="2100" b="1" dirty="0">
              <a:solidFill>
                <a:schemeClr val="tx1"/>
              </a:solidFill>
              <a:highlight>
                <a:srgbClr val="FFFF00"/>
              </a:highlight>
              <a:latin typeface="Agency FB" panose="020B0503020202020204" pitchFamily="34" charset="0"/>
            </a:endParaRPr>
          </a:p>
          <a:p>
            <a:pPr algn="ctr">
              <a:defRPr/>
            </a:pPr>
            <a:endParaRPr lang="id-ID" sz="2100" b="1" dirty="0">
              <a:solidFill>
                <a:schemeClr val="tx1"/>
              </a:solidFill>
              <a:highlight>
                <a:srgbClr val="FFFF00"/>
              </a:highlight>
              <a:latin typeface="Agency FB" panose="020B0503020202020204" pitchFamily="34" charset="0"/>
            </a:endParaRPr>
          </a:p>
        </p:txBody>
      </p:sp>
      <p:cxnSp>
        <p:nvCxnSpPr>
          <p:cNvPr id="30" name="Elbow Connector 29"/>
          <p:cNvCxnSpPr/>
          <p:nvPr/>
        </p:nvCxnSpPr>
        <p:spPr>
          <a:xfrm>
            <a:off x="7496175" y="1447800"/>
            <a:ext cx="759619" cy="333375"/>
          </a:xfrm>
          <a:prstGeom prst="bentConnector2">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1" name="Elbow Connector 30"/>
          <p:cNvCxnSpPr/>
          <p:nvPr/>
        </p:nvCxnSpPr>
        <p:spPr>
          <a:xfrm rot="10800000" flipV="1">
            <a:off x="1150144" y="1443037"/>
            <a:ext cx="1401366" cy="338138"/>
          </a:xfrm>
          <a:prstGeom prst="bentConnector2">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0493" name="Line 9"/>
          <p:cNvSpPr>
            <a:spLocks noChangeShapeType="1"/>
          </p:cNvSpPr>
          <p:nvPr/>
        </p:nvSpPr>
        <p:spPr bwMode="auto">
          <a:xfrm>
            <a:off x="2366963" y="1443038"/>
            <a:ext cx="5785247" cy="21431"/>
          </a:xfrm>
          <a:prstGeom prst="line">
            <a:avLst/>
          </a:prstGeom>
          <a:noFill/>
          <a:ln w="38100">
            <a:solidFill>
              <a:schemeClr val="tx2"/>
            </a:solidFill>
            <a:round/>
          </a:ln>
          <a:extLst>
            <a:ext uri="{909E8E84-426E-40DD-AFC4-6F175D3DCCD1}">
              <a14:hiddenFill xmlns:a14="http://schemas.microsoft.com/office/drawing/2010/main">
                <a:noFill/>
              </a14:hiddenFill>
            </a:ext>
          </a:extLst>
        </p:spPr>
        <p:txBody>
          <a:bodyPr/>
          <a:lstStyle/>
          <a:p>
            <a:endParaRPr lang="en-ID" sz="1350"/>
          </a:p>
        </p:txBody>
      </p:sp>
      <p:sp>
        <p:nvSpPr>
          <p:cNvPr id="20494" name="Line 12"/>
          <p:cNvSpPr>
            <a:spLocks noChangeShapeType="1"/>
          </p:cNvSpPr>
          <p:nvPr/>
        </p:nvSpPr>
        <p:spPr bwMode="auto">
          <a:xfrm flipH="1">
            <a:off x="3548063" y="1447800"/>
            <a:ext cx="0" cy="333375"/>
          </a:xfrm>
          <a:prstGeom prst="line">
            <a:avLst/>
          </a:prstGeom>
          <a:noFill/>
          <a:ln w="38100">
            <a:solidFill>
              <a:schemeClr val="tx2"/>
            </a:solidFill>
            <a:round/>
          </a:ln>
          <a:extLst>
            <a:ext uri="{909E8E84-426E-40DD-AFC4-6F175D3DCCD1}">
              <a14:hiddenFill xmlns:a14="http://schemas.microsoft.com/office/drawing/2010/main">
                <a:noFill/>
              </a14:hiddenFill>
            </a:ext>
          </a:extLst>
        </p:spPr>
        <p:txBody>
          <a:bodyPr/>
          <a:lstStyle/>
          <a:p>
            <a:endParaRPr lang="en-ID" sz="1350"/>
          </a:p>
        </p:txBody>
      </p:sp>
      <p:sp>
        <p:nvSpPr>
          <p:cNvPr id="20495" name="Line 12"/>
          <p:cNvSpPr>
            <a:spLocks noChangeShapeType="1"/>
          </p:cNvSpPr>
          <p:nvPr/>
        </p:nvSpPr>
        <p:spPr bwMode="auto">
          <a:xfrm flipH="1" flipV="1">
            <a:off x="6084094" y="1485900"/>
            <a:ext cx="0" cy="295275"/>
          </a:xfrm>
          <a:prstGeom prst="line">
            <a:avLst/>
          </a:prstGeom>
          <a:noFill/>
          <a:ln w="38100">
            <a:solidFill>
              <a:schemeClr val="tx2"/>
            </a:solidFill>
            <a:round/>
          </a:ln>
          <a:extLst>
            <a:ext uri="{909E8E84-426E-40DD-AFC4-6F175D3DCCD1}">
              <a14:hiddenFill xmlns:a14="http://schemas.microsoft.com/office/drawing/2010/main">
                <a:noFill/>
              </a14:hiddenFill>
            </a:ext>
          </a:extLst>
        </p:spPr>
        <p:txBody>
          <a:bodyPr/>
          <a:lstStyle/>
          <a:p>
            <a:endParaRPr lang="en-ID" sz="1350"/>
          </a:p>
        </p:txBody>
      </p:sp>
      <p:sp>
        <p:nvSpPr>
          <p:cNvPr id="11" name="Arrow: Left-Up 10"/>
          <p:cNvSpPr/>
          <p:nvPr/>
        </p:nvSpPr>
        <p:spPr>
          <a:xfrm>
            <a:off x="4729163" y="4606528"/>
            <a:ext cx="3525441" cy="461963"/>
          </a:xfrm>
          <a:prstGeom prst="leftUp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ID" sz="1350" b="1">
              <a:ln w="22225">
                <a:solidFill>
                  <a:schemeClr val="accent2"/>
                </a:solidFill>
                <a:prstDash val="solid"/>
              </a:ln>
              <a:solidFill>
                <a:schemeClr val="accent2">
                  <a:lumMod val="40000"/>
                  <a:lumOff val="60000"/>
                </a:schemeClr>
              </a:solidFill>
            </a:endParaRPr>
          </a:p>
        </p:txBody>
      </p:sp>
      <p:sp>
        <p:nvSpPr>
          <p:cNvPr id="12" name="Arrow: Down 11"/>
          <p:cNvSpPr/>
          <p:nvPr/>
        </p:nvSpPr>
        <p:spPr>
          <a:xfrm>
            <a:off x="3548063" y="2539604"/>
            <a:ext cx="65485" cy="25836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ID" sz="1350">
              <a:solidFill>
                <a:schemeClr val="bg1"/>
              </a:solidFill>
            </a:endParaRPr>
          </a:p>
        </p:txBody>
      </p:sp>
      <p:sp>
        <p:nvSpPr>
          <p:cNvPr id="36" name="Arrow: Down 35"/>
          <p:cNvSpPr/>
          <p:nvPr/>
        </p:nvSpPr>
        <p:spPr>
          <a:xfrm>
            <a:off x="8133160" y="2521745"/>
            <a:ext cx="121444" cy="2583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D" sz="1350"/>
          </a:p>
        </p:txBody>
      </p:sp>
      <p:sp>
        <p:nvSpPr>
          <p:cNvPr id="37" name="Arrow: Down 36"/>
          <p:cNvSpPr/>
          <p:nvPr/>
        </p:nvSpPr>
        <p:spPr>
          <a:xfrm>
            <a:off x="5955507" y="2539604"/>
            <a:ext cx="121444" cy="27741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ID" sz="1350"/>
          </a:p>
        </p:txBody>
      </p:sp>
      <p:sp>
        <p:nvSpPr>
          <p:cNvPr id="29" name="Rectangle 28"/>
          <p:cNvSpPr/>
          <p:nvPr/>
        </p:nvSpPr>
        <p:spPr>
          <a:xfrm>
            <a:off x="5011341" y="1820466"/>
            <a:ext cx="2112169" cy="661988"/>
          </a:xfrm>
          <a:prstGeom prst="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500" b="1" dirty="0">
                <a:solidFill>
                  <a:schemeClr val="tx1"/>
                </a:solidFill>
                <a:latin typeface="Agency FB" panose="020B0503020202020204" pitchFamily="34" charset="0"/>
              </a:rPr>
              <a:t> </a:t>
            </a:r>
            <a:r>
              <a:rPr lang="en-US" altLang="en-US" sz="1600" b="1" dirty="0">
                <a:solidFill>
                  <a:schemeClr val="tx1"/>
                </a:solidFill>
                <a:latin typeface="Agency FB" panose="020B0503020202020204" pitchFamily="34" charset="0"/>
              </a:rPr>
              <a:t>DI BIDANG KETERTIBAN </a:t>
            </a:r>
            <a:endParaRPr lang="en-US" altLang="en-US" sz="1600" b="1" dirty="0">
              <a:solidFill>
                <a:schemeClr val="tx1"/>
              </a:solidFill>
              <a:latin typeface="Agency FB" panose="020B0503020202020204" pitchFamily="34" charset="0"/>
            </a:endParaRPr>
          </a:p>
          <a:p>
            <a:pPr algn="ctr">
              <a:defRPr/>
            </a:pPr>
            <a:r>
              <a:rPr lang="en-US" altLang="en-US" sz="1600" b="1" dirty="0">
                <a:solidFill>
                  <a:schemeClr val="tx1"/>
                </a:solidFill>
                <a:latin typeface="Agency FB" panose="020B0503020202020204" pitchFamily="34" charset="0"/>
              </a:rPr>
              <a:t>&amp; KETENTRAMAN UMUM</a:t>
            </a:r>
            <a:endParaRPr lang="id-ID" sz="1600" b="1" dirty="0">
              <a:solidFill>
                <a:schemeClr val="tx1"/>
              </a:solidFill>
              <a:latin typeface="Agency FB" panose="020B0503020202020204" pitchFamily="34" charset="0"/>
            </a:endParaRPr>
          </a:p>
        </p:txBody>
      </p:sp>
      <p:sp>
        <p:nvSpPr>
          <p:cNvPr id="32" name="Rectangle 31"/>
          <p:cNvSpPr/>
          <p:nvPr/>
        </p:nvSpPr>
        <p:spPr>
          <a:xfrm>
            <a:off x="5028010" y="2874171"/>
            <a:ext cx="2112169" cy="1928456"/>
          </a:xfrm>
          <a:prstGeom prst="rect">
            <a:avLst/>
          </a:prstGeom>
          <a:solidFill>
            <a:srgbClr val="00FF00"/>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350" b="1" dirty="0">
                <a:solidFill>
                  <a:schemeClr val="tx1"/>
                </a:solidFill>
                <a:latin typeface="Agency FB" panose="020B0503020202020204" pitchFamily="34" charset="0"/>
              </a:rPr>
              <a:t> </a:t>
            </a:r>
            <a:endParaRPr lang="en-US" sz="1350" b="1" dirty="0">
              <a:solidFill>
                <a:schemeClr val="tx1"/>
              </a:solidFill>
              <a:latin typeface="Agency FB" panose="020B0503020202020204" pitchFamily="34" charset="0"/>
            </a:endParaRPr>
          </a:p>
          <a:p>
            <a:pPr algn="ctr">
              <a:defRPr/>
            </a:pPr>
            <a:r>
              <a:rPr lang="en-US" altLang="en-US" sz="1600" b="1" dirty="0">
                <a:solidFill>
                  <a:schemeClr val="tx1"/>
                </a:solidFill>
                <a:latin typeface="Agency FB" panose="020B0503020202020204" pitchFamily="34" charset="0"/>
              </a:rPr>
              <a:t>LID/PAM/GAL, LUHKUM/PENKUM,</a:t>
            </a:r>
            <a:endParaRPr lang="en-US" altLang="en-US" sz="1600" b="1" dirty="0">
              <a:solidFill>
                <a:schemeClr val="tx1"/>
              </a:solidFill>
              <a:latin typeface="Agency FB" panose="020B0503020202020204" pitchFamily="34" charset="0"/>
            </a:endParaRPr>
          </a:p>
          <a:p>
            <a:pPr algn="ctr">
              <a:defRPr/>
            </a:pPr>
            <a:r>
              <a:rPr lang="en-US" altLang="en-US" sz="1600" b="1" dirty="0">
                <a:solidFill>
                  <a:schemeClr val="tx1"/>
                </a:solidFill>
                <a:latin typeface="Agency FB" panose="020B0503020202020204" pitchFamily="34" charset="0"/>
              </a:rPr>
              <a:t>ASSET TRACING,</a:t>
            </a:r>
            <a:endParaRPr lang="en-US" altLang="en-US" sz="1600" b="1" dirty="0">
              <a:solidFill>
                <a:schemeClr val="tx1"/>
              </a:solidFill>
              <a:latin typeface="Agency FB" panose="020B0503020202020204" pitchFamily="34" charset="0"/>
            </a:endParaRPr>
          </a:p>
          <a:p>
            <a:pPr algn="ctr">
              <a:defRPr/>
            </a:pPr>
            <a:r>
              <a:rPr lang="en-US" altLang="en-US" sz="1600" b="1" dirty="0">
                <a:solidFill>
                  <a:schemeClr val="tx1"/>
                </a:solidFill>
                <a:latin typeface="Agency FB" panose="020B0503020202020204" pitchFamily="34" charset="0"/>
              </a:rPr>
              <a:t>PAKEM, PPS,</a:t>
            </a:r>
            <a:endParaRPr lang="en-US" altLang="en-US" sz="1600" b="1" dirty="0">
              <a:solidFill>
                <a:schemeClr val="tx1"/>
              </a:solidFill>
              <a:latin typeface="Agency FB" panose="020B0503020202020204" pitchFamily="34" charset="0"/>
            </a:endParaRPr>
          </a:p>
          <a:p>
            <a:pPr algn="ctr">
              <a:defRPr/>
            </a:pPr>
            <a:r>
              <a:rPr lang="en-US" altLang="en-US" sz="1600" b="1" dirty="0">
                <a:solidFill>
                  <a:schemeClr val="tx1"/>
                </a:solidFill>
                <a:latin typeface="Agency FB" panose="020B0503020202020204" pitchFamily="34" charset="0"/>
              </a:rPr>
              <a:t>PENYADAPAN (</a:t>
            </a:r>
            <a:r>
              <a:rPr lang="en-US" altLang="en-US" sz="1600" b="1" dirty="0" err="1">
                <a:solidFill>
                  <a:schemeClr val="tx1"/>
                </a:solidFill>
                <a:latin typeface="Agency FB" panose="020B0503020202020204" pitchFamily="34" charset="0"/>
              </a:rPr>
              <a:t>psl</a:t>
            </a:r>
            <a:r>
              <a:rPr lang="en-US" altLang="en-US" sz="1600" b="1" dirty="0">
                <a:solidFill>
                  <a:schemeClr val="tx1"/>
                </a:solidFill>
                <a:latin typeface="Agency FB" panose="020B0503020202020204" pitchFamily="34" charset="0"/>
              </a:rPr>
              <a:t>. 30C </a:t>
            </a:r>
            <a:r>
              <a:rPr lang="en-US" altLang="en-US" sz="1600" b="1" dirty="0" err="1">
                <a:solidFill>
                  <a:schemeClr val="tx1"/>
                </a:solidFill>
                <a:latin typeface="Agency FB" panose="020B0503020202020204" pitchFamily="34" charset="0"/>
              </a:rPr>
              <a:t>huruf</a:t>
            </a:r>
            <a:r>
              <a:rPr lang="en-US" altLang="en-US" sz="1600" b="1" dirty="0">
                <a:solidFill>
                  <a:schemeClr val="tx1"/>
                </a:solidFill>
                <a:latin typeface="Agency FB" panose="020B0503020202020204" pitchFamily="34" charset="0"/>
              </a:rPr>
              <a:t> I </a:t>
            </a:r>
            <a:r>
              <a:rPr lang="en-US" altLang="en-US" sz="1600" b="1" dirty="0" err="1">
                <a:solidFill>
                  <a:schemeClr val="tx1"/>
                </a:solidFill>
                <a:latin typeface="Agency FB" panose="020B0503020202020204" pitchFamily="34" charset="0"/>
              </a:rPr>
              <a:t>Perubahan</a:t>
            </a:r>
            <a:r>
              <a:rPr lang="en-US" altLang="en-US" sz="1600" b="1" dirty="0">
                <a:solidFill>
                  <a:schemeClr val="tx1"/>
                </a:solidFill>
                <a:latin typeface="Agency FB" panose="020B0503020202020204" pitchFamily="34" charset="0"/>
              </a:rPr>
              <a:t> UU </a:t>
            </a:r>
            <a:r>
              <a:rPr lang="en-US" altLang="en-US" sz="1600" b="1" dirty="0" err="1">
                <a:solidFill>
                  <a:schemeClr val="tx1"/>
                </a:solidFill>
                <a:latin typeface="Agency FB" panose="020B0503020202020204" pitchFamily="34" charset="0"/>
              </a:rPr>
              <a:t>Kejaksaan</a:t>
            </a:r>
            <a:r>
              <a:rPr lang="en-US" altLang="en-US" sz="1600" b="1" dirty="0">
                <a:solidFill>
                  <a:schemeClr val="tx1"/>
                </a:solidFill>
                <a:latin typeface="Agency FB" panose="020B0503020202020204" pitchFamily="34" charset="0"/>
              </a:rPr>
              <a:t>)</a:t>
            </a:r>
            <a:endParaRPr lang="en-US" altLang="en-US" sz="1600" b="1" dirty="0">
              <a:solidFill>
                <a:schemeClr val="tx1"/>
              </a:solidFill>
              <a:latin typeface="Agency FB" panose="020B0503020202020204" pitchFamily="34" charset="0"/>
            </a:endParaRPr>
          </a:p>
          <a:p>
            <a:pPr algn="ctr">
              <a:defRPr/>
            </a:pPr>
            <a:endParaRPr lang="en-US" altLang="en-US" sz="1600" b="1" dirty="0">
              <a:solidFill>
                <a:schemeClr val="tx1"/>
              </a:solidFill>
              <a:latin typeface="Agency FB" panose="020B0503020202020204" pitchFamily="34" charset="0"/>
            </a:endParaRPr>
          </a:p>
        </p:txBody>
      </p:sp>
      <p:sp>
        <p:nvSpPr>
          <p:cNvPr id="33" name="Rectangle 32"/>
          <p:cNvSpPr/>
          <p:nvPr/>
        </p:nvSpPr>
        <p:spPr>
          <a:xfrm>
            <a:off x="44054" y="2939654"/>
            <a:ext cx="1179909" cy="912019"/>
          </a:xfrm>
          <a:prstGeom prst="rect">
            <a:avLst/>
          </a:prstGeom>
          <a:solidFill>
            <a:srgbClr val="FF99CC"/>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en-US" sz="1200" b="1" dirty="0">
              <a:cs typeface="Calibri" panose="020F0502020204030204" pitchFamily="34" charset="0"/>
            </a:endParaRPr>
          </a:p>
          <a:p>
            <a:pPr algn="ctr">
              <a:defRPr/>
            </a:pPr>
            <a:r>
              <a:rPr lang="en-US" b="1" dirty="0">
                <a:solidFill>
                  <a:schemeClr val="tx1"/>
                </a:solidFill>
                <a:latin typeface="Bahnschrift Condensed" panose="020B0502040204020203" pitchFamily="34" charset="0"/>
              </a:rPr>
              <a:t> </a:t>
            </a:r>
            <a:endParaRPr lang="en-US" b="1" dirty="0">
              <a:solidFill>
                <a:schemeClr val="tx1"/>
              </a:solidFill>
              <a:latin typeface="Bahnschrift Condensed" panose="020B0502040204020203" pitchFamily="34" charset="0"/>
            </a:endParaRPr>
          </a:p>
          <a:p>
            <a:pPr algn="ctr">
              <a:defRPr/>
            </a:pPr>
            <a:r>
              <a:rPr lang="en-US" altLang="en-US" sz="1500" b="1" dirty="0">
                <a:latin typeface="Agency FB" panose="020B0503020202020204" pitchFamily="34" charset="0"/>
              </a:rPr>
              <a:t>PENYIDIKAN</a:t>
            </a:r>
            <a:endParaRPr lang="en-US" altLang="en-US" sz="1500" b="1" dirty="0">
              <a:latin typeface="Agency FB" panose="020B0503020202020204" pitchFamily="34" charset="0"/>
            </a:endParaRPr>
          </a:p>
          <a:p>
            <a:pPr algn="ctr">
              <a:defRPr/>
            </a:pPr>
            <a:r>
              <a:rPr lang="en-US" altLang="en-US" sz="1500" b="1" dirty="0">
                <a:latin typeface="Agency FB" panose="020B0503020202020204" pitchFamily="34" charset="0"/>
              </a:rPr>
              <a:t>SEBAGAI JAKSA</a:t>
            </a:r>
            <a:endParaRPr lang="en-US" altLang="en-US" sz="1500" b="1" dirty="0">
              <a:latin typeface="Agency FB" panose="020B0503020202020204" pitchFamily="34" charset="0"/>
            </a:endParaRPr>
          </a:p>
          <a:p>
            <a:pPr algn="ctr">
              <a:defRPr/>
            </a:pPr>
            <a:r>
              <a:rPr lang="en-US" altLang="en-US" sz="1500" b="1" dirty="0">
                <a:latin typeface="Agency FB" panose="020B0503020202020204" pitchFamily="34" charset="0"/>
              </a:rPr>
              <a:t>LID/DIK</a:t>
            </a:r>
            <a:endParaRPr lang="en-US" altLang="en-US" sz="1500" b="1" dirty="0">
              <a:latin typeface="Agency FB" panose="020B0503020202020204" pitchFamily="34" charset="0"/>
            </a:endParaRPr>
          </a:p>
          <a:p>
            <a:pPr marL="332105" indent="-332105">
              <a:defRPr/>
            </a:pPr>
            <a:endParaRPr lang="en-US" b="1" dirty="0">
              <a:solidFill>
                <a:schemeClr val="tx1"/>
              </a:solidFill>
              <a:latin typeface="Bahnschrift Condensed" panose="020B0502040204020203" pitchFamily="34" charset="0"/>
            </a:endParaRPr>
          </a:p>
          <a:p>
            <a:pPr algn="ctr">
              <a:defRPr/>
            </a:pPr>
            <a:endParaRPr lang="id-ID" sz="1200" b="1" dirty="0">
              <a:solidFill>
                <a:srgbClr val="002060"/>
              </a:solidFill>
              <a:latin typeface="Arial Narrow" panose="020B0606020202030204" pitchFamily="34" charset="0"/>
            </a:endParaRPr>
          </a:p>
        </p:txBody>
      </p:sp>
      <p:sp>
        <p:nvSpPr>
          <p:cNvPr id="34" name="Rectangle 33"/>
          <p:cNvSpPr/>
          <p:nvPr/>
        </p:nvSpPr>
        <p:spPr>
          <a:xfrm>
            <a:off x="1243012" y="2932510"/>
            <a:ext cx="1271588" cy="919163"/>
          </a:xfrm>
          <a:prstGeom prst="rect">
            <a:avLst/>
          </a:prstGeom>
          <a:solidFill>
            <a:srgbClr val="FF99CC"/>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en-US" sz="1200" b="1" dirty="0">
              <a:cs typeface="Calibri" panose="020F0502020204030204" pitchFamily="34" charset="0"/>
            </a:endParaRPr>
          </a:p>
          <a:p>
            <a:pPr algn="ctr">
              <a:defRPr/>
            </a:pPr>
            <a:r>
              <a:rPr lang="en-US" b="1" dirty="0">
                <a:solidFill>
                  <a:schemeClr val="tx1"/>
                </a:solidFill>
                <a:latin typeface="Bahnschrift Condensed" panose="020B0502040204020203" pitchFamily="34" charset="0"/>
              </a:rPr>
              <a:t> </a:t>
            </a:r>
            <a:endParaRPr lang="en-US" b="1" dirty="0">
              <a:solidFill>
                <a:schemeClr val="tx1"/>
              </a:solidFill>
              <a:latin typeface="Bahnschrift Condensed" panose="020B0502040204020203" pitchFamily="34" charset="0"/>
            </a:endParaRPr>
          </a:p>
          <a:p>
            <a:pPr algn="ctr">
              <a:defRPr/>
            </a:pPr>
            <a:r>
              <a:rPr lang="en-US" altLang="en-US" sz="1500" b="1" dirty="0">
                <a:latin typeface="Agency FB" panose="020B0503020202020204" pitchFamily="34" charset="0"/>
              </a:rPr>
              <a:t>PENUNTUTAN</a:t>
            </a:r>
            <a:endParaRPr lang="en-US" altLang="en-US" sz="1500" b="1" dirty="0">
              <a:latin typeface="Agency FB" panose="020B0503020202020204" pitchFamily="34" charset="0"/>
            </a:endParaRPr>
          </a:p>
          <a:p>
            <a:pPr algn="ctr">
              <a:defRPr/>
            </a:pPr>
            <a:r>
              <a:rPr lang="en-US" altLang="en-US" sz="1500" b="1" dirty="0">
                <a:latin typeface="Agency FB" panose="020B0503020202020204" pitchFamily="34" charset="0"/>
              </a:rPr>
              <a:t>SEBAGAI</a:t>
            </a:r>
            <a:endParaRPr lang="en-US" altLang="en-US" sz="1500" b="1" dirty="0">
              <a:latin typeface="Agency FB" panose="020B0503020202020204" pitchFamily="34" charset="0"/>
            </a:endParaRPr>
          </a:p>
          <a:p>
            <a:pPr algn="ctr">
              <a:defRPr/>
            </a:pPr>
            <a:r>
              <a:rPr lang="en-US" altLang="en-US" sz="1500" b="1" dirty="0">
                <a:latin typeface="Agency FB" panose="020B0503020202020204" pitchFamily="34" charset="0"/>
              </a:rPr>
              <a:t>PENUNTUT UMUM</a:t>
            </a:r>
            <a:endParaRPr lang="en-US" altLang="en-US" sz="1500" b="1" dirty="0">
              <a:latin typeface="Agency FB" panose="020B0503020202020204" pitchFamily="34" charset="0"/>
            </a:endParaRPr>
          </a:p>
          <a:p>
            <a:pPr marL="332105" indent="-332105">
              <a:defRPr/>
            </a:pPr>
            <a:endParaRPr lang="en-US" b="1" dirty="0">
              <a:solidFill>
                <a:schemeClr val="tx1"/>
              </a:solidFill>
              <a:latin typeface="Bahnschrift Condensed" panose="020B0502040204020203" pitchFamily="34" charset="0"/>
            </a:endParaRPr>
          </a:p>
          <a:p>
            <a:pPr algn="ctr">
              <a:defRPr/>
            </a:pPr>
            <a:endParaRPr lang="id-ID" sz="1200" b="1" dirty="0">
              <a:solidFill>
                <a:srgbClr val="002060"/>
              </a:solidFill>
              <a:latin typeface="Arial Narrow" panose="020B0606020202030204" pitchFamily="34" charset="0"/>
            </a:endParaRPr>
          </a:p>
        </p:txBody>
      </p:sp>
      <p:sp>
        <p:nvSpPr>
          <p:cNvPr id="35" name="Rectangle 34"/>
          <p:cNvSpPr/>
          <p:nvPr/>
        </p:nvSpPr>
        <p:spPr>
          <a:xfrm>
            <a:off x="309717" y="4116826"/>
            <a:ext cx="1901275" cy="685800"/>
          </a:xfrm>
          <a:prstGeom prst="rect">
            <a:avLst/>
          </a:prstGeom>
          <a:solidFill>
            <a:srgbClr val="C00000"/>
          </a:solidFill>
          <a:ln>
            <a:noFill/>
          </a:ln>
          <a:effectLst>
            <a:glow rad="228600">
              <a:schemeClr val="accent6">
                <a:satMod val="175000"/>
                <a:alpha val="40000"/>
              </a:schemeClr>
            </a:glow>
            <a:reflection blurRad="6350" stA="50000" endA="300" endPos="5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latin typeface="Agency FB" panose="020B0503020202020204" pitchFamily="34" charset="0"/>
              </a:rPr>
              <a:t>EKSEKUTOR</a:t>
            </a:r>
            <a:endParaRPr lang="en-US" sz="1500" b="1" dirty="0">
              <a:latin typeface="Agency FB" panose="020B0503020202020204" pitchFamily="34" charset="0"/>
            </a:endParaRPr>
          </a:p>
          <a:p>
            <a:pPr algn="ctr">
              <a:defRPr/>
            </a:pPr>
            <a:r>
              <a:rPr lang="en-US" sz="1500" b="1" dirty="0">
                <a:latin typeface="Agency FB" panose="020B0503020202020204" pitchFamily="34" charset="0"/>
              </a:rPr>
              <a:t>(PK. PIDANA)</a:t>
            </a:r>
            <a:endParaRPr lang="en-US" sz="1500" b="1" dirty="0">
              <a:latin typeface="Agency FB" panose="020B0503020202020204" pitchFamily="34" charset="0"/>
            </a:endParaRPr>
          </a:p>
        </p:txBody>
      </p:sp>
      <p:sp>
        <p:nvSpPr>
          <p:cNvPr id="39" name="Arrow: Down 38"/>
          <p:cNvSpPr/>
          <p:nvPr/>
        </p:nvSpPr>
        <p:spPr>
          <a:xfrm>
            <a:off x="1629966" y="3885010"/>
            <a:ext cx="129778" cy="2607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D" sz="1350"/>
          </a:p>
        </p:txBody>
      </p:sp>
      <p:sp>
        <p:nvSpPr>
          <p:cNvPr id="28" name="Rectangle 27"/>
          <p:cNvSpPr/>
          <p:nvPr/>
        </p:nvSpPr>
        <p:spPr>
          <a:xfrm>
            <a:off x="7210712" y="1810941"/>
            <a:ext cx="1828090" cy="671513"/>
          </a:xfrm>
          <a:prstGeom prst="rect">
            <a:avLst/>
          </a:prstGeom>
          <a:solidFill>
            <a:srgbClr val="FFC000"/>
          </a:solidFill>
          <a:ln w="1905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600" b="1" dirty="0">
              <a:solidFill>
                <a:schemeClr val="tx1"/>
              </a:solidFill>
              <a:latin typeface="Agency FB" panose="020B0503020202020204" pitchFamily="34" charset="0"/>
            </a:endParaRPr>
          </a:p>
          <a:p>
            <a:pPr algn="ctr">
              <a:defRPr/>
            </a:pPr>
            <a:r>
              <a:rPr lang="en-US" b="1" dirty="0">
                <a:solidFill>
                  <a:schemeClr val="tx1"/>
                </a:solidFill>
                <a:latin typeface="Agency FB" panose="020B0503020202020204" pitchFamily="34" charset="0"/>
              </a:rPr>
              <a:t>WEW KHUSUS</a:t>
            </a:r>
            <a:endParaRPr lang="en-US" b="1" dirty="0">
              <a:solidFill>
                <a:schemeClr val="tx1"/>
              </a:solidFill>
              <a:latin typeface="Agency FB" panose="020B0503020202020204" pitchFamily="34" charset="0"/>
            </a:endParaRPr>
          </a:p>
          <a:p>
            <a:pPr algn="ctr">
              <a:defRPr/>
            </a:pPr>
            <a:r>
              <a:rPr lang="en-US" b="1" dirty="0">
                <a:solidFill>
                  <a:schemeClr val="tx1"/>
                </a:solidFill>
                <a:latin typeface="Agency FB" panose="020B0503020202020204" pitchFamily="34" charset="0"/>
              </a:rPr>
              <a:t>SESUAI  UU</a:t>
            </a:r>
            <a:endParaRPr lang="en-US" b="1" dirty="0">
              <a:solidFill>
                <a:schemeClr val="tx1"/>
              </a:solidFill>
              <a:latin typeface="Agency FB" panose="020B0503020202020204" pitchFamily="34" charset="0"/>
            </a:endParaRPr>
          </a:p>
          <a:p>
            <a:pPr algn="ctr">
              <a:defRPr/>
            </a:pPr>
            <a:endParaRPr lang="id-ID" sz="1600" b="1" dirty="0">
              <a:solidFill>
                <a:schemeClr val="bg1"/>
              </a:solidFill>
              <a:latin typeface="Agency FB" panose="020B0503020202020204" pitchFamily="34" charset="0"/>
            </a:endParaRPr>
          </a:p>
        </p:txBody>
      </p:sp>
      <p:sp>
        <p:nvSpPr>
          <p:cNvPr id="38" name="Rectangle 37"/>
          <p:cNvSpPr/>
          <p:nvPr/>
        </p:nvSpPr>
        <p:spPr>
          <a:xfrm>
            <a:off x="7255670" y="2874171"/>
            <a:ext cx="1828090" cy="1710925"/>
          </a:xfrm>
          <a:prstGeom prst="rect">
            <a:avLst/>
          </a:prstGeom>
          <a:solidFill>
            <a:srgbClr val="FFC000"/>
          </a:solidFill>
          <a:ln w="1905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600" b="1" dirty="0">
              <a:solidFill>
                <a:schemeClr val="tx1"/>
              </a:solidFill>
              <a:latin typeface="Agency FB" panose="020B0503020202020204" pitchFamily="34" charset="0"/>
            </a:endParaRPr>
          </a:p>
          <a:p>
            <a:pPr>
              <a:defRPr/>
            </a:pPr>
            <a:r>
              <a:rPr lang="en-US" sz="1400" b="1" dirty="0" err="1">
                <a:solidFill>
                  <a:schemeClr val="tx1"/>
                </a:solidFill>
                <a:latin typeface="Agency FB" panose="020B0503020202020204" pitchFamily="34" charset="0"/>
              </a:rPr>
              <a:t>A.l.</a:t>
            </a:r>
            <a:endParaRPr lang="en-US" sz="1400" b="1" dirty="0">
              <a:solidFill>
                <a:schemeClr val="tx1"/>
              </a:solidFill>
              <a:latin typeface="Agency FB" panose="020B0503020202020204" pitchFamily="34" charset="0"/>
            </a:endParaRPr>
          </a:p>
          <a:p>
            <a:pPr marL="198755" indent="-198755">
              <a:buFontTx/>
              <a:buAutoNum type="arabicPeriod"/>
              <a:defRPr/>
            </a:pPr>
            <a:r>
              <a:rPr lang="en-US" sz="1400" b="1" dirty="0" err="1">
                <a:solidFill>
                  <a:schemeClr val="tx1"/>
                </a:solidFill>
                <a:latin typeface="Agency FB" panose="020B0503020202020204" pitchFamily="34" charset="0"/>
              </a:rPr>
              <a:t>Pemulihan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aset</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Pem</a:t>
            </a:r>
            <a:endParaRPr lang="en-US" sz="1400" b="1" dirty="0">
              <a:solidFill>
                <a:schemeClr val="tx1"/>
              </a:solidFill>
              <a:latin typeface="Agency FB" panose="020B0503020202020204" pitchFamily="34" charset="0"/>
            </a:endParaRPr>
          </a:p>
          <a:p>
            <a:pPr marL="198755" indent="-198755">
              <a:buFontTx/>
              <a:buAutoNum type="arabicPeriod"/>
              <a:defRPr/>
            </a:pPr>
            <a:r>
              <a:rPr lang="en-US" sz="1400" b="1" dirty="0" err="1">
                <a:solidFill>
                  <a:schemeClr val="tx1"/>
                </a:solidFill>
                <a:latin typeface="Agency FB" panose="020B0503020202020204" pitchFamily="34" charset="0"/>
              </a:rPr>
              <a:t>Permohonan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pembatalan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perkawinan</a:t>
            </a:r>
            <a:endParaRPr lang="en-US" sz="1400" b="1" dirty="0">
              <a:solidFill>
                <a:schemeClr val="tx1"/>
              </a:solidFill>
              <a:latin typeface="Agency FB" panose="020B0503020202020204" pitchFamily="34" charset="0"/>
            </a:endParaRPr>
          </a:p>
          <a:p>
            <a:pPr marL="198755" indent="-198755">
              <a:buFontTx/>
              <a:buAutoNum type="arabicPeriod"/>
              <a:defRPr/>
            </a:pPr>
            <a:r>
              <a:rPr lang="en-US" sz="1400" b="1" dirty="0" err="1">
                <a:solidFill>
                  <a:schemeClr val="tx1"/>
                </a:solidFill>
                <a:latin typeface="Agency FB" panose="020B0503020202020204" pitchFamily="34" charset="0"/>
              </a:rPr>
              <a:t>Permohonan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Pembubaran</a:t>
            </a:r>
            <a:r>
              <a:rPr lang="en-US" sz="1400" b="1" dirty="0">
                <a:solidFill>
                  <a:schemeClr val="tx1"/>
                </a:solidFill>
                <a:latin typeface="Agency FB" panose="020B0503020202020204" pitchFamily="34" charset="0"/>
              </a:rPr>
              <a:t> PT</a:t>
            </a:r>
            <a:endParaRPr lang="en-US" sz="1400" b="1" dirty="0">
              <a:solidFill>
                <a:schemeClr val="tx1"/>
              </a:solidFill>
              <a:latin typeface="Agency FB" panose="020B0503020202020204" pitchFamily="34" charset="0"/>
            </a:endParaRPr>
          </a:p>
          <a:p>
            <a:pPr marL="198755" indent="-198755">
              <a:buFontTx/>
              <a:buAutoNum type="arabicPeriod"/>
              <a:defRPr/>
            </a:pPr>
            <a:r>
              <a:rPr lang="en-US" sz="1400" b="1" dirty="0" err="1">
                <a:solidFill>
                  <a:schemeClr val="tx1"/>
                </a:solidFill>
                <a:latin typeface="Agency FB" panose="020B0503020202020204" pitchFamily="34" charset="0"/>
              </a:rPr>
              <a:t>Permohonan</a:t>
            </a:r>
            <a:r>
              <a:rPr lang="en-US" sz="1400" b="1" dirty="0">
                <a:solidFill>
                  <a:schemeClr val="tx1"/>
                </a:solidFill>
                <a:latin typeface="Agency FB" panose="020B0503020202020204" pitchFamily="34" charset="0"/>
              </a:rPr>
              <a:t> </a:t>
            </a:r>
            <a:r>
              <a:rPr lang="en-US" sz="1400" b="1" dirty="0" err="1">
                <a:solidFill>
                  <a:schemeClr val="tx1"/>
                </a:solidFill>
                <a:latin typeface="Agency FB" panose="020B0503020202020204" pitchFamily="34" charset="0"/>
              </a:rPr>
              <a:t>Pailit</a:t>
            </a:r>
            <a:r>
              <a:rPr lang="en-US" sz="1400" b="1" dirty="0">
                <a:solidFill>
                  <a:schemeClr val="tx1"/>
                </a:solidFill>
                <a:latin typeface="Agency FB" panose="020B0503020202020204" pitchFamily="34" charset="0"/>
              </a:rPr>
              <a:t> Perusahaan</a:t>
            </a:r>
            <a:endParaRPr lang="en-US" sz="1400" b="1" dirty="0">
              <a:solidFill>
                <a:schemeClr val="tx1"/>
              </a:solidFill>
              <a:latin typeface="Agency FB" panose="020B0503020202020204" pitchFamily="34" charset="0"/>
            </a:endParaRPr>
          </a:p>
          <a:p>
            <a:pPr algn="ctr">
              <a:defRPr/>
            </a:pPr>
            <a:endParaRPr lang="id-ID" sz="1600" b="1" dirty="0">
              <a:solidFill>
                <a:schemeClr val="bg1"/>
              </a:solidFill>
              <a:latin typeface="Agency FB" panose="020B0503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par>
                                <p:cTn id="10" presetID="34"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from="(-#ppt_w/2)" to="(#ppt_x)" calcmode="lin" valueType="num">
                                      <p:cBhvr>
                                        <p:cTn id="12" dur="600" fill="hold">
                                          <p:stCondLst>
                                            <p:cond delay="0"/>
                                          </p:stCondLst>
                                        </p:cTn>
                                        <p:tgtEl>
                                          <p:spTgt spid="30"/>
                                        </p:tgtEl>
                                        <p:attrNameLst>
                                          <p:attrName>ppt_x</p:attrName>
                                        </p:attrNameLst>
                                      </p:cBhvr>
                                    </p:anim>
                                    <p:anim from="0" to="-1.0" calcmode="lin" valueType="num">
                                      <p:cBhvr>
                                        <p:cTn id="13" dur="200" decel="50000" autoRev="1" fill="hold">
                                          <p:stCondLst>
                                            <p:cond delay="600"/>
                                          </p:stCondLst>
                                        </p:cTn>
                                        <p:tgtEl>
                                          <p:spTgt spid="30"/>
                                        </p:tgtEl>
                                        <p:attrNameLst>
                                          <p:attrName>xshear</p:attrName>
                                        </p:attrNameLst>
                                      </p:cBhvr>
                                    </p:anim>
                                    <p:animScale>
                                      <p:cBhvr>
                                        <p:cTn id="14" dur="200" decel="100000" autoRev="1" fill="hold">
                                          <p:stCondLst>
                                            <p:cond delay="600"/>
                                          </p:stCondLst>
                                        </p:cTn>
                                        <p:tgtEl>
                                          <p:spTgt spid="30"/>
                                        </p:tgtEl>
                                      </p:cBhvr>
                                      <p:from x="100000" y="100000"/>
                                      <p:to x="80000" y="100000"/>
                                    </p:animScale>
                                    <p:anim by="(#ppt_h/3+#ppt_w*0.1)" calcmode="lin" valueType="num">
                                      <p:cBhvr additive="sum">
                                        <p:cTn id="15" dur="200" decel="100000" autoRev="1" fill="hold">
                                          <p:stCondLst>
                                            <p:cond delay="600"/>
                                          </p:stCondLst>
                                        </p:cTn>
                                        <p:tgtEl>
                                          <p:spTgt spid="30"/>
                                        </p:tgtEl>
                                        <p:attrNameLst>
                                          <p:attrName>ppt_x</p:attrName>
                                        </p:attrNameLst>
                                      </p:cBhvr>
                                    </p:anim>
                                  </p:childTnLst>
                                </p:cTn>
                              </p:par>
                              <p:par>
                                <p:cTn id="16" presetID="34"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from="(-#ppt_w/2)" to="(#ppt_x)" calcmode="lin" valueType="num">
                                      <p:cBhvr>
                                        <p:cTn id="18" dur="600" fill="hold">
                                          <p:stCondLst>
                                            <p:cond delay="0"/>
                                          </p:stCondLst>
                                        </p:cTn>
                                        <p:tgtEl>
                                          <p:spTgt spid="31"/>
                                        </p:tgtEl>
                                        <p:attrNameLst>
                                          <p:attrName>ppt_x</p:attrName>
                                        </p:attrNameLst>
                                      </p:cBhvr>
                                    </p:anim>
                                    <p:anim from="0" to="-1.0" calcmode="lin" valueType="num">
                                      <p:cBhvr>
                                        <p:cTn id="19" dur="200" decel="50000" autoRev="1" fill="hold">
                                          <p:stCondLst>
                                            <p:cond delay="600"/>
                                          </p:stCondLst>
                                        </p:cTn>
                                        <p:tgtEl>
                                          <p:spTgt spid="31"/>
                                        </p:tgtEl>
                                        <p:attrNameLst>
                                          <p:attrName>xshear</p:attrName>
                                        </p:attrNameLst>
                                      </p:cBhvr>
                                    </p:anim>
                                    <p:animScale>
                                      <p:cBhvr>
                                        <p:cTn id="20" dur="200" decel="100000" autoRev="1" fill="hold">
                                          <p:stCondLst>
                                            <p:cond delay="600"/>
                                          </p:stCondLst>
                                        </p:cTn>
                                        <p:tgtEl>
                                          <p:spTgt spid="31"/>
                                        </p:tgtEl>
                                      </p:cBhvr>
                                      <p:from x="100000" y="100000"/>
                                      <p:to x="80000" y="100000"/>
                                    </p:animScale>
                                    <p:anim by="(#ppt_h/3+#ppt_w*0.1)" calcmode="lin" valueType="num">
                                      <p:cBhvr additive="sum">
                                        <p:cTn id="21" dur="200" decel="100000" autoRev="1" fill="hold">
                                          <p:stCondLst>
                                            <p:cond delay="600"/>
                                          </p:stCondLst>
                                        </p:cTn>
                                        <p:tgtEl>
                                          <p:spTgt spid="3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7175" y="58107"/>
            <a:ext cx="5099254" cy="973521"/>
          </a:xfrm>
          <a:prstGeom prst="rect">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3000" b="1" dirty="0">
                <a:solidFill>
                  <a:schemeClr val="bg1"/>
                </a:solidFill>
                <a:latin typeface="Arial Narrow" panose="020B0606020202030204" pitchFamily="34" charset="0"/>
              </a:rPr>
              <a:t>TUJUAN PERTEMUAN</a:t>
            </a:r>
            <a:endParaRPr lang="id-ID" sz="3000" b="1" dirty="0">
              <a:solidFill>
                <a:schemeClr val="bg1"/>
              </a:solidFill>
              <a:latin typeface="Arial Narrow" panose="020B0606020202030204" pitchFamily="34" charset="0"/>
            </a:endParaRPr>
          </a:p>
        </p:txBody>
      </p:sp>
      <p:sp>
        <p:nvSpPr>
          <p:cNvPr id="4" name="Rectangle: Rounded Corners 3"/>
          <p:cNvSpPr/>
          <p:nvPr/>
        </p:nvSpPr>
        <p:spPr>
          <a:xfrm>
            <a:off x="1133780" y="1516246"/>
            <a:ext cx="2588342" cy="11086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tx1"/>
                </a:solidFill>
                <a:latin typeface="Agency FB" panose="020B0503020202020204" pitchFamily="34" charset="0"/>
                <a:ea typeface="Cambria" panose="02040503050406030204" pitchFamily="18" charset="0"/>
              </a:rPr>
              <a:t>PEMBERIAN INFORMASI</a:t>
            </a:r>
            <a:endParaRPr lang="en-US" sz="2000" b="1" dirty="0">
              <a:solidFill>
                <a:schemeClr val="tx1"/>
              </a:solidFill>
              <a:latin typeface="Agency FB" panose="020B0503020202020204" pitchFamily="34" charset="0"/>
              <a:ea typeface="Cambria" panose="02040503050406030204" pitchFamily="18" charset="0"/>
            </a:endParaRPr>
          </a:p>
          <a:p>
            <a:pPr algn="ctr"/>
            <a:r>
              <a:rPr lang="en-US" sz="2000" b="1" dirty="0" err="1">
                <a:solidFill>
                  <a:schemeClr val="tx1"/>
                </a:solidFill>
                <a:latin typeface="Agency FB" panose="020B0503020202020204" pitchFamily="34" charset="0"/>
                <a:ea typeface="Cambria" panose="02040503050406030204" pitchFamily="18" charset="0"/>
              </a:rPr>
              <a:t>Titik</a:t>
            </a:r>
            <a:r>
              <a:rPr lang="en-US" sz="2000" b="1" dirty="0">
                <a:solidFill>
                  <a:schemeClr val="tx1"/>
                </a:solidFill>
                <a:latin typeface="Agency FB" panose="020B0503020202020204" pitchFamily="34" charset="0"/>
                <a:ea typeface="Cambria" panose="02040503050406030204" pitchFamily="18" charset="0"/>
              </a:rPr>
              <a:t> </a:t>
            </a:r>
            <a:r>
              <a:rPr lang="en-US" sz="2000" b="1" dirty="0" err="1">
                <a:solidFill>
                  <a:schemeClr val="tx1"/>
                </a:solidFill>
                <a:latin typeface="Agency FB" panose="020B0503020202020204" pitchFamily="34" charset="0"/>
                <a:ea typeface="Cambria" panose="02040503050406030204" pitchFamily="18" charset="0"/>
              </a:rPr>
              <a:t>rawan</a:t>
            </a:r>
            <a:r>
              <a:rPr lang="en-US" sz="2000" b="1" dirty="0">
                <a:solidFill>
                  <a:schemeClr val="tx1"/>
                </a:solidFill>
                <a:latin typeface="Agency FB" panose="020B0503020202020204" pitchFamily="34" charset="0"/>
                <a:ea typeface="Cambria" panose="02040503050406030204" pitchFamily="18" charset="0"/>
              </a:rPr>
              <a:t> </a:t>
            </a:r>
            <a:r>
              <a:rPr lang="en-US" sz="2000" b="1" dirty="0" err="1">
                <a:solidFill>
                  <a:schemeClr val="tx1"/>
                </a:solidFill>
                <a:latin typeface="Agency FB" panose="020B0503020202020204" pitchFamily="34" charset="0"/>
                <a:ea typeface="Cambria" panose="02040503050406030204" pitchFamily="18" charset="0"/>
              </a:rPr>
              <a:t>penyimpangan</a:t>
            </a:r>
            <a:endParaRPr lang="en-US" sz="2000" b="1" dirty="0">
              <a:solidFill>
                <a:schemeClr val="tx1"/>
              </a:solidFill>
              <a:latin typeface="Agency FB" panose="020B0503020202020204" pitchFamily="34" charset="0"/>
              <a:ea typeface="Cambria" panose="02040503050406030204" pitchFamily="18" charset="0"/>
            </a:endParaRPr>
          </a:p>
          <a:p>
            <a:pPr algn="ctr"/>
            <a:r>
              <a:rPr lang="en-US" sz="2000" b="1" dirty="0" err="1">
                <a:solidFill>
                  <a:schemeClr val="tx1"/>
                </a:solidFill>
                <a:latin typeface="Agency FB" panose="020B0503020202020204" pitchFamily="34" charset="0"/>
                <a:ea typeface="Cambria" panose="02040503050406030204" pitchFamily="18" charset="0"/>
              </a:rPr>
              <a:t>Dalam</a:t>
            </a:r>
            <a:r>
              <a:rPr lang="en-US" sz="2000" b="1" dirty="0">
                <a:solidFill>
                  <a:schemeClr val="tx1"/>
                </a:solidFill>
                <a:latin typeface="Agency FB" panose="020B0503020202020204" pitchFamily="34" charset="0"/>
                <a:ea typeface="Cambria" panose="02040503050406030204" pitchFamily="18" charset="0"/>
              </a:rPr>
              <a:t> PBJ (</a:t>
            </a:r>
            <a:r>
              <a:rPr lang="en-US" sz="2000" b="1" dirty="0" err="1">
                <a:solidFill>
                  <a:schemeClr val="tx1"/>
                </a:solidFill>
                <a:latin typeface="Agency FB" panose="020B0503020202020204" pitchFamily="34" charset="0"/>
                <a:ea typeface="Cambria" panose="02040503050406030204" pitchFamily="18" charset="0"/>
              </a:rPr>
              <a:t>fakta</a:t>
            </a:r>
            <a:r>
              <a:rPr lang="en-US" sz="2000" b="1" dirty="0">
                <a:solidFill>
                  <a:schemeClr val="tx1"/>
                </a:solidFill>
                <a:latin typeface="Agency FB" panose="020B0503020202020204" pitchFamily="34" charset="0"/>
                <a:ea typeface="Cambria" panose="02040503050406030204" pitchFamily="18" charset="0"/>
              </a:rPr>
              <a:t> </a:t>
            </a:r>
            <a:r>
              <a:rPr lang="en-US" sz="2000" b="1" dirty="0" err="1">
                <a:solidFill>
                  <a:schemeClr val="tx1"/>
                </a:solidFill>
                <a:latin typeface="Agency FB" panose="020B0503020202020204" pitchFamily="34" charset="0"/>
                <a:ea typeface="Cambria" panose="02040503050406030204" pitchFamily="18" charset="0"/>
              </a:rPr>
              <a:t>kasus</a:t>
            </a:r>
            <a:r>
              <a:rPr lang="en-US" sz="2000" b="1" dirty="0">
                <a:solidFill>
                  <a:schemeClr val="tx1"/>
                </a:solidFill>
                <a:latin typeface="Agency FB" panose="020B0503020202020204" pitchFamily="34" charset="0"/>
                <a:ea typeface="Cambria" panose="02040503050406030204" pitchFamily="18" charset="0"/>
              </a:rPr>
              <a:t>)</a:t>
            </a:r>
            <a:endParaRPr lang="en-ID" sz="2000" b="1" dirty="0">
              <a:solidFill>
                <a:schemeClr val="tx1"/>
              </a:solidFill>
              <a:latin typeface="Agency FB" panose="020B0503020202020204" pitchFamily="34" charset="0"/>
              <a:ea typeface="Cambria" panose="02040503050406030204" pitchFamily="18" charset="0"/>
            </a:endParaRPr>
          </a:p>
        </p:txBody>
      </p:sp>
      <p:sp>
        <p:nvSpPr>
          <p:cNvPr id="5" name="Rectangle 4"/>
          <p:cNvSpPr/>
          <p:nvPr/>
        </p:nvSpPr>
        <p:spPr>
          <a:xfrm>
            <a:off x="3008671" y="3406877"/>
            <a:ext cx="3126659" cy="1603592"/>
          </a:xfrm>
          <a:prstGeom prst="rect">
            <a:avLst/>
          </a:prstGeom>
          <a:solidFill>
            <a:srgbClr val="C00000"/>
          </a:solidFill>
          <a:ln>
            <a:noFill/>
          </a:ln>
          <a:effectLst>
            <a:glow rad="228600">
              <a:schemeClr val="accent6">
                <a:satMod val="175000"/>
                <a:alpha val="40000"/>
              </a:schemeClr>
            </a:glow>
            <a:reflection blurRad="6350" stA="50000" endA="300" endPos="5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a:solidFill>
                  <a:schemeClr val="bg1"/>
                </a:solidFill>
                <a:latin typeface="Agency FB" panose="020B0503020202020204" pitchFamily="34" charset="0"/>
              </a:rPr>
              <a:t>MENCEGAH</a:t>
            </a:r>
            <a:endParaRPr lang="en-US" sz="2400" b="1" dirty="0">
              <a:solidFill>
                <a:schemeClr val="bg1"/>
              </a:solidFill>
              <a:latin typeface="Agency FB" panose="020B0503020202020204" pitchFamily="34" charset="0"/>
            </a:endParaRPr>
          </a:p>
          <a:p>
            <a:pPr algn="ctr"/>
            <a:r>
              <a:rPr lang="en-US" sz="2400" b="1" dirty="0">
                <a:solidFill>
                  <a:schemeClr val="bg1"/>
                </a:solidFill>
                <a:latin typeface="Agency FB" panose="020B0503020202020204" pitchFamily="34" charset="0"/>
                <a:ea typeface="Cambria" panose="02040503050406030204" pitchFamily="18" charset="0"/>
              </a:rPr>
              <a:t>TERJADINYA</a:t>
            </a:r>
            <a:endParaRPr lang="en-US" sz="2400" b="1" dirty="0">
              <a:solidFill>
                <a:schemeClr val="bg1"/>
              </a:solidFill>
              <a:latin typeface="Agency FB" panose="020B0503020202020204" pitchFamily="34" charset="0"/>
              <a:ea typeface="Cambria" panose="02040503050406030204" pitchFamily="18" charset="0"/>
            </a:endParaRPr>
          </a:p>
          <a:p>
            <a:pPr algn="ctr"/>
            <a:r>
              <a:rPr lang="en-US" sz="2400" b="1" dirty="0">
                <a:solidFill>
                  <a:schemeClr val="bg1"/>
                </a:solidFill>
                <a:latin typeface="Agency FB" panose="020B0503020202020204" pitchFamily="34" charset="0"/>
                <a:ea typeface="Cambria" panose="02040503050406030204" pitchFamily="18" charset="0"/>
              </a:rPr>
              <a:t>PENYIMPANGAN DALAM </a:t>
            </a:r>
            <a:endParaRPr lang="en-US" sz="2400" b="1" dirty="0">
              <a:solidFill>
                <a:schemeClr val="bg1"/>
              </a:solidFill>
              <a:latin typeface="Agency FB" panose="020B0503020202020204" pitchFamily="34" charset="0"/>
              <a:ea typeface="Cambria" panose="02040503050406030204" pitchFamily="18" charset="0"/>
            </a:endParaRPr>
          </a:p>
          <a:p>
            <a:pPr algn="ctr"/>
            <a:r>
              <a:rPr lang="en-US" sz="2400" b="1" dirty="0">
                <a:solidFill>
                  <a:schemeClr val="bg1"/>
                </a:solidFill>
                <a:latin typeface="Agency FB" panose="020B0503020202020204" pitchFamily="34" charset="0"/>
                <a:ea typeface="Cambria" panose="02040503050406030204" pitchFamily="18" charset="0"/>
              </a:rPr>
              <a:t>PROSES PBJ</a:t>
            </a:r>
            <a:endParaRPr lang="en-US" sz="2400" b="1" dirty="0">
              <a:solidFill>
                <a:schemeClr val="bg1"/>
              </a:solidFill>
              <a:latin typeface="Agency FB" panose="020B0503020202020204" pitchFamily="34" charset="0"/>
              <a:ea typeface="Cambria" panose="02040503050406030204" pitchFamily="18" charset="0"/>
            </a:endParaRPr>
          </a:p>
        </p:txBody>
      </p:sp>
      <p:sp>
        <p:nvSpPr>
          <p:cNvPr id="7" name="Rectangle: Rounded Corners 6"/>
          <p:cNvSpPr/>
          <p:nvPr/>
        </p:nvSpPr>
        <p:spPr>
          <a:xfrm>
            <a:off x="5250428" y="1542798"/>
            <a:ext cx="2588342" cy="11086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000" b="1" dirty="0">
                <a:latin typeface="Agency FB" panose="020B0503020202020204" pitchFamily="34" charset="0"/>
                <a:ea typeface="Cambria" panose="02040503050406030204" pitchFamily="18" charset="0"/>
              </a:rPr>
              <a:t>DISKUSI</a:t>
            </a:r>
            <a:endParaRPr lang="en-ID" sz="3000" b="1" dirty="0">
              <a:latin typeface="Agency FB" panose="020B0503020202020204" pitchFamily="34" charset="0"/>
              <a:ea typeface="Cambria" panose="02040503050406030204" pitchFamily="18" charset="0"/>
            </a:endParaRPr>
          </a:p>
        </p:txBody>
      </p:sp>
      <p:cxnSp>
        <p:nvCxnSpPr>
          <p:cNvPr id="8" name="Straight Arrow Connector 7"/>
          <p:cNvCxnSpPr>
            <a:stCxn id="2" idx="2"/>
            <a:endCxn id="4" idx="0"/>
          </p:cNvCxnSpPr>
          <p:nvPr/>
        </p:nvCxnSpPr>
        <p:spPr>
          <a:xfrm flipH="1">
            <a:off x="2427951" y="1031628"/>
            <a:ext cx="2228851" cy="484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4656799" y="1031628"/>
            <a:ext cx="1887800" cy="511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Arrow: Curved Left 11"/>
          <p:cNvSpPr/>
          <p:nvPr/>
        </p:nvSpPr>
        <p:spPr>
          <a:xfrm flipH="1">
            <a:off x="2190750" y="2627630"/>
            <a:ext cx="808990" cy="1333500"/>
          </a:xfrm>
          <a:prstGeom prst="curvedLeftArrow">
            <a:avLst>
              <a:gd name="adj1" fmla="val 19302"/>
              <a:gd name="adj2" fmla="val 50000"/>
              <a:gd name="adj3" fmla="val 32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solidFill>
                <a:schemeClr val="tx1"/>
              </a:solidFill>
            </a:endParaRPr>
          </a:p>
        </p:txBody>
      </p:sp>
      <p:sp>
        <p:nvSpPr>
          <p:cNvPr id="13" name="Arrow: Curved Left 12"/>
          <p:cNvSpPr/>
          <p:nvPr/>
        </p:nvSpPr>
        <p:spPr>
          <a:xfrm>
            <a:off x="6135330" y="2651405"/>
            <a:ext cx="623121" cy="1250457"/>
          </a:xfrm>
          <a:prstGeom prst="curvedLeftArrow">
            <a:avLst>
              <a:gd name="adj1" fmla="val 19302"/>
              <a:gd name="adj2" fmla="val 50000"/>
              <a:gd name="adj3" fmla="val 320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Oval 4"/>
          <p:cNvSpPr>
            <a:spLocks noChangeArrowheads="1"/>
          </p:cNvSpPr>
          <p:nvPr/>
        </p:nvSpPr>
        <p:spPr bwMode="gray">
          <a:xfrm>
            <a:off x="314325" y="898922"/>
            <a:ext cx="2789635" cy="962025"/>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ln>
          <a:effectLst/>
        </p:spPr>
        <p:txBody>
          <a:bodyPr wrap="none" anchor="ctr"/>
          <a:lstStyle/>
          <a:p>
            <a:pPr>
              <a:defRPr/>
            </a:pPr>
            <a:r>
              <a:rPr lang="en-US" sz="1500" b="1" dirty="0">
                <a:latin typeface="Arial Narrow" panose="020B0606020202030204" pitchFamily="34" charset="0"/>
              </a:rPr>
              <a:t>PENGELOLAAN KEUANGAN</a:t>
            </a:r>
            <a:br>
              <a:rPr lang="en-US" sz="1500" b="1" dirty="0">
                <a:latin typeface="Arial Narrow" panose="020B0606020202030204" pitchFamily="34" charset="0"/>
              </a:rPr>
            </a:br>
            <a:r>
              <a:rPr lang="en-US" sz="1500" b="1" dirty="0">
                <a:latin typeface="Arial Narrow" panose="020B0606020202030204" pitchFamily="34" charset="0"/>
              </a:rPr>
              <a:t>NEGARA/DAERAH</a:t>
            </a:r>
            <a:endParaRPr lang="en-US" sz="1500" b="1" dirty="0">
              <a:latin typeface="Arial Narrow" panose="020B0606020202030204" pitchFamily="34" charset="0"/>
            </a:endParaRPr>
          </a:p>
        </p:txBody>
      </p:sp>
      <p:sp>
        <p:nvSpPr>
          <p:cNvPr id="23" name="Rectangle 22"/>
          <p:cNvSpPr/>
          <p:nvPr/>
        </p:nvSpPr>
        <p:spPr>
          <a:xfrm>
            <a:off x="4254504" y="976740"/>
            <a:ext cx="3742810" cy="654487"/>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9E2F37"/>
              </a:buClr>
              <a:defRPr/>
            </a:pPr>
            <a:r>
              <a:rPr lang="en-US" sz="2100" b="1" dirty="0">
                <a:solidFill>
                  <a:schemeClr val="tx1"/>
                </a:solidFill>
                <a:latin typeface="Bahnschrift Condensed" panose="020B0502040204020203" pitchFamily="34" charset="0"/>
                <a:ea typeface="Cambria" panose="02040503050406030204" pitchFamily="18" charset="0"/>
              </a:rPr>
              <a:t> BPKP, INSPEKTORAT KAB/KOTA, BPPKAD</a:t>
            </a:r>
            <a:endParaRPr lang="id-ID" sz="2100" b="1" dirty="0">
              <a:solidFill>
                <a:schemeClr val="tx1"/>
              </a:solidFill>
              <a:latin typeface="Bahnschrift Condensed" panose="020B0502040204020203" pitchFamily="34" charset="0"/>
              <a:ea typeface="Cambria" panose="02040503050406030204" pitchFamily="18" charset="0"/>
            </a:endParaRPr>
          </a:p>
        </p:txBody>
      </p:sp>
      <p:sp>
        <p:nvSpPr>
          <p:cNvPr id="26" name="Rectangle 25"/>
          <p:cNvSpPr/>
          <p:nvPr/>
        </p:nvSpPr>
        <p:spPr>
          <a:xfrm>
            <a:off x="4254104" y="2272903"/>
            <a:ext cx="3743325" cy="747713"/>
          </a:xfrm>
          <a:prstGeom prst="rect">
            <a:avLst/>
          </a:prstGeom>
          <a:solidFill>
            <a:srgbClr val="FF99CC"/>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en-US" sz="1200" b="1" dirty="0">
              <a:cs typeface="Calibri" panose="020F0502020204030204" pitchFamily="34" charset="0"/>
            </a:endParaRPr>
          </a:p>
          <a:p>
            <a:pPr marL="332105" indent="-332105">
              <a:defRPr/>
            </a:pPr>
            <a:r>
              <a:rPr lang="en-US" b="1" dirty="0">
                <a:solidFill>
                  <a:schemeClr val="tx1"/>
                </a:solidFill>
                <a:latin typeface="Bahnschrift Condensed" panose="020B0502040204020203" pitchFamily="34" charset="0"/>
              </a:rPr>
              <a:t> </a:t>
            </a:r>
            <a:r>
              <a:rPr lang="en-US" sz="2400" b="1" dirty="0">
                <a:solidFill>
                  <a:schemeClr val="tx1"/>
                </a:solidFill>
                <a:latin typeface="Bahnschrift Condensed" panose="020B0502040204020203" pitchFamily="34" charset="0"/>
              </a:rPr>
              <a:t>LKPP, BAG PBJ KABUPATEN / KOTA</a:t>
            </a:r>
            <a:endParaRPr lang="en-US" sz="2400" b="1" dirty="0">
              <a:solidFill>
                <a:schemeClr val="tx1"/>
              </a:solidFill>
              <a:latin typeface="Bahnschrift Condensed" panose="020B0502040204020203" pitchFamily="34" charset="0"/>
            </a:endParaRPr>
          </a:p>
          <a:p>
            <a:pPr algn="ctr">
              <a:defRPr/>
            </a:pPr>
            <a:endParaRPr lang="id-ID" sz="1200" b="1" dirty="0">
              <a:solidFill>
                <a:srgbClr val="002060"/>
              </a:solidFill>
              <a:latin typeface="Arial Narrow" panose="020B0606020202030204" pitchFamily="34" charset="0"/>
            </a:endParaRPr>
          </a:p>
        </p:txBody>
      </p:sp>
      <p:sp>
        <p:nvSpPr>
          <p:cNvPr id="27" name="Rectangle 26"/>
          <p:cNvSpPr/>
          <p:nvPr/>
        </p:nvSpPr>
        <p:spPr>
          <a:xfrm>
            <a:off x="4234871" y="3766710"/>
            <a:ext cx="3839872" cy="685800"/>
          </a:xfrm>
          <a:prstGeom prst="rect">
            <a:avLst/>
          </a:prstGeom>
          <a:solidFill>
            <a:srgbClr val="C00000"/>
          </a:solidFill>
          <a:ln>
            <a:noFill/>
          </a:ln>
          <a:effectLst>
            <a:glow rad="228600">
              <a:schemeClr val="accent6">
                <a:satMod val="175000"/>
                <a:alpha val="40000"/>
              </a:schemeClr>
            </a:glow>
            <a:reflection blurRad="6350" stA="50000" endA="300" endPos="55000" dir="5400000" sy="-100000" algn="bl" rotWithShape="0"/>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latin typeface="Bahnschrift Condensed" panose="020B0502040204020203" pitchFamily="34" charset="0"/>
              </a:rPr>
              <a:t>          </a:t>
            </a:r>
            <a:r>
              <a:rPr lang="en-US" sz="2000" b="1" dirty="0">
                <a:latin typeface="Bahnschrift Condensed" panose="020B0502040204020203" pitchFamily="34" charset="0"/>
              </a:rPr>
              <a:t>KPK, </a:t>
            </a:r>
            <a:r>
              <a:rPr lang="en-US" sz="2000" b="1" dirty="0" err="1">
                <a:latin typeface="Bahnschrift Condensed" panose="020B0502040204020203" pitchFamily="34" charset="0"/>
              </a:rPr>
              <a:t>Kejaksaan</a:t>
            </a:r>
            <a:r>
              <a:rPr lang="en-US" sz="2000" b="1" dirty="0">
                <a:latin typeface="Bahnschrift Condensed" panose="020B0502040204020203" pitchFamily="34" charset="0"/>
              </a:rPr>
              <a:t> RI, </a:t>
            </a:r>
            <a:r>
              <a:rPr lang="en-US" sz="2000" b="1" dirty="0" err="1">
                <a:latin typeface="Bahnschrift Condensed" panose="020B0502040204020203" pitchFamily="34" charset="0"/>
              </a:rPr>
              <a:t>Kepolisian</a:t>
            </a:r>
            <a:r>
              <a:rPr lang="en-US" sz="2000" b="1" dirty="0">
                <a:latin typeface="Bahnschrift Condensed" panose="020B0502040204020203" pitchFamily="34" charset="0"/>
              </a:rPr>
              <a:t> RI.</a:t>
            </a:r>
            <a:endParaRPr lang="en-US" sz="2000" b="1" dirty="0">
              <a:latin typeface="Cambria" panose="02040503050406030204" pitchFamily="18" charset="0"/>
              <a:ea typeface="Cambria" panose="02040503050406030204" pitchFamily="18" charset="0"/>
            </a:endParaRPr>
          </a:p>
        </p:txBody>
      </p:sp>
      <p:pic>
        <p:nvPicPr>
          <p:cNvPr id="14344" name="Graphic 27" descr="Right pointing backhand index"/>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3300413" y="1037035"/>
            <a:ext cx="80843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1"/>
          <p:cNvSpPr/>
          <p:nvPr/>
        </p:nvSpPr>
        <p:spPr>
          <a:xfrm>
            <a:off x="3300413" y="34529"/>
            <a:ext cx="3742810" cy="669131"/>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US" b="1" dirty="0">
                <a:latin typeface="Agency FB" panose="020B0503020202020204" pitchFamily="34" charset="0"/>
              </a:rPr>
              <a:t>TUGAS, FUNGSI &amp; WEWENANG INSTANSI</a:t>
            </a:r>
            <a:endParaRPr lang="en-US" b="1" dirty="0">
              <a:latin typeface="Agency FB" panose="020B0503020202020204" pitchFamily="34" charset="0"/>
            </a:endParaRPr>
          </a:p>
        </p:txBody>
      </p:sp>
      <p:sp>
        <p:nvSpPr>
          <p:cNvPr id="30" name="Oval 4"/>
          <p:cNvSpPr>
            <a:spLocks noChangeArrowheads="1"/>
          </p:cNvSpPr>
          <p:nvPr/>
        </p:nvSpPr>
        <p:spPr bwMode="gray">
          <a:xfrm>
            <a:off x="314326" y="2272904"/>
            <a:ext cx="2897981" cy="9620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r>
              <a:rPr lang="en-US" sz="1500" b="1" dirty="0">
                <a:solidFill>
                  <a:schemeClr val="tx1"/>
                </a:solidFill>
                <a:latin typeface="Arial Narrow" panose="020B0606020202030204" pitchFamily="34" charset="0"/>
              </a:rPr>
              <a:t>PENGADAAN BARANG &amp; </a:t>
            </a:r>
            <a:endParaRPr lang="en-US" sz="1500" b="1" dirty="0">
              <a:solidFill>
                <a:schemeClr val="tx1"/>
              </a:solidFill>
              <a:latin typeface="Arial Narrow" panose="020B0606020202030204" pitchFamily="34" charset="0"/>
            </a:endParaRPr>
          </a:p>
          <a:p>
            <a:pPr>
              <a:defRPr/>
            </a:pPr>
            <a:r>
              <a:rPr lang="en-US" sz="1500" b="1" dirty="0">
                <a:solidFill>
                  <a:schemeClr val="tx1"/>
                </a:solidFill>
                <a:latin typeface="Arial Narrow" panose="020B0606020202030204" pitchFamily="34" charset="0"/>
              </a:rPr>
              <a:t> JASA PEMERINTAH</a:t>
            </a:r>
            <a:endParaRPr lang="en-US" sz="1500" b="1" dirty="0">
              <a:solidFill>
                <a:schemeClr val="tx1"/>
              </a:solidFill>
              <a:latin typeface="Arial Narrow" panose="020B0606020202030204" pitchFamily="34" charset="0"/>
            </a:endParaRPr>
          </a:p>
        </p:txBody>
      </p:sp>
      <p:sp>
        <p:nvSpPr>
          <p:cNvPr id="31" name="Oval 4"/>
          <p:cNvSpPr>
            <a:spLocks noChangeArrowheads="1"/>
          </p:cNvSpPr>
          <p:nvPr/>
        </p:nvSpPr>
        <p:spPr bwMode="gray">
          <a:xfrm>
            <a:off x="314325" y="3646885"/>
            <a:ext cx="2986088" cy="104060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r>
              <a:rPr lang="en-US" sz="1500" b="1" dirty="0">
                <a:solidFill>
                  <a:schemeClr val="tx1"/>
                </a:solidFill>
                <a:latin typeface="Agency FB" panose="020B0503020202020204" pitchFamily="34" charset="0"/>
              </a:rPr>
              <a:t>PENCEGAHAN &amp; PENINDAKAN</a:t>
            </a:r>
            <a:endParaRPr lang="en-US" sz="1500" b="1" dirty="0">
              <a:solidFill>
                <a:schemeClr val="tx1"/>
              </a:solidFill>
              <a:latin typeface="Agency FB" panose="020B0503020202020204" pitchFamily="34" charset="0"/>
            </a:endParaRPr>
          </a:p>
          <a:p>
            <a:pPr algn="ctr">
              <a:defRPr/>
            </a:pPr>
            <a:r>
              <a:rPr lang="en-US" sz="1500" b="1" dirty="0">
                <a:solidFill>
                  <a:schemeClr val="tx1"/>
                </a:solidFill>
                <a:latin typeface="Agency FB" panose="020B0503020202020204" pitchFamily="34" charset="0"/>
              </a:rPr>
              <a:t>TIPIKOR DALAM PENGELOLAAN</a:t>
            </a:r>
            <a:endParaRPr lang="en-US" sz="1500" b="1" dirty="0">
              <a:solidFill>
                <a:schemeClr val="tx1"/>
              </a:solidFill>
              <a:latin typeface="Agency FB" panose="020B0503020202020204" pitchFamily="34" charset="0"/>
            </a:endParaRPr>
          </a:p>
          <a:p>
            <a:pPr algn="ctr">
              <a:defRPr/>
            </a:pPr>
            <a:r>
              <a:rPr lang="en-US" sz="1500" b="1" dirty="0">
                <a:solidFill>
                  <a:schemeClr val="tx1"/>
                </a:solidFill>
                <a:latin typeface="Agency FB" panose="020B0503020202020204" pitchFamily="34" charset="0"/>
              </a:rPr>
              <a:t>KEUADA</a:t>
            </a:r>
            <a:endParaRPr lang="en-US" sz="1500" dirty="0">
              <a:solidFill>
                <a:schemeClr val="tx1"/>
              </a:solidFill>
              <a:latin typeface="Agency FB" panose="020B0503020202020204" pitchFamily="34" charset="0"/>
            </a:endParaRPr>
          </a:p>
        </p:txBody>
      </p:sp>
      <p:pic>
        <p:nvPicPr>
          <p:cNvPr id="14348" name="Graphic 31" descr="Right pointing backhand index"/>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3300413" y="2365772"/>
            <a:ext cx="80843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Graphic 32" descr="Right pointing backhand index"/>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3383757" y="3824288"/>
            <a:ext cx="80843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74756"/>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0"/>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533" y="1233685"/>
            <a:ext cx="7484534" cy="2017515"/>
          </a:xfrm>
          <a:prstGeom prst="rect">
            <a:avLst/>
          </a:prstGeom>
          <a:solidFill>
            <a:srgbClr val="FF99CC"/>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3000" b="1" dirty="0">
                <a:solidFill>
                  <a:srgbClr val="002060"/>
                </a:solidFill>
                <a:latin typeface="Arial Narrow" panose="020B0606020202030204" pitchFamily="34" charset="0"/>
              </a:rPr>
              <a:t>TINDAK PIDANA KORUPSI DALAM </a:t>
            </a:r>
            <a:endParaRPr lang="en-US" sz="3000" b="1" dirty="0">
              <a:solidFill>
                <a:srgbClr val="002060"/>
              </a:solidFill>
              <a:latin typeface="Arial Narrow" panose="020B0606020202030204" pitchFamily="34" charset="0"/>
            </a:endParaRPr>
          </a:p>
          <a:p>
            <a:pPr algn="ctr">
              <a:defRPr/>
            </a:pPr>
            <a:r>
              <a:rPr lang="en-US" sz="3000" b="1" dirty="0">
                <a:solidFill>
                  <a:srgbClr val="002060"/>
                </a:solidFill>
                <a:latin typeface="Arial Narrow" panose="020B0606020202030204" pitchFamily="34" charset="0"/>
              </a:rPr>
              <a:t>PENGADAAN BARANG &amp; JASA </a:t>
            </a:r>
            <a:endParaRPr lang="en-US" sz="3000" b="1" dirty="0">
              <a:solidFill>
                <a:srgbClr val="002060"/>
              </a:solidFill>
              <a:latin typeface="Arial Narrow" panose="020B0606020202030204" pitchFamily="34" charset="0"/>
            </a:endParaRPr>
          </a:p>
          <a:p>
            <a:pPr algn="ctr">
              <a:defRPr/>
            </a:pPr>
            <a:r>
              <a:rPr lang="en-US" sz="3000" b="1" dirty="0">
                <a:solidFill>
                  <a:srgbClr val="002060"/>
                </a:solidFill>
                <a:latin typeface="Arial Narrow" panose="020B0606020202030204" pitchFamily="34" charset="0"/>
              </a:rPr>
              <a:t>PEMERINTAH</a:t>
            </a:r>
            <a:endParaRPr lang="id-ID" sz="3000" b="1" dirty="0">
              <a:solidFill>
                <a:srgbClr val="002060"/>
              </a:solidFill>
              <a:latin typeface="Arial Narrow" panose="020B0606020202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ChangeArrowheads="1"/>
          </p:cNvSpPr>
          <p:nvPr/>
        </p:nvSpPr>
        <p:spPr bwMode="auto">
          <a:xfrm>
            <a:off x="3623733" y="229527"/>
            <a:ext cx="5170310" cy="675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389630" indent="0" algn="just">
              <a:buNone/>
              <a:defRPr/>
            </a:pPr>
            <a:r>
              <a:rPr lang="en-US" sz="3300" b="1" dirty="0">
                <a:solidFill>
                  <a:schemeClr val="bg2">
                    <a:lumMod val="10000"/>
                  </a:schemeClr>
                </a:solidFill>
                <a:latin typeface="Agency FB" panose="020B0503020202020204" pitchFamily="34" charset="0"/>
              </a:rPr>
              <a:t>        </a:t>
            </a:r>
            <a:endParaRPr lang="en-US" sz="3300" b="1" dirty="0">
              <a:solidFill>
                <a:schemeClr val="bg2">
                  <a:lumMod val="10000"/>
                </a:schemeClr>
              </a:solidFill>
              <a:latin typeface="Agency FB" panose="020B0503020202020204" pitchFamily="34" charset="0"/>
            </a:endParaRPr>
          </a:p>
          <a:p>
            <a:pPr marL="3389630" indent="0" algn="just">
              <a:buNone/>
              <a:defRPr/>
            </a:pPr>
            <a:endParaRPr lang="en-US" sz="3300" b="1" dirty="0">
              <a:solidFill>
                <a:schemeClr val="bg2">
                  <a:lumMod val="10000"/>
                </a:schemeClr>
              </a:solidFill>
              <a:latin typeface="Agency FB" panose="020B0503020202020204" pitchFamily="34" charset="0"/>
            </a:endParaRPr>
          </a:p>
          <a:p>
            <a:pPr marL="1348740" indent="0" algn="just">
              <a:buNone/>
              <a:defRPr/>
            </a:pPr>
            <a:r>
              <a:rPr lang="en-US" sz="4050" b="1" dirty="0">
                <a:latin typeface="Agency FB" panose="020B0503020202020204" pitchFamily="34" charset="0"/>
              </a:rPr>
              <a:t>    </a:t>
            </a:r>
            <a:endParaRPr lang="en-US" sz="4050" b="1" dirty="0">
              <a:latin typeface="Agency FB" panose="020B0503020202020204" pitchFamily="34" charset="0"/>
            </a:endParaRPr>
          </a:p>
          <a:p>
            <a:pPr marL="1348740" indent="0" algn="just">
              <a:buNone/>
              <a:defRPr/>
            </a:pPr>
            <a:r>
              <a:rPr lang="en-US" sz="4050" b="1" dirty="0">
                <a:latin typeface="Cambria" panose="02040503050406030204" pitchFamily="18" charset="0"/>
                <a:ea typeface="Cambria" panose="02040503050406030204" pitchFamily="18" charset="0"/>
              </a:rPr>
              <a:t>“</a:t>
            </a:r>
            <a:r>
              <a:rPr lang="en-US" sz="4050" b="1" dirty="0">
                <a:latin typeface="Algerian" panose="04020705040A02060702" pitchFamily="82" charset="0"/>
                <a:ea typeface="Cambria" panose="02040503050406030204" pitchFamily="18" charset="0"/>
              </a:rPr>
              <a:t>KORUPSI”</a:t>
            </a:r>
            <a:endParaRPr lang="en-US" sz="4050" b="1" dirty="0">
              <a:latin typeface="Algerian" panose="04020705040A02060702" pitchFamily="82" charset="0"/>
              <a:ea typeface="Cambria" panose="02040503050406030204" pitchFamily="18" charset="0"/>
            </a:endParaRPr>
          </a:p>
          <a:p>
            <a:pPr marL="0" indent="0" algn="just">
              <a:buNone/>
            </a:pPr>
            <a:r>
              <a:rPr lang="en-US" sz="2100" b="1" dirty="0">
                <a:latin typeface="Agency FB" panose="020B0503020202020204" pitchFamily="34" charset="0"/>
              </a:rPr>
              <a:t>	</a:t>
            </a:r>
            <a:r>
              <a:rPr lang="en-US" sz="2100" b="1" dirty="0">
                <a:latin typeface="Agency FB" panose="020B0503020202020204" pitchFamily="34" charset="0"/>
                <a:sym typeface="+mn-ea"/>
              </a:rPr>
              <a:t>T</a:t>
            </a:r>
            <a:r>
              <a:rPr lang="id-ID" sz="2100" b="1" dirty="0">
                <a:latin typeface="Agency FB" panose="020B0503020202020204" pitchFamily="34" charset="0"/>
                <a:sym typeface="+mn-ea"/>
              </a:rPr>
              <a:t>indakan melawan hukum </a:t>
            </a:r>
            <a:r>
              <a:rPr lang="en-US" sz="2100" b="1" dirty="0">
                <a:latin typeface="Agency FB" panose="020B0503020202020204" pitchFamily="34" charset="0"/>
                <a:sym typeface="+mn-ea"/>
              </a:rPr>
              <a:t>T</a:t>
            </a:r>
            <a:r>
              <a:rPr lang="id-ID" sz="2100" b="1" dirty="0">
                <a:latin typeface="Agency FB" panose="020B0503020202020204" pitchFamily="34" charset="0"/>
                <a:sym typeface="+mn-ea"/>
              </a:rPr>
              <a:t>indakan melawan hukum yang dilakukan oleh orang yang memiliki kewenangan, kesempatan yang ada padanya karena jabatan atau kedudukan guna memperkaya diri sendiri atau orang lain atau suatu korporasi yang dapat merugikan negara atau perekonomian Negara.</a:t>
            </a:r>
            <a:endParaRPr lang="en-US" sz="2100" b="1" dirty="0">
              <a:latin typeface="Agency FB" panose="020B0503020202020204" pitchFamily="34" charset="0"/>
            </a:endParaRPr>
          </a:p>
          <a:p>
            <a:pPr marL="3771900" indent="0" algn="just">
              <a:buNone/>
              <a:defRPr/>
            </a:pPr>
            <a:r>
              <a:rPr lang="en-US" sz="2100" b="1" dirty="0">
                <a:latin typeface="Agency FB" panose="020B0503020202020204" pitchFamily="34" charset="0"/>
              </a:rPr>
              <a:t> </a:t>
            </a:r>
            <a:endParaRPr lang="en-US" sz="2100" b="1" dirty="0">
              <a:latin typeface="Agency FB" panose="020B0503020202020204" pitchFamily="34" charset="0"/>
            </a:endParaRPr>
          </a:p>
          <a:p>
            <a:pPr marL="3771900" indent="0" algn="just">
              <a:buNone/>
              <a:defRPr/>
            </a:pPr>
            <a:endParaRPr lang="en-US" sz="2100" b="1" dirty="0">
              <a:latin typeface="Agency FB" panose="020B0503020202020204" pitchFamily="34" charset="0"/>
            </a:endParaRPr>
          </a:p>
          <a:p>
            <a:pPr marL="3771900" indent="0" algn="just">
              <a:buNone/>
              <a:defRPr/>
            </a:pPr>
            <a:endParaRPr lang="en-US" sz="2100" b="1" dirty="0">
              <a:latin typeface="Agency FB" panose="020B0503020202020204" pitchFamily="34" charset="0"/>
            </a:endParaRPr>
          </a:p>
          <a:p>
            <a:pPr marL="3468370" indent="0" algn="just">
              <a:buNone/>
              <a:defRPr/>
            </a:pPr>
            <a:endParaRPr lang="en-US" sz="2100" b="1" dirty="0">
              <a:latin typeface="Agency FB" panose="020B0503020202020204" pitchFamily="34" charset="0"/>
            </a:endParaRPr>
          </a:p>
          <a:p>
            <a:pPr marL="3468370" indent="0" algn="just">
              <a:buNone/>
              <a:defRPr/>
            </a:pPr>
            <a:endParaRPr lang="en-US" sz="1200" b="1" dirty="0">
              <a:latin typeface="Agency FB" panose="020B0503020202020204" pitchFamily="34" charset="0"/>
            </a:endParaRPr>
          </a:p>
          <a:p>
            <a:pPr marL="3468370" indent="0" algn="just">
              <a:buNone/>
              <a:defRPr/>
            </a:pPr>
            <a:endParaRPr lang="en-US" sz="1500" b="1" dirty="0">
              <a:latin typeface="Agency FB" panose="020B0503020202020204" pitchFamily="34" charset="0"/>
            </a:endParaRPr>
          </a:p>
        </p:txBody>
      </p:sp>
      <p:sp>
        <p:nvSpPr>
          <p:cNvPr id="5124" name="AutoShape 15" descr="data:image/jpeg;base64,/9j/4AAQSkZJRgABAQAAAQABAAD/2wCEAAkGBwgHBgkIBwgKCgkLDRYPDQwMDRsUFRAWIB0iIiAdHx8kKDQsJCYxJx8fLT0tMTU3Ojo6Iys/RD84QzQ5OjcBCgoKDQwNGg8PGjclHyU3Nzc3Nzc3Nzc3Nzc3Nzc3Nzc3Nzc3Nzc3Nzc3Nzc3Nzc3Nzc3Nzc3Nzc3Nzc3Nzc3N//AABEIAGsAjgMBIgACEQEDEQH/xAAcAAACAgMBAQAAAAAAAAAAAAACAwEEAAUGBwj/xABCEAABAwMCAwQFBwgLAAAAAAABAAIDBBEhBRIxQVEGEyJhFHGBkaEVMkKSscHRFiM0UmKT4fAHJDNEU1Rjc4Kisv/EABgBAQEBAQEAAAAAAAAAAAAAAAEAAgME/8QAHxEBAAMAAwEAAwEAAAAAAAAAAAECERMhURIxYYED/9oADAMBAAIRAxEAPwDroSHCxVlgBwqELnNOVeieF65hwhYazCzaAmMII4qTZZaCzBTWuykomGxSFtqINQMdgJrXLDQgCEYBQhynegiCJL7y3JR3hRh0xASh3KL3StHuCguBSiR1QPJbzVg04kdVBt1SAboZHkHCg0zo22uw2UNOB1S2k2sjaCu+OaxHIWqwx+4KntJ5pjGnqiYhbK2BcowLcklslhwymMeDxWck6ex2LIwSEthHJS7jxQdND+pWd4OSQ3JIJvnqjAt6lZC0wvPVQcocHAwUJvdSPacZKwutwSQbc0EsliFlownNzxS3S5QXe4XDT7Ukl17kWUD3y2bcJPpCTLIThBuTi0hsZRtjK5/8rtI3SM9MADXBgfa4eT09XVa+p7c0VFO2JkwqWg2e6J1xnhYnHxTN49Zx2zdwwmNHVc9ofami1iokhgEjHNyzePnjnYrfh3kVbqNACzdHe3eMBHEEhAHWFzwVR1Rp8ji70qnz+0EWtjURrZNc0fTafU4IjIwNLnPaABcm61YdQH+8U31wiBoP8xS/Xasch+TaHVIameaNpt4/zd/ptsPdm6qa52g+Rqhvf07n0zodwkbxD7nBxw4epPtRcp6X9438VrNT0+m1CEskqqVvi8OxzeHmCeKxN7Z+2vmNbXStT+VY5Z2RuZAH7Yi7i8WBv5LYB3FaOjpqakpo4Yp4HbSMumAsFb2wcqiP98PxWov12Jr30u7jfiodIG8Bf1qmWR8qgfv/AOKHum3uJ/dN/FP0sXd0jsk7Qgkvbiqj6stOwjh7VLZXv4BaEi2knJAU7QOOVFsZUEgJZfORc4ZIAv0K9C/o8paBmnTzao+mPfPaYmuG8gAZ4A2XJVmiVpmnlZR7Ie8O1rSPm3xYXXcf0dU7PkFxexoLqh5+DR9y88OrpoHaDA/fC+mjf+syMg/AK2K/S7/pjb/8/wAFq/TIBUdwKdxIdtIxf7VeMUQ+iE6lpuoabyqx/wB/wSYdPopIw+FrHRkktdtGQuN1zthDpmoSUjaIOMbg1zifVnHku30eojq9LpaiAERSxh7ARmxV+UqVdJBBNTMbTxu75zm5aMWaT9y45naQueP6jTbCf1M2XdV4vW6d/uv/APDl43Sue5jvEfDbn5oTt9Z1b0DUZaVlDA5se3Jb1AP3oq7VhTUdBOyhhLqmMvcC3AsbY9q0fbhxi16vduIG2I8f2WhZqpMnZXQpWuPzJRe/7ak3fywz5F9O9Ci3+kCHby4Xv8ENFrTZ6GunfRxh1MxrgG87my0ERc7sTVeI3i1Bhvfqy33otAu7RdcFz+hl3H9UgqTeaRrUddNOySjY3u4HS+EnO1dR8lU5F7cV592IO/UnMBuJKaRp9rV6dTu308TurAfgmErtdQ0zBF6SyMt4t4WPuSKztFpmmCBs1SZTNJsBZY7PM+SVqlfBR1DWzRss9wG53Mla/XquhoZI5ntpd4adpkZcjgRZOysbWTtJRvFqGKqrT/ownb9Z1gq0mqa3IbwUVFSM5ekSl7j7rBaN/aOimjcPlMtsALNbsHstlV6jWdMiax7m7g8Yc9wJJ9qt1fxw1XrVTO9xNROAAB/aEg29ZXcdkNXgptCo4nOG9xeTuBt84ri66iEjKYU0bWlsAbMXY3SXNz58k6GGVumywEt77vGOhItZgF93nk29y423OpLv4rO1EzbmmN0peDcLcvqIxkyx/XC8t006hTVTpZJy4Oa8bWvt4i0gH2Eg+xMp5dXgc1xrZJmAgmJzyQ7PmtRaAp9p42N1p74KdzY3Hw7nXuevFeqaNqdJp/ZjSZqyVsMcsUUbMfScMAfzwC8yqaOoqdRdVyyh4Mu/Y7PhvcNv6sLZ6xV1ep6ZS6eYYGRU7gWEF18NI+wqi9fU9Nq9zqygc0AtbK7dnh4HLxunhqWCpa6PaCz83kEk3XYUfaWubXRz1cMTmNYAY4g4XIvbJv1PwWogkc9hdJT7CXHF74VN6+pY7eU0k+qVjY23MkMO3PG1lFdDP+Q+jxMaO+a+RueHz7n4K1qleK6q78QCPwtbbdfghlrny6dBSGnYBC5zg7cbknijkp6umv06mrB2L1iN4YZvSIXtvgWuAm9joZZhqVFJtbJNRTNB5ZDR+KtQVssNHU0ogjLJ9u43yLG4tlBp9XNQVDpoY4y5zCw7hfBRy09Ws7J6LNpev0hfUscAHb2hhG67SOK7WXUY9M0AVczXObBBuLW8XWHBcTDWVUNVHUseC+M3G7PvSa6arrYnwy1cwhfe8bX+G3TPJUf7U9WmdstaMno9VA5zIqmJk0W7ILgSCPsXI6pW1lYPSak95HuDLi1t1r29dlvJKFstPDBPJJLHDcRNe64YDyHRLk06E05gb4WF4fbluta/uWeSno1zcAkdFLMxn5uEN7zIsLmw+KSZHPfjI5AngurjooIY3RtaA14AeM2dY3F/agNDSf4EXuTy1WmC3QIm+pKa8dLJgPmvMyYEQOUvdbKIOWQbdTuCWHIr+aEMFSHeaXjmPipuOikbfKku8glbhdEHBCHcqN3kUN/NQT5qw6ImyEkrCUJtZOLUkoCsJQOK0WOKAlSSEt3FMIlpHGwRgg8yk8j5Jg4+9Mg0E4zhHbOXZSuBFuic08FkMyD85EPahJIcEcebX6ISATfIKm9jgY8wsGD7VMfiOc4UmA3JUg9ETQNt7dELsOACMSC43ys3ZUkCyAcT/PRMQjA4IXH2oenHgoubpxMLh5oCb9URAz6kD/C4gJOoNrYQ7s44+aHcb2uoBJc6/JKf/9k="/>
          <p:cNvSpPr>
            <a:spLocks noChangeAspect="1" noChangeArrowheads="1"/>
          </p:cNvSpPr>
          <p:nvPr/>
        </p:nvSpPr>
        <p:spPr bwMode="auto">
          <a:xfrm>
            <a:off x="1259681" y="-365522"/>
            <a:ext cx="1014413" cy="764382"/>
          </a:xfrm>
          <a:prstGeom prst="rect">
            <a:avLst/>
          </a:prstGeom>
          <a:noFill/>
          <a:ln w="9525">
            <a:noFill/>
            <a:miter lim="800000"/>
          </a:ln>
        </p:spPr>
        <p:txBody>
          <a:bodyPr/>
          <a:lstStyle/>
          <a:p>
            <a:endParaRPr lang="id-ID" altLang="id-ID" sz="1350">
              <a:solidFill>
                <a:prstClr val="black"/>
              </a:solidFill>
            </a:endParaRPr>
          </a:p>
        </p:txBody>
      </p:sp>
      <p:pic>
        <p:nvPicPr>
          <p:cNvPr id="6" name="Picture 5" descr="confused-person-cartoon-21248.png"/>
          <p:cNvPicPr>
            <a:picLocks noChangeAspect="1"/>
          </p:cNvPicPr>
          <p:nvPr/>
        </p:nvPicPr>
        <p:blipFill>
          <a:blip r:embed="rId1" cstate="print"/>
          <a:stretch>
            <a:fillRect/>
          </a:stretch>
        </p:blipFill>
        <p:spPr>
          <a:xfrm>
            <a:off x="294005" y="117475"/>
            <a:ext cx="3237865" cy="48590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1682045" y="236686"/>
            <a:ext cx="6287912" cy="52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txBody>
          <a:bodyPr wrap="square" lIns="15786" tIns="15786" rIns="15786" bIns="1578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dirty="0">
                <a:latin typeface="Agency FB" panose="020B0503020202020204" pitchFamily="34" charset="0"/>
                <a:sym typeface="Arial Black" panose="020B0A04020102020204" pitchFamily="34" charset="0"/>
              </a:rPr>
              <a:t>YANG MENANGANI KORUPSI DI INDONESIA</a:t>
            </a:r>
            <a:r>
              <a:rPr lang="en-US" altLang="en-US" sz="3200" b="1" dirty="0">
                <a:solidFill>
                  <a:schemeClr val="bg1"/>
                </a:solidFill>
                <a:latin typeface="Agency FB" panose="020B0503020202020204" pitchFamily="34" charset="0"/>
                <a:sym typeface="Arial Black" panose="020B0A04020102020204" pitchFamily="34" charset="0"/>
              </a:rPr>
              <a:t> </a:t>
            </a:r>
            <a:endParaRPr lang="en-US" altLang="en-US" sz="3200" b="1" dirty="0">
              <a:solidFill>
                <a:schemeClr val="bg1"/>
              </a:solidFill>
              <a:latin typeface="Agency FB" panose="020B0503020202020204" pitchFamily="34" charset="0"/>
              <a:sym typeface="Arial Black" panose="020B0A04020102020204" pitchFamily="34" charset="0"/>
            </a:endParaRPr>
          </a:p>
        </p:txBody>
      </p:sp>
      <p:pic>
        <p:nvPicPr>
          <p:cNvPr id="16387" name="Picture 9"/>
          <p:cNvPicPr>
            <a:picLocks noChangeAspect="1" noChangeArrowheads="1"/>
          </p:cNvPicPr>
          <p:nvPr/>
        </p:nvPicPr>
        <p:blipFill>
          <a:blip r:embed="rId1" cstate="email">
            <a:extLst>
              <a:ext uri="{28A0092B-C50C-407E-A947-70E740481C1C}">
                <a14:useLocalDpi xmlns:a14="http://schemas.microsoft.com/office/drawing/2010/main" val="0"/>
              </a:ext>
            </a:extLst>
          </a:blip>
          <a:srcRect/>
          <a:stretch>
            <a:fillRect/>
          </a:stretch>
        </p:blipFill>
        <p:spPr bwMode="auto">
          <a:xfrm>
            <a:off x="5626596" y="1603888"/>
            <a:ext cx="925116" cy="145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88" name="Rectangle 10"/>
          <p:cNvSpPr>
            <a:spLocks noChangeArrowheads="1"/>
          </p:cNvSpPr>
          <p:nvPr/>
        </p:nvSpPr>
        <p:spPr bwMode="auto">
          <a:xfrm>
            <a:off x="2625329" y="3293270"/>
            <a:ext cx="1042095" cy="22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txBody>
          <a:bodyPr lIns="15786" tIns="15786" rIns="15786" bIns="1578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40">
                <a:latin typeface="Corbel Bold" panose="020B0703020204020204" pitchFamily="34" charset="0"/>
                <a:sym typeface="Corbel Bold" panose="020B0703020204020204" pitchFamily="34" charset="0"/>
              </a:rPr>
              <a:t> KEPOLISIAN</a:t>
            </a:r>
            <a:endParaRPr lang="en-US" altLang="en-US" sz="1240">
              <a:latin typeface="Corbel Bold" panose="020B0703020204020204" pitchFamily="34" charset="0"/>
              <a:sym typeface="Corbel Bold" panose="020B0703020204020204" pitchFamily="34" charset="0"/>
            </a:endParaRPr>
          </a:p>
        </p:txBody>
      </p:sp>
      <p:sp>
        <p:nvSpPr>
          <p:cNvPr id="16389" name="Rectangle 11"/>
          <p:cNvSpPr>
            <a:spLocks noChangeArrowheads="1"/>
          </p:cNvSpPr>
          <p:nvPr/>
        </p:nvSpPr>
        <p:spPr bwMode="auto">
          <a:xfrm>
            <a:off x="4234459" y="3293270"/>
            <a:ext cx="907120" cy="22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txBody>
          <a:bodyPr wrap="none" lIns="15786" tIns="15786" rIns="15786" bIns="1578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40">
                <a:latin typeface="Corbel Bold" panose="020B0703020204020204" pitchFamily="34" charset="0"/>
                <a:sym typeface="Corbel Bold" panose="020B0703020204020204" pitchFamily="34" charset="0"/>
              </a:rPr>
              <a:t>KEJAKSAAN</a:t>
            </a:r>
            <a:endParaRPr lang="en-US" altLang="en-US" sz="1240">
              <a:latin typeface="Corbel Bold" panose="020B0703020204020204" pitchFamily="34" charset="0"/>
              <a:sym typeface="Corbel Bold" panose="020B0703020204020204" pitchFamily="34" charset="0"/>
            </a:endParaRPr>
          </a:p>
        </p:txBody>
      </p:sp>
      <p:sp>
        <p:nvSpPr>
          <p:cNvPr id="16390" name="Rectangle 12"/>
          <p:cNvSpPr>
            <a:spLocks noChangeArrowheads="1"/>
          </p:cNvSpPr>
          <p:nvPr/>
        </p:nvSpPr>
        <p:spPr bwMode="auto">
          <a:xfrm>
            <a:off x="5948959" y="3295055"/>
            <a:ext cx="328436" cy="22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txBody>
          <a:bodyPr wrap="none" lIns="15786" tIns="15786" rIns="15786" bIns="15786">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40">
                <a:latin typeface="Corbel Bold" panose="020B0703020204020204" pitchFamily="34" charset="0"/>
                <a:sym typeface="Corbel Bold" panose="020B0703020204020204" pitchFamily="34" charset="0"/>
              </a:rPr>
              <a:t>KPK</a:t>
            </a:r>
            <a:endParaRPr lang="en-US" altLang="en-US" sz="1240">
              <a:latin typeface="Corbel Bold" panose="020B0703020204020204" pitchFamily="34" charset="0"/>
              <a:sym typeface="Corbel Bold" panose="020B0703020204020204" pitchFamily="34" charset="0"/>
            </a:endParaRPr>
          </a:p>
        </p:txBody>
      </p:sp>
      <p:pic>
        <p:nvPicPr>
          <p:cNvPr id="16391"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l="742" t="44086" r="47276"/>
          <a:stretch>
            <a:fillRect/>
          </a:stretch>
        </p:blipFill>
        <p:spPr bwMode="auto">
          <a:xfrm>
            <a:off x="2974481" y="3473650"/>
            <a:ext cx="412552"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92"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l="2475" b="52710"/>
          <a:stretch>
            <a:fillRect/>
          </a:stretch>
        </p:blipFill>
        <p:spPr bwMode="auto">
          <a:xfrm>
            <a:off x="5898059" y="3549551"/>
            <a:ext cx="494705" cy="19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93" name="Picture 1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8240" y="3476329"/>
            <a:ext cx="361652" cy="36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pic>
      <p:pic>
        <p:nvPicPr>
          <p:cNvPr id="16394" name="Picture 2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29968" y="1327355"/>
            <a:ext cx="1205508" cy="19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2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150845" y="1704531"/>
            <a:ext cx="1391390" cy="120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23"/>
          <p:cNvSpPr>
            <a:spLocks noChangeArrowheads="1"/>
          </p:cNvSpPr>
          <p:nvPr/>
        </p:nvSpPr>
        <p:spPr bwMode="auto">
          <a:xfrm>
            <a:off x="2190136" y="1216743"/>
            <a:ext cx="1507649" cy="2078314"/>
          </a:xfrm>
          <a:prstGeom prst="rect">
            <a:avLst/>
          </a:prstGeom>
          <a:noFill/>
          <a:ln w="38100" algn="ctr">
            <a:solidFill>
              <a:srgbClr val="008000"/>
            </a:solidFill>
            <a:round/>
          </a:ln>
          <a:extLst>
            <a:ext uri="{909E8E84-426E-40DD-AFC4-6F175D3DCCD1}">
              <a14:hiddenFill xmlns:a14="http://schemas.microsoft.com/office/drawing/2010/main">
                <a:solidFill>
                  <a:srgbClr val="FFFFFF"/>
                </a:solidFill>
              </a14:hiddenFill>
            </a:ext>
          </a:extLst>
        </p:spPr>
        <p:txBody>
          <a:bodyPr lIns="37887" tIns="18944" rIns="37887" bIns="18944"/>
          <a:lstStyle>
            <a:lvl1pPr defTabSz="6731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731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731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731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731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15">
              <a:latin typeface="Corbel" panose="020B0503020204020204" charset="0"/>
              <a:ea typeface="ヒラギノ角ゴ ProN W3"/>
              <a:cs typeface="ヒラギノ角ゴ ProN W3"/>
            </a:endParaRPr>
          </a:p>
        </p:txBody>
      </p:sp>
      <p:sp>
        <p:nvSpPr>
          <p:cNvPr id="16397" name="Rectangle 25"/>
          <p:cNvSpPr>
            <a:spLocks noChangeArrowheads="1"/>
          </p:cNvSpPr>
          <p:nvPr/>
        </p:nvSpPr>
        <p:spPr bwMode="auto">
          <a:xfrm>
            <a:off x="4029078" y="1216743"/>
            <a:ext cx="1115317" cy="2078314"/>
          </a:xfrm>
          <a:prstGeom prst="rect">
            <a:avLst/>
          </a:prstGeom>
          <a:noFill/>
          <a:ln w="38100" algn="ctr">
            <a:solidFill>
              <a:srgbClr val="008000"/>
            </a:solidFill>
            <a:round/>
          </a:ln>
          <a:extLst>
            <a:ext uri="{909E8E84-426E-40DD-AFC4-6F175D3DCCD1}">
              <a14:hiddenFill xmlns:a14="http://schemas.microsoft.com/office/drawing/2010/main">
                <a:solidFill>
                  <a:srgbClr val="FFFFFF"/>
                </a:solidFill>
              </a14:hiddenFill>
            </a:ext>
          </a:extLst>
        </p:spPr>
        <p:txBody>
          <a:bodyPr lIns="37887" tIns="18944" rIns="37887" bIns="18944"/>
          <a:lstStyle>
            <a:lvl1pPr defTabSz="6731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731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731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731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731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15">
              <a:latin typeface="Corbel" panose="020B0503020204020204" charset="0"/>
              <a:ea typeface="ヒラギノ角ゴ ProN W3"/>
              <a:cs typeface="ヒラギノ角ゴ ProN W3"/>
            </a:endParaRPr>
          </a:p>
        </p:txBody>
      </p:sp>
      <p:sp>
        <p:nvSpPr>
          <p:cNvPr id="16398" name="Rectangle 26"/>
          <p:cNvSpPr>
            <a:spLocks noChangeArrowheads="1"/>
          </p:cNvSpPr>
          <p:nvPr/>
        </p:nvSpPr>
        <p:spPr bwMode="auto">
          <a:xfrm>
            <a:off x="5566769" y="1216743"/>
            <a:ext cx="1205508" cy="2078314"/>
          </a:xfrm>
          <a:prstGeom prst="rect">
            <a:avLst/>
          </a:prstGeom>
          <a:noFill/>
          <a:ln w="38100" algn="ctr">
            <a:solidFill>
              <a:srgbClr val="008000"/>
            </a:solidFill>
            <a:round/>
          </a:ln>
          <a:extLst>
            <a:ext uri="{909E8E84-426E-40DD-AFC4-6F175D3DCCD1}">
              <a14:hiddenFill xmlns:a14="http://schemas.microsoft.com/office/drawing/2010/main">
                <a:solidFill>
                  <a:srgbClr val="FFFFFF"/>
                </a:solidFill>
              </a14:hiddenFill>
            </a:ext>
          </a:extLst>
        </p:spPr>
        <p:txBody>
          <a:bodyPr lIns="37887" tIns="18944" rIns="37887" bIns="18944"/>
          <a:lstStyle>
            <a:lvl1pPr defTabSz="6731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731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731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731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731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73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15">
              <a:latin typeface="Corbel" panose="020B0503020204020204" charset="0"/>
              <a:ea typeface="ヒラギノ角ゴ ProN W3"/>
              <a:cs typeface="ヒラギノ角ゴ ProN W3"/>
            </a:endParaRPr>
          </a:p>
        </p:txBody>
      </p:sp>
    </p:spTree>
  </p:cSld>
  <p:clrMapOvr>
    <a:masterClrMapping/>
  </p:clrMapOvr>
  <p:transition spd="med">
    <p:plus/>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9846</Words>
  <Application>WPS Presentation</Application>
  <PresentationFormat>On-screen Show (16:9)</PresentationFormat>
  <Paragraphs>546</Paragraphs>
  <Slides>38</Slides>
  <Notes>10</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38</vt:i4>
      </vt:variant>
    </vt:vector>
  </HeadingPairs>
  <TitlesOfParts>
    <vt:vector size="69" baseType="lpstr">
      <vt:lpstr>Arial</vt:lpstr>
      <vt:lpstr>SimSun</vt:lpstr>
      <vt:lpstr>Wingdings</vt:lpstr>
      <vt:lpstr>Wingdings 3</vt:lpstr>
      <vt:lpstr>Arial</vt:lpstr>
      <vt:lpstr>Trebuchet MS</vt:lpstr>
      <vt:lpstr>Broadway</vt:lpstr>
      <vt:lpstr>Algerian</vt:lpstr>
      <vt:lpstr>Tahoma</vt:lpstr>
      <vt:lpstr>Agency FB</vt:lpstr>
      <vt:lpstr>Arial Narrow</vt:lpstr>
      <vt:lpstr>Calibri</vt:lpstr>
      <vt:lpstr>MS PGothic</vt:lpstr>
      <vt:lpstr>Bahnschrift Condensed</vt:lpstr>
      <vt:lpstr>Cambria</vt:lpstr>
      <vt:lpstr>Arial Black</vt:lpstr>
      <vt:lpstr>Corbel Bold</vt:lpstr>
      <vt:lpstr>Corbel</vt:lpstr>
      <vt:lpstr>ヒラギノ角ゴ ProN W3</vt:lpstr>
      <vt:lpstr>Microsoft YaHei</vt:lpstr>
      <vt:lpstr>Arial Unicode MS</vt:lpstr>
      <vt:lpstr>Century Gothic</vt:lpstr>
      <vt:lpstr>Cooper Black</vt:lpstr>
      <vt:lpstr>Arial Narrow</vt:lpstr>
      <vt:lpstr>Cambria Math</vt:lpstr>
      <vt:lpstr>Californian FB</vt:lpstr>
      <vt:lpstr>Bookman Old Style</vt:lpstr>
      <vt:lpstr>ヒラギノ角ゴ ProN W3</vt:lpstr>
      <vt:lpstr>Segoe Print</vt:lpstr>
      <vt:lpstr>Yu Gothic</vt:lpstr>
      <vt:lpstr>Wisp</vt:lpstr>
      <vt:lpstr>PowerPoint 演示文稿</vt:lpstr>
      <vt:lpstr>SEKILAS  TENTANG KEJAKSAAN  RI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UU No. 31/1999 Jo UU No. 20 TAHUN 2001   TENTANG PEMBERANTASAN TIPIKOR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PERBAIKAN TATA KELOLA  PENEGAKAN HUKUM</dc:title>
  <dc:creator>Arief Muliawan</dc:creator>
  <cp:lastModifiedBy>HP</cp:lastModifiedBy>
  <cp:revision>193</cp:revision>
  <dcterms:created xsi:type="dcterms:W3CDTF">2019-12-01T00:44:00Z</dcterms:created>
  <dcterms:modified xsi:type="dcterms:W3CDTF">2022-10-27T00:51:44Z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7F4255CB2C5840B69D5C9DAEC1C1E557</vt:lpwstr>
  </property>
  <property fmtid="{D5CDD505-2E9C-101B-9397-08002B2CF9AE}" pid="3" name="KSOProductBuildVer">
    <vt:lpwstr>1033-11.2.0.11341</vt:lpwstr>
  </property>
</Properties>
</file>